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jon wolters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EM-Fields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231100" y="4354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week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1-9-2017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726450" y="2725500"/>
            <a:ext cx="4170600" cy="1396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Bob van Elburg</a:t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Viradj Ramlochan Tewarie</a:t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Boris Enthoven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Arjan Roos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Rosa Rodrigues</a:t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Sanjay Ramawadh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Afbeeldingsresultaat voor python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150" y="4216163"/>
            <a:ext cx="1434900" cy="7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EM-Fields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(in short) </a:t>
            </a:r>
            <a:endParaRPr sz="18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800"/>
              <a:t>Onderzoek naar straling waar de mens aan blootgesteld wordt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Voortgang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Duidelijke afspraken gemaakt over communicatie, etc.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Focus gelegd op het lezen van papers en leren van Python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Lijst gemaakt met gesprekspunten voor volgende week om doelstellingen vast te stellen voor verdere planning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Objectives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Gegevens gebruiken van eerder uitgevoerd onderzoeken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Meten wat voor en hoeveel straling een persoon ontvangt bij het uitvoeren van handelingen op een bepaalde locatie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Afbeeldingsresultaat voor retard soldier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00" y="2964275"/>
            <a:ext cx="1441274" cy="1514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strali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438" y="3084125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346713" y="3311150"/>
            <a:ext cx="64506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Data krijgen we later vandaag of aanstaande maandag …</a:t>
            </a:r>
            <a:endParaRPr sz="18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800"/>
              <a:t>Tot die tijd lezen we papers van eerder uitgevoerd onderzoek en gebruiken andere informatiebronnen voor verder onderzoek.</a:t>
            </a:r>
            <a:endParaRPr sz="1800"/>
          </a:p>
        </p:txBody>
      </p:sp>
      <p:pic>
        <p:nvPicPr>
          <p:cNvPr descr="Afbeeldingsresultaat voor unlimited data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931" y="1250063"/>
            <a:ext cx="2820119" cy="187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Ideas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Gegevens over straling meten en deze omzetten naar bruikbare informatie om de doelgroep te informeren.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Afbeeldingsresultaat voor strali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75" y="2711275"/>
            <a:ext cx="2378700" cy="16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Problems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we missen de essentie van ons onderzoek (de hoofdvraag van ons onderzoek)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waarom voeren we ons onderzoek uit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wat willen we bereiken met het onderzoek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wie heeft er baat bij ons onderzoek</a:t>
            </a:r>
            <a:endParaRPr sz="1800"/>
          </a:p>
        </p:txBody>
      </p:sp>
      <p:pic>
        <p:nvPicPr>
          <p:cNvPr descr="Afbeeldingsresultaat voor problems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025" y="3359950"/>
            <a:ext cx="25622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Vragen?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Is het weekend?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