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Viradj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Viradj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Viradj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Viradj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Boris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Viradj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EM- Fields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Sprintrapport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Agenda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Terugkoppeling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Voortgang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Onderzoek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Toekomst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Vragen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Terugkoppeling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nl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Duidelijke afspraken gemaakt over communicatie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nl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Focus gelegd op het lezen van papers en leren van Python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nl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Lijst gemaakt met gesprekspunten voor volgende week</a:t>
            </a:r>
            <a:br>
              <a:rPr lang="nl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nl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om doelstellingen vast te stellen voor verdere planning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Voortgang groepsverband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Rolverdeling binnen de groep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Projectmanager: Arjan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Scrummaster: Bob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Library manager: Viradj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Quality assurance: Boris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Vastleggen resources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Voortgang onderzoek gerelateerd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Doel van het onderzoek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Verkregen gegevens analyseren en zoeken naar trends of correlaties omtrent straling.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Doelgroep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RIVM - Rijksinstituut voor Volksgezondheid en </a:t>
            </a:r>
            <a:r>
              <a:rPr lang="nl"/>
              <a:t>Milieu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Resultaten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Hoofdvraag en doel van onderzoek uit 2012 vastgesteld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Richtlijnen van het onderzoek uit 2012 omtrent straling zijn </a:t>
            </a:r>
            <a:br>
              <a:rPr lang="nl"/>
            </a:br>
            <a:r>
              <a:rPr lang="nl"/>
              <a:t>nog onduidelijk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600" y="694325"/>
            <a:ext cx="5919700" cy="3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Blootstelling (Bolte 2012)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overdag 0.180 mW/m^2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nacht 0.090 mW/m^2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avond 0.390 mW/m^2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Oorzaak?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blootstelling gemiddeld per activiteit: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auto 	0.776 mW/m^2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lopen 	0.236 mW/m^2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trein		0.354 mW/m^2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cafe 	0.526 mW/m^2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koken 	0.415 mW/m^2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0" y="1017800"/>
            <a:ext cx="4915625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voor Sprint 2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Dataset analyseren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Wiki opstellen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intensiteit</a:t>
            </a:r>
            <a:r>
              <a:rPr lang="nl"/>
              <a:t> van straling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Referentie</a:t>
            </a:r>
            <a:r>
              <a:rPr lang="nl"/>
              <a:t> papers van </a:t>
            </a:r>
            <a:r>
              <a:rPr lang="nl"/>
              <a:t>soortgelijke</a:t>
            </a:r>
            <a:r>
              <a:rPr lang="nl"/>
              <a:t> onderzoeken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</a:t>
            </a:r>
            <a:endParaRPr/>
          </a:p>
        </p:txBody>
      </p:sp>
      <p:pic>
        <p:nvPicPr>
          <p:cNvPr descr="Afbeeldingsresultaat voor text question mark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0" y="459662"/>
            <a:ext cx="3022325" cy="42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