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regular.fntdata"/><Relationship Id="rId16" Type="http://schemas.openxmlformats.org/officeDocument/2006/relationships/slide" Target="slides/slide12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ORB_SLAM2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nl"/>
              <a:t>Localization mode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Modus voor het niet verder mappen maar alleen tracken van waar je je bevind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nl"/>
              <a:t>10x door Delft om map te </a:t>
            </a:r>
            <a:r>
              <a:rPr lang="nl"/>
              <a:t>creëren</a:t>
            </a:r>
            <a:r>
              <a:rPr lang="nl"/>
              <a:t>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24292E"/>
                </a:solidFill>
                <a:highlight>
                  <a:srgbClr val="E6FFED"/>
                </a:highlight>
              </a:rPr>
              <a:t>“Nearest neighbour” methode wordt gekeken naar punten van map A die het dichtst bij punten van map B zitten en uit deze afstand wordt de afwijking berekend. 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jpg"/><Relationship Id="rId5" Type="http://schemas.openxmlformats.org/officeDocument/2006/relationships/image" Target="../media/image9.jpg"/><Relationship Id="rId6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subTitle"/>
          </p:nvPr>
        </p:nvSpPr>
        <p:spPr>
          <a:xfrm>
            <a:off x="860877" y="29454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LearningLab rondom autonoom rijdend vervoer binnen stedelijke gebieden (last mile)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25" y="1460200"/>
            <a:ext cx="4515440" cy="1124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enda_logo"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283" y="87071"/>
            <a:ext cx="889298" cy="2925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hs_logo"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025" y="78275"/>
            <a:ext cx="942710" cy="310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tafactory_logo" id="90" name="Shape 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73865" y="78275"/>
            <a:ext cx="942710" cy="3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>
            <p:ph idx="1" type="subTitle"/>
          </p:nvPr>
        </p:nvSpPr>
        <p:spPr>
          <a:xfrm>
            <a:off x="6994450" y="4182425"/>
            <a:ext cx="2022000" cy="71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/>
              <a:t>Week 8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nl" sz="18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Sprint 5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729450" y="20093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200"/>
              <a:buFont typeface="Open Sans"/>
              <a:buChar char="●"/>
            </a:pPr>
            <a:r>
              <a:rPr lang="nl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Milestone 1 - Orientatie project</a:t>
            </a:r>
            <a:endParaRPr sz="1200"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200"/>
              <a:buFont typeface="Open Sans"/>
              <a:buChar char="●"/>
            </a:pPr>
            <a:r>
              <a:rPr lang="nl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Milestone 2 - ORB localization gang Slinger/KITTI		</a:t>
            </a:r>
            <a:r>
              <a:rPr b="1" lang="nl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b="1" sz="1200"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200"/>
              <a:buFont typeface="Open Sans"/>
              <a:buChar char="●"/>
            </a:pPr>
            <a:r>
              <a:rPr lang="nl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Milestone 3 - Object detection gang Slinger/Kitti</a:t>
            </a:r>
            <a:r>
              <a:rPr b="1" lang="nl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b="1" sz="1200"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200"/>
              <a:buFont typeface="Open Sans"/>
              <a:buChar char="●"/>
            </a:pPr>
            <a:r>
              <a:rPr lang="nl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Milestone 4 - Volledige semantische map (testcase)	</a:t>
            </a:r>
            <a:endParaRPr sz="1200"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200"/>
              <a:buFont typeface="Open Sans"/>
              <a:buChar char="●"/>
            </a:pPr>
            <a:r>
              <a:rPr b="1" lang="nl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Milestone 5 - Volledige semantische map (Delft)</a:t>
            </a:r>
            <a:r>
              <a:rPr lang="nl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 	</a:t>
            </a:r>
            <a:r>
              <a:rPr b="1" lang="nl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← Sprint 5</a:t>
            </a:r>
            <a:endParaRPr b="1" sz="1200"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>
              <a:lnSpc>
                <a:spcPct val="166000"/>
              </a:lnSpc>
              <a:spcBef>
                <a:spcPts val="1500"/>
              </a:spcBef>
              <a:spcAft>
                <a:spcPts val="0"/>
              </a:spcAft>
              <a:buNone/>
            </a:pPr>
            <a:b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</a:b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6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6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6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6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6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6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nl" sz="18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Sprint 5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Tiny Yolo trainen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LiDAR regelen voor opstellen ground-truth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Camera gebruiken om data te verzamelen (bijv. in Delft)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ORB_SLAM2 incrementeel kunnen leren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Uitvoeren proof of concept Slinger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nl" sz="1800">
                <a:solidFill>
                  <a:srgbClr val="40404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VRAGEN?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6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6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6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6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nl" sz="14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Meer informatie: </a:t>
            </a:r>
            <a:r>
              <a:rPr lang="nl" sz="1400">
                <a:solidFill>
                  <a:srgbClr val="33988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URBINN.NL</a:t>
            </a:r>
            <a:endParaRPr sz="14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6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6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6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6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6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3875" y="3753375"/>
            <a:ext cx="1390125" cy="13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Inhoud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LearningLab Urbinn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Sprint 4 bespreking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Plan voor sprint 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LearningLab Urbinn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LearningLab rondom autonoom rijdend vervoer binnen stedelijke gebieden (last mile)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Ontwikkeling  autonoom rijdend voertuig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Bijdrage ons project: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Onderzoeken hoe een semantische kaart kan worden opgesteld en gebruikt t.b.v. autonoom rijden in stedelijk gebied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Uitkomsten onderzoek tot nu toe: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nl"/>
              <a:t>Omgeving via stereo camerabeelden in kaart brengen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nl"/>
              <a:t>Beelden verwerken met ORB SLAM 2 → point cloud + verplaatsing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nl"/>
              <a:t>Evaluatie YOLO en Point Cloud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300" y="3177475"/>
            <a:ext cx="2570050" cy="16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nl" sz="18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DOEL SPRINT 4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729450" y="20093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200"/>
              <a:buFont typeface="Open Sans"/>
              <a:buChar char="●"/>
            </a:pP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Milestone 1 - Orientatie project</a:t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200"/>
              <a:buFont typeface="Open Sans"/>
              <a:buChar char="●"/>
            </a:pP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Milestone 2 - ORB localization gang Slinger/KITTI		</a:t>
            </a:r>
            <a:r>
              <a:rPr b="1"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b="1"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200"/>
              <a:buFont typeface="Open Sans"/>
              <a:buChar char="●"/>
            </a:pP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Milestone 3 - Object detection gang Slinger/Kitti</a:t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200"/>
              <a:buFont typeface="Open Sans"/>
              <a:buChar char="●"/>
            </a:pPr>
            <a:r>
              <a:rPr b="1"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Milestone 4 - Volledige semantische map (testcase) 	</a:t>
            </a:r>
            <a:r>
              <a:rPr b="1" lang="nl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← Sprint 4</a:t>
            </a:r>
            <a:endParaRPr b="1"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200"/>
              <a:buFont typeface="Open Sans"/>
              <a:buChar char="●"/>
            </a:pP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Milestone 5 - Volledige semantische map (Delft)</a:t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>
              <a:lnSpc>
                <a:spcPct val="166000"/>
              </a:lnSpc>
              <a:spcBef>
                <a:spcPts val="1500"/>
              </a:spcBef>
              <a:spcAft>
                <a:spcPts val="0"/>
              </a:spcAft>
              <a:buNone/>
            </a:pPr>
            <a:b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</a:b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6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6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6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6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6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6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Resultaten Sprint 4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Stereo camera!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Testcase slinger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Beeldopname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Calibratie camera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Afbeeldingsresultaat voor zed camera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200" y="2548575"/>
            <a:ext cx="4554125" cy="15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ORB-SLAM</a:t>
            </a:r>
            <a:r>
              <a:rPr lang="nl" sz="3200"/>
              <a:t>2</a:t>
            </a:r>
            <a:endParaRPr sz="3200"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Incrementeel leren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Importeren van data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Exporteren van data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Analyseren van geëxporteerde data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Bijv. aantal getekende punten per </a:t>
            </a:r>
            <a:br>
              <a:rPr lang="nl"/>
            </a:br>
            <a:r>
              <a:rPr lang="nl"/>
              <a:t>keyframe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509" y="1952175"/>
            <a:ext cx="4684492" cy="29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Evaluatie Pointcloud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729450" y="20026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Nearest neighbour algorithm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Cloud Compare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Programma voor weergeven </a:t>
            </a:r>
            <a:br>
              <a:rPr lang="nl"/>
            </a:br>
            <a:r>
              <a:rPr lang="nl"/>
              <a:t>point clouds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LiDAR 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Voor ground-truth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725" y="2492975"/>
            <a:ext cx="4611651" cy="23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Trainen Yolo voorbereiding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Research naar bestaande datasets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COCO Dataset (common objects in context)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Belangrijke classes </a:t>
            </a:r>
            <a:r>
              <a:rPr lang="nl"/>
              <a:t>afgebakend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Verkeerslichten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Verkeersborden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Fietsen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Auto’s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Mensen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Etc.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Instantie in Leiden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Rescources ontvangen (dataserver voor training tiny yolo)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Evaluatie YOLO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Intersection over Union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Meer dan 7000 afbeelding gebruikt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False positives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0.14%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14 uit 1000 afbeeldingen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1950" y="1939500"/>
            <a:ext cx="2648175" cy="198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