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1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5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1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2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1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5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9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74B5-0C7F-4603-BBF5-2F0AF9019F84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6A53-2380-486D-AA1E-75E1B0D4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8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周涛</dc:creator>
  <cp:lastModifiedBy>周涛</cp:lastModifiedBy>
  <cp:revision>1</cp:revision>
  <dcterms:created xsi:type="dcterms:W3CDTF">2014-04-25T08:37:49Z</dcterms:created>
  <dcterms:modified xsi:type="dcterms:W3CDTF">2014-04-25T08:38:04Z</dcterms:modified>
</cp:coreProperties>
</file>