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293131838"/>
        <c:axId val="698819274"/>
      </c:barChart>
      <c:catAx>
        <c:axId val="293131838"/>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698819274"/>
        <c:crosses val="autoZero"/>
        <c:lblAlgn val="ctr"/>
        <c:lblOffset val="100"/>
      </c:catAx>
      <c:valAx>
        <c:axId val="698819274"/>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293131838"/>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1491813E-575A-4ED2-92EB-F71E6F23782E}">
                <a16:creationId xmlns:a16="http://schemas.microsoft.com/office/drawing/2010/main" id="{2E22471D-F77B-4007-9374-37B519458703}"/>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519D99C7-0255-4E21-9679-EF5C70D3829E}">
                <a16:creationId xmlns:a16="http://schemas.microsoft.com/office/drawing/2010/main" id="{C0AED169-AA91-4F71-A3E4-42CEB11F201E}"/>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6FA1C5B1-FF8C-42C6-BEB5-77ED32A6BF0D}">
                <a16:creationId xmlns:a16="http://schemas.microsoft.com/office/drawing/2010/main" id="{A829D9B8-AC9C-45EE-89A1-E9537FEC8188}"/>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CFFE997D-65CC-4314-A059-531F3397939D}">
                <a16:creationId xmlns:a16="http://schemas.microsoft.com/office/drawing/2010/main" id="{AEBB8F56-D206-4B81-AB41-B97659261DCD}"/>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696F3E4F-4601-4270-B536-9352A0C75B0E}" type="datetime1">
              <a:t>9/6/2024</a:t>
            </a:fld>
            <a:endParaRPr dirty="0" lang="en-US"/>
          </a:p>
        </p:txBody>
      </p:sp>
      <p:sp>
        <p:nvSpPr>
          <p:cNvPr id="6" name="Holder 6">
            <a:extLst>
              <a:ext uri="{9E916005-E428-4A4D-BCFF-321AF073A870}">
                <a16:creationId xmlns:a16="http://schemas.microsoft.com/office/drawing/2010/main" id="{3497E441-D235-4F8E-A11A-DDCAA725BB7A}"/>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7DA14C5-1BC1-44E6-816A-DC0BF164BCD5}" type="slidenum"/>
            <a:endParaRPr dirty="0" lang="en-US"/>
          </a:p>
        </p:txBody>
      </p:sp>
    </p:spTree>
    <p:extLst>
      <p:ext uri="{36ED87DD-3951-4557-9DAB-7E185B3B0422}">
        <p14:creationId xmlns:p14="http://schemas.microsoft.com/office/powerpoint/2010/main" val="1725609927953"/>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5023981A-BCB1-40B3-BC50-BDD0E48939D6}">
                <a16:creationId xmlns:a16="http://schemas.microsoft.com/office/drawing/2010/main" id="{C652BC12-589E-4DA2-93C3-C2BB2254F7DC}"/>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AFFD1B43-0C4E-4CE6-AB4D-59EA2CCE3999}">
                <a16:creationId xmlns:a16="http://schemas.microsoft.com/office/drawing/2010/main" id="{31C10D77-ED53-43C1-9AE0-D04E1FCAD076}"/>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DFDEE233-6BB8-49FF-9173-FDC535BEA896}">
                <a16:creationId xmlns:a16="http://schemas.microsoft.com/office/drawing/2010/main" id="{634196C6-EE31-41EB-A339-52A49F6457AC}"/>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E4A7C2CE-80E5-42CF-8F06-6A8A5754349E}">
                <a16:creationId xmlns:a16="http://schemas.microsoft.com/office/drawing/2010/main" id="{D75E5326-882A-40AC-9A3B-4EFBD2ABFAE2}"/>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639931CF-28FE-4011-AE85-B4BAADEE706D}" type="datetime1">
              <a:t>9/6/2024</a:t>
            </a:fld>
            <a:endParaRPr dirty="0" lang="en-US"/>
          </a:p>
        </p:txBody>
      </p:sp>
      <p:sp>
        <p:nvSpPr>
          <p:cNvPr id="6" name="Holder 6">
            <a:extLst>
              <a:ext uri="{52979E68-D70C-495C-89EC-677678D78986}">
                <a16:creationId xmlns:a16="http://schemas.microsoft.com/office/drawing/2010/main" id="{2281500A-C47F-4097-BD33-E912915A7D82}"/>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D5DACB80-CD32-4213-9C4D-D48BE29E6C98}" type="slidenum"/>
            <a:endParaRPr dirty="0" lang="en-US"/>
          </a:p>
        </p:txBody>
      </p:sp>
    </p:spTree>
    <p:extLst>
      <p:ext uri="{2B6151DF-DF78-42D9-A78F-774F43D4DA70}">
        <p14:creationId xmlns:p14="http://schemas.microsoft.com/office/powerpoint/2010/main" val="1725609927954"/>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88790551-57F5-47F6-814C-6ECB10F1D260}">
                <a16:creationId xmlns:a16="http://schemas.microsoft.com/office/drawing/2010/main" id="{9F9598B7-AB8F-428D-9B45-3E9575BB94C1}"/>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B26D93C9-5DB8-45F9-B001-272276236704}">
                <a16:creationId xmlns:a16="http://schemas.microsoft.com/office/drawing/2010/main" id="{2E92927A-CD9F-446B-B28B-CA144CC54ECA}"/>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9B88378F-C510-48B4-AF9E-206E8F7DA92D}">
                <a16:creationId xmlns:a16="http://schemas.microsoft.com/office/drawing/2010/main" id="{7A6205C6-6581-4E50-B3A3-A1347CB94141}"/>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E512C2D5-5811-4EFD-897E-D6478F2D88C1}">
                <a16:creationId xmlns:a16="http://schemas.microsoft.com/office/drawing/2010/main" id="{9E4C9B4B-F7B4-41CF-AEE0-E86D66E6F3E5}"/>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070FDB1B-DC10-4700-86DD-3896583A683B}">
                <a16:creationId xmlns:a16="http://schemas.microsoft.com/office/drawing/2010/main" id="{6A5F642A-865D-4DD9-94B5-4B4B1D376417}"/>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6F4D4EF-1C7F-48F5-9696-43DB12AD20B5}" type="datetime1">
              <a:t>9/6/2024</a:t>
            </a:fld>
            <a:endParaRPr dirty="0" lang="en-US"/>
          </a:p>
        </p:txBody>
      </p:sp>
      <p:sp>
        <p:nvSpPr>
          <p:cNvPr id="7" name="Holder 7">
            <a:extLst>
              <a:ext uri="{D3A6EFB1-7A67-4FD0-B3B4-1E0D730A4FB3}">
                <a16:creationId xmlns:a16="http://schemas.microsoft.com/office/drawing/2010/main" id="{CFDDCA23-BDF3-426D-AFAD-803C1FC05C48}"/>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BE7467DB-E6A3-4A0D-872F-0754263DB5DC}" type="slidenum"/>
            <a:endParaRPr dirty="0" lang="en-US"/>
          </a:p>
        </p:txBody>
      </p:sp>
    </p:spTree>
    <p:extLst>
      <p:ext uri="{C9D14BD4-451E-4B49-BFE8-2BF717D6785F}">
        <p14:creationId xmlns:p14="http://schemas.microsoft.com/office/powerpoint/2010/main" val="1725609927956"/>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1A264277-D17E-4CC4-A0FE-017FF7E00B94}">
                <a16:creationId xmlns:a16="http://schemas.microsoft.com/office/drawing/2010/main" id="{F2E58D39-848A-44E2-B4E8-B5DB95A0928B}"/>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9170EB9D-7DB3-418D-9D27-AB4DDA9ADA6F}">
                <a16:creationId xmlns:a16="http://schemas.microsoft.com/office/drawing/2010/main" id="{CAF23BE4-47E5-44B5-8900-9F9DC7A7FF0C}"/>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ADCBC7E4-B537-4902-A5F2-B8F4C04B1248}">
                <a16:creationId xmlns:a16="http://schemas.microsoft.com/office/drawing/2010/main" id="{24AF2A58-7F4C-4A16-8BDD-59809106FD52}"/>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0E67B2C3-4AD6-40FB-9910-0E12B75ED485}" type="datetime1">
              <a:t>9/6/2024</a:t>
            </a:fld>
            <a:endParaRPr dirty="0" lang="en-US"/>
          </a:p>
        </p:txBody>
      </p:sp>
      <p:sp>
        <p:nvSpPr>
          <p:cNvPr id="5" name="Holder 5">
            <a:extLst>
              <a:ext uri="{D6BC4B28-A4E1-4171-A53E-8ECA3C219974}">
                <a16:creationId xmlns:a16="http://schemas.microsoft.com/office/drawing/2010/main" id="{0BFFBE5E-F748-436E-A304-3078DC470650}"/>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3C848F3C-A92D-4BC4-A21D-7E5BA56D9216}" type="slidenum"/>
            <a:endParaRPr dirty="0" lang="en-US"/>
          </a:p>
        </p:txBody>
      </p:sp>
    </p:spTree>
    <p:extLst>
      <p:ext uri="{6E8D3567-7B8F-4F9C-980A-37273C3040BB}">
        <p14:creationId xmlns:p14="http://schemas.microsoft.com/office/powerpoint/2010/main" val="1725609927957"/>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973EEA60-247A-4A94-8C62-59F0D22F8D5B}">
                <a16:creationId xmlns:a16="http://schemas.microsoft.com/office/drawing/2010/main" id="{71B9FFCE-816B-4DA3-8EEE-1A493FE9B981}"/>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564B8A65-2CD7-4DD9-8362-CE65F421AD26}">
                <a16:creationId xmlns:a16="http://schemas.microsoft.com/office/drawing/2010/main" id="{1C52EF7E-DE4F-4F67-9AC4-430F06A991B7}"/>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1EE0185-0E54-4E0D-A0AA-E5D525468583}" type="datetime1">
              <a:t>9/6/2024</a:t>
            </a:fld>
            <a:endParaRPr dirty="0" lang="en-US"/>
          </a:p>
        </p:txBody>
      </p:sp>
      <p:sp>
        <p:nvSpPr>
          <p:cNvPr id="4" name="Holder 4">
            <a:extLst>
              <a:ext uri="{52D758D4-FC87-4EE3-BA8F-CCEDE117F7EA}">
                <a16:creationId xmlns:a16="http://schemas.microsoft.com/office/drawing/2010/main" id="{BDE744AA-6089-4A31-800E-CB9DE1C73B33}"/>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2CCE8384-BE6E-4093-AFFF-B9A9991BCDF5}" type="slidenum"/>
            <a:endParaRPr dirty="0" lang="en-US"/>
          </a:p>
        </p:txBody>
      </p:sp>
    </p:spTree>
    <p:extLst>
      <p:ext uri="{BE3B4767-39F5-478D-8FCF-6C3840900FD9}">
        <p14:creationId xmlns:p14="http://schemas.microsoft.com/office/powerpoint/2010/main" val="1725609927959"/>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C470FFD0-685C-4CAC-8D1C-61236BC189BC}">
                <a16:creationId xmlns:a16="http://schemas.microsoft.com/office/drawing/2010/main" id="{E9861816-5BEA-409A-B723-E67A32012487}"/>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9B5B452A-8192-4746-A190-F22A7B4EA104}">
                <a16:creationId xmlns:a16="http://schemas.microsoft.com/office/drawing/2010/main" id="{F81E7FEB-1684-41BA-A53F-E56A50FBD7CA}"/>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1D6B02B8-C7DA-4BC5-9C0E-8D9901E7F15C}">
                <a16:creationId xmlns:a16="http://schemas.microsoft.com/office/drawing/2010/main" id="{D11C7C4F-63E7-4C11-ACEF-69F30DBE8624}"/>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2E323CA7-49FB-45FA-9C58-212A1A7F8B66}">
                <a16:creationId xmlns:a16="http://schemas.microsoft.com/office/drawing/2010/main" id="{7D6C6062-8255-49E1-A8DF-C95764B2CEB9}"/>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9C2A0B77-E0C9-4E07-A229-4F429D37E426}">
                <a16:creationId xmlns:a16="http://schemas.microsoft.com/office/drawing/2010/main" id="{C02857A9-8ED0-4BAD-A693-F2034E37156B}"/>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21EFC969-2FBE-474B-B49B-A19AF16F204D}">
                <a16:creationId xmlns:a16="http://schemas.microsoft.com/office/drawing/2010/main" id="{67F9A2EE-62C3-41DB-ABDA-8EF655BB6CEB}"/>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0024030B-A720-456C-8E0D-C3676CFE6D73}">
                <a16:creationId xmlns:a16="http://schemas.microsoft.com/office/drawing/2010/main" id="{10FF534C-8A08-487C-AF6A-3EFB79C6E6E4}"/>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A3ED41AD-CD7E-4CA6-B618-20D26A7DB5A6}">
                <a16:creationId xmlns:a16="http://schemas.microsoft.com/office/drawing/2010/main" id="{390D5BC1-207A-4C7B-BEFD-78F6A4A737F4}"/>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581B7612-9D0C-47E3-A597-7729EAC51721}">
                <a16:creationId xmlns:a16="http://schemas.microsoft.com/office/drawing/2010/main" id="{8FE3849A-9EF3-4DD1-9186-EDFE6D154FE6}"/>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4170900A-A85B-41F0-BE92-455BC2EF9638}">
                <a16:creationId xmlns:a16="http://schemas.microsoft.com/office/drawing/2010/main" id="{3098B7E1-E519-4B04-8C19-A69099B17200}"/>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D031399A-63B2-483E-ACC0-BD4ECD0468E6}">
                <a16:creationId xmlns:a16="http://schemas.microsoft.com/office/drawing/2010/main" id="{2F4FD2D5-1B8E-406B-9482-0FEE9B332ACF}"/>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1DF63ABE-ABBE-4A82-9C30-68F485DCD3B5}">
                <a16:creationId xmlns:a16="http://schemas.microsoft.com/office/drawing/2010/main" id="{D8FE1CBF-1A0C-463F-8A46-E60B3F18F619}"/>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BCE29EB4-DA28-43BC-BBC0-C65EFAE907D4}">
                <a16:creationId xmlns:a16="http://schemas.microsoft.com/office/drawing/2010/main" id="{FD43C177-46EE-4681-8B0D-A004A125DBF8}"/>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09B2A72D-8C5B-47C1-A2A0-BE17C85BC0DC}">
                <a16:creationId xmlns:a16="http://schemas.microsoft.com/office/drawing/2010/main" id="{AFCADD39-3DD6-4931-B148-D0DC9A5C3FA7}"/>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8F317D18-BEDB-46C2-ADF8-6B54FF4D45BC}" type="datetime1">
              <a:t>9/6/2024</a:t>
            </a:fld>
            <a:endParaRPr dirty="0" lang="en-US"/>
          </a:p>
        </p:txBody>
      </p:sp>
      <p:sp>
        <p:nvSpPr>
          <p:cNvPr id="16" name="Holder 6">
            <a:extLst>
              <a:ext uri="{DE449A4E-7AEB-47C4-BA4B-DD0F5E8D4AA3}">
                <a16:creationId xmlns:a16="http://schemas.microsoft.com/office/drawing/2010/main" id="{B98217FE-6935-4430-8849-2B208F671848}"/>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C62ED844-07CB-4806-85AA-1D72E59B7792}"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876AB17C-2047-461D-97E0-DB54F65D724E}">
                <a16:creationId xmlns:a16="http://schemas.microsoft.com/office/drawing/2010/main" id="{3E3435A0-09D6-4B77-92D5-9FFED0EF91D1}"/>
              </a:ext>
            </a:extLst>
          </p:cNvPr>
          <p:cNvGrpSpPr/>
          <p:nvPr/>
        </p:nvGrpSpPr>
        <p:grpSpPr>
          <a:xfrm rot="0">
            <a:off x="876299" y="990600"/>
            <a:ext cx="1743075" cy="1333500"/>
            <a:chOff x="742950" y="1104900"/>
            <a:chExt cx="1743075" cy="1333500"/>
          </a:xfrm>
        </p:grpSpPr>
        <p:sp>
          <p:nvSpPr>
            <p:cNvPr id="3" name="object 3">
              <a:extLst>
                <a:ext uri="{CF6EAED3-C880-4A6E-9ED5-87A1E674B1D4}">
                  <a16:creationId xmlns:a16="http://schemas.microsoft.com/office/drawing/2010/main" id="{8CC8B37C-FF30-418F-A14E-DD87AE4648B8}"/>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1A20D9D9-D7CA-4C8A-BA28-D919AAF9D741}">
                  <a16:creationId xmlns:a16="http://schemas.microsoft.com/office/drawing/2010/main" id="{B6750A77-F23D-4877-B05E-7FC1D00A69C9}"/>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FF982285-C3A6-498A-A7E7-0A78756A83F7}">
                <a16:creationId xmlns:a16="http://schemas.microsoft.com/office/drawing/2010/main" id="{AC477AEE-54E2-4323-B436-79C38E9865B8}"/>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4DF65900-4642-4E15-BED3-FA355140561E}">
                <a16:creationId xmlns:a16="http://schemas.microsoft.com/office/drawing/2010/main" id="{A0ACB2BD-8D2A-4938-AA3A-731E25CA9508}"/>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F963835D-A787-406E-B016-E60CB8B09271}">
                <a16:creationId xmlns:a16="http://schemas.microsoft.com/office/drawing/2010/main" id="{26323A9A-96A1-43EB-BDE2-1EC06A7F23EF}"/>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8AD46DF2-AFB9-4AB2-B455-98A06EAFA0C6}">
                <a16:creationId xmlns:a16="http://schemas.microsoft.com/office/drawing/2010/main" id="{8B400CDA-FEE2-467B-9C52-4E758BECC61C}"/>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3F7C4B99-15BD-4057-BA9C-462E8BB69873}">
                <a16:creationId xmlns:a16="http://schemas.microsoft.com/office/drawing/2010/main" id="{1C8EFE1D-BA24-4BC8-AC92-01961A406179}"/>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0CD07D7-0FBB-4DC1-9981-963116C6A8B2}" type="slidenum"/>
            <a:endParaRPr dirty="0" lang="en-US"/>
          </a:p>
        </p:txBody>
      </p:sp>
      <p:sp>
        <p:nvSpPr>
          <p:cNvPr id="10" name="TextBox 13">
            <a:extLst>
              <a:ext uri="{581F6976-B252-4503-986E-AF3CFAA7DFD6}">
                <a16:creationId xmlns:a16="http://schemas.microsoft.com/office/drawing/2010/main" id="{C41EE16F-6E91-4E90-859B-16C347593FF9}"/>
              </a:ext>
            </a:extLst>
          </p:cNvPr>
          <p:cNvSpPr txBox="1"/>
          <p:nvPr/>
        </p:nvSpPr>
        <p:spPr>
          <a:xfrm rot="0">
            <a:off x="1506493" y="2878605"/>
            <a:ext cx="8610600" cy="1495425"/>
          </a:xfrm>
          <a:prstGeom prst="rect">
            <a:avLst/>
          </a:prstGeom>
          <a:noFill/>
        </p:spPr>
        <p:txBody>
          <a:bodyPr rtlCol="0" wrap="square">
            <a:spAutoFit/>
          </a:bodyPr>
          <a:lstStyle/>
          <a:p>
            <a:pPr/>
            <a:r>
              <a:rPr dirty="0" lang="en-US" sz="2400"/>
              <a:t>STUDENT NAME : B.BOBBY NISHA</a:t>
            </a:r>
          </a:p>
          <a:p>
            <a:pPr/>
            <a:r>
              <a:rPr dirty="0" lang="en-US" sz="2400"/>
              <a:t>REGISTER NO: 312204979</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8F8B0F2C-2064-4726-8BA1-6ED3B50759EF}">
        <p14:creationId xmlns:p14="http://schemas.microsoft.com/office/powerpoint/2010/main" val="1725609927963"/>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33E62351-88D7-4397-946F-08D18BE8B073}">
                <a16:creationId xmlns:a16="http://schemas.microsoft.com/office/drawing/2010/main" id="{D360C925-49FC-472B-BA11-215D30DDE1CE}"/>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8679EFF1-6644-4A09-A832-82DF36F96AB2}">
                <a16:creationId xmlns:a16="http://schemas.microsoft.com/office/drawing/2010/main" id="{FE82B2C5-EC57-40B9-A642-9B862A71E187}"/>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E112B57C-3266-498D-A8C1-B1D56677FC3F}">
                <a16:creationId xmlns:a16="http://schemas.microsoft.com/office/drawing/2010/main" id="{4A8F1C87-8461-4635-8C58-A4C6D4C4621D}"/>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EA5C4AF5-EC5E-401F-907C-5DEA27867D58}" type="slidenum"/>
            <a:endParaRPr dirty="0" lang="en-US"/>
          </a:p>
        </p:txBody>
      </p:sp>
      <p:sp>
        <p:nvSpPr>
          <p:cNvPr id="5" name="object 8">
            <a:extLst>
              <a:ext uri="{6183FFC2-8267-4C8E-A502-2CEC4B2A19BD}">
                <a16:creationId xmlns:a16="http://schemas.microsoft.com/office/drawing/2010/main" id="{DD1FC26D-446B-418E-91B1-C4F4D2FA4BE0}"/>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03F0D2ED-DD59-4CA3-9345-822FA88A2D1F}">
                <a16:creationId xmlns:a16="http://schemas.microsoft.com/office/drawing/2010/main" id="{A4C3AA10-1CA6-4237-B9FA-A7531869C6C5}"/>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2C444575-D4C8-4A98-BA57-F76B8E5B4A42}">
        <p14:creationId xmlns:p14="http://schemas.microsoft.com/office/powerpoint/2010/main" val="1725609927982"/>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0CE7D493-3AE1-47D5-BC5C-69EC6A22AB47}">
                <a16:creationId xmlns:a16="http://schemas.microsoft.com/office/drawing/2010/main" id="{A3488156-A739-4CE5-974B-9241B1221A7F}"/>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2CC9C1D5-1A98-4BED-B87C-A3AC00A16201}">
                <a16:creationId xmlns:a16="http://schemas.microsoft.com/office/drawing/2010/main" id="{66EA1B8A-B6E4-4BEE-8E17-1907CB6B5D79}"/>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298FC6ED-000E-4180-8826-C5B4E5F02DB2}">
                <a16:creationId xmlns:a16="http://schemas.microsoft.com/office/drawing/2010/main" id="{CEB8219E-BFDC-4688-81AA-FCA1D4C2306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A0F9B5C8-8CB3-4FCD-BAC4-C15E22A947CC}">
                <a16:creationId xmlns:a16="http://schemas.microsoft.com/office/drawing/2010/main" id="{5CD9419D-3E2F-43A8-A3AE-0ED57A97E7C3}"/>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22CA3DAE-EF6B-411A-9B36-B95C3FD3F8CE}">
                <a16:creationId xmlns:a16="http://schemas.microsoft.com/office/drawing/2010/main" id="{D150C7B5-35A4-4921-866D-3045EEF2F1BD}"/>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9EE14636-2BE7-4AA9-A5D7-59111C0B0770}">
                <a16:creationId xmlns:a16="http://schemas.microsoft.com/office/drawing/2010/main" id="{D75D334D-DA1D-40DB-B6BB-3979808C5287}"/>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8F3255AF-C6B7-481C-AD78-4E5E2DCA7ECB}" type="slidenum"/>
            <a:endParaRPr dirty="0" lang="en-US"/>
          </a:p>
        </p:txBody>
      </p:sp>
      <p:graphicFrame>
        <p:nvGraphicFramePr>
          <p:cNvPr id="8" name="图表 1">
            <a:extLst>
              <a:ext uri="{9D6E8FF1-7F53-4A17-82A8-1539AA06D828}">
                <a16:creationId xmlns:a16="http://schemas.microsoft.com/office/drawing/2010/main" id="{7AEBF2AE-2E7B-48B1-8BF8-288C0DA74024}"/>
              </a:ext>
            </a:extLst>
          </p:cNvPr>
          <p:cNvGraphicFramePr/>
          <p:nvPr/>
        </p:nvGraphicFramePr>
        <p:xfrm rot="0">
          <a:off x="1339763" y="1847330"/>
          <a:ext cx="8276388" cy="4353678"/>
        </p:xfrm>
        <a:graphic>
          <a:graphicData uri="http://schemas.openxmlformats.org/drawingml/2006/chart">
            <c:chart r:id="rId3"/>
          </a:graphicData>
        </a:graphic>
      </p:graphicFrame>
    </p:spTree>
    <p:extLst>
      <p:ext uri="{61801458-7C89-43D4-AAF2-DCC05B04DEBD}">
        <p14:creationId xmlns:p14="http://schemas.microsoft.com/office/powerpoint/2010/main" val="1725609927989"/>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52C58244-2154-4CAC-9BA4-FB2BDBF7D788}">
                <a16:creationId xmlns:a16="http://schemas.microsoft.com/office/drawing/2010/main" id="{116EA10B-DBB9-438D-A8B8-ED55D742482F}"/>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27931210-1A80-40D4-AA9F-4DB0289EDDA3}">
                <a16:creationId xmlns:a16="http://schemas.microsoft.com/office/drawing/2010/main" id="{79017BE0-8312-4651-997B-9D080B8C1DEB}"/>
              </a:ext>
            </a:extLst>
          </p:cNvPr>
          <p:cNvGraphicFramePr/>
          <p:nvPr/>
        </p:nvGraphicFramePr>
        <p:xfrm rot="0">
          <a:off x="609600" y="1577340"/>
          <a:ext cx="4335780" cy="3095235"/>
        </p:xfrm>
        <a:graphic>
          <a:graphicData uri="http://schemas.openxmlformats.org/drawingml/2006/chart">
            <c:chart r:id="rId2"/>
          </a:graphicData>
        </a:graphic>
      </p:graphicFrame>
    </p:spTree>
    <p:extLst>
      <p:ext uri="{9B14D293-9588-403D-A784-D24FC867ADF2}">
        <p14:creationId xmlns:p14="http://schemas.microsoft.com/office/powerpoint/2010/main" val="1725609927995"/>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C644E5C8-B245-47A0-A9F5-6E8778837555}">
                <a16:creationId xmlns:a16="http://schemas.microsoft.com/office/drawing/2010/main" id="{B57B0CDA-037E-4782-8C90-E270010B204D}"/>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86AB6B9F-FECE-4974-A3DA-045F8A4AADA1}">
                <a16:creationId xmlns:a16="http://schemas.microsoft.com/office/drawing/2010/main" id="{1CAD5FE8-B510-4B75-AAA9-788D71D79318}"/>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BC5BFC77-0187-43AC-BBD1-C99096E576F4}">
        <p14:creationId xmlns:p14="http://schemas.microsoft.com/office/powerpoint/2010/main" val="1725609927996"/>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3F52A0AD-67A6-446E-83D1-94490352999F}">
                <a16:creationId xmlns:a16="http://schemas.microsoft.com/office/drawing/2010/main" id="{3782197F-BC2B-4705-BB4F-23A662AA31E1}"/>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C6CEC6EF-AB0A-45B3-BB58-F26065AFE859}">
        <p14:creationId xmlns:p14="http://schemas.microsoft.com/office/powerpoint/2010/main" val="1725609927998"/>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35D49B4A-D4CB-4BBB-A7D9-7ACD18306507}">
                <a16:creationId xmlns:a16="http://schemas.microsoft.com/office/drawing/2010/main" id="{68130A37-3D6B-4BF2-BBEF-C6BB6E03E0ED}"/>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C58B4B30-E406-4601-9908-A4FA8A896B26}">
                <a16:creationId xmlns:a16="http://schemas.microsoft.com/office/drawing/2010/main" id="{5ADCE76F-80DA-4AFD-8E73-4DBAF0B7D84F}"/>
              </a:ext>
            </a:extLst>
          </p:cNvPr>
          <p:cNvGrpSpPr/>
          <p:nvPr/>
        </p:nvGrpSpPr>
        <p:grpSpPr>
          <a:xfrm rot="0">
            <a:off x="7443849" y="0"/>
            <a:ext cx="4752975" cy="6863080"/>
            <a:chOff x="7443849" y="0"/>
            <a:chExt cx="4752975" cy="6863080"/>
          </a:xfrm>
        </p:grpSpPr>
        <p:sp>
          <p:nvSpPr>
            <p:cNvPr id="4" name="object 4">
              <a:extLst>
                <a:ext uri="{F680F7A6-6912-47CE-AF57-265C390CF563}">
                  <a16:creationId xmlns:a16="http://schemas.microsoft.com/office/drawing/2010/main" id="{C1D6BAC1-9A86-4931-AADE-D2D95E37457B}"/>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1506EAE2-FDBA-444B-B5A7-2AC4B52E3402}">
                  <a16:creationId xmlns:a16="http://schemas.microsoft.com/office/drawing/2010/main" id="{E06D1E61-C9EE-405C-9E24-DC46FCE3EA32}"/>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FBF994A5-AA30-4884-89F5-DBDEF77E0DB1}">
                  <a16:creationId xmlns:a16="http://schemas.microsoft.com/office/drawing/2010/main" id="{C221FA49-24F3-4947-B3F8-EF7767F32122}"/>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0C3292CA-4ACF-4CAD-90AE-9BE850BF71A2}">
                  <a16:creationId xmlns:a16="http://schemas.microsoft.com/office/drawing/2010/main" id="{38D97424-97FD-4610-8FC1-73C8697AA718}"/>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BFC630D1-233D-4DA2-AFC6-36CF0696EFD5}">
                  <a16:creationId xmlns:a16="http://schemas.microsoft.com/office/drawing/2010/main" id="{563CE6FC-69BC-4049-8968-A0E90EB8420A}"/>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24168A8D-FC09-40FD-B444-EEDDEA18933A}">
                  <a16:creationId xmlns:a16="http://schemas.microsoft.com/office/drawing/2010/main" id="{75F65E08-83A7-46BB-9A32-CC482A40E663}"/>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B182891B-6CDB-4789-938D-148D6CB27C80}">
                  <a16:creationId xmlns:a16="http://schemas.microsoft.com/office/drawing/2010/main" id="{3D24D173-08A3-4E43-AE12-318EC39EE46D}"/>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BFE2A7B7-65F4-41F7-ACEC-89CED6FE0184}">
                  <a16:creationId xmlns:a16="http://schemas.microsoft.com/office/drawing/2010/main" id="{D09B6E2D-BAE9-47A9-A4C8-B6DB338A1D37}"/>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1D9C9049-D1CF-4305-BDA9-F87A0E3B6C72}">
                  <a16:creationId xmlns:a16="http://schemas.microsoft.com/office/drawing/2010/main" id="{B8D6CADC-6D88-4D5B-B542-4FF986772C26}"/>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00E87342-39F9-45B6-A667-4858D8973C6F}">
                <a16:creationId xmlns:a16="http://schemas.microsoft.com/office/drawing/2010/main" id="{B43FCF82-04F8-4044-BE67-CC0079BF2BD4}"/>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CE6516C6-83CF-4A6A-B49B-88B6B738787F}">
                <a16:creationId xmlns:a16="http://schemas.microsoft.com/office/drawing/2010/main" id="{697F5CA3-F238-4AD5-9124-9D283C41D766}"/>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1956D577-C2AF-4FC9-AF51-4825A14E28A8}">
                <a16:creationId xmlns:a16="http://schemas.microsoft.com/office/drawing/2010/main" id="{ECB2542E-C9BA-4D43-A5E2-40EA30085A0E}"/>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C6E84451-BE8C-43D8-9B6C-D104AEB122DF}">
                <a16:creationId xmlns:a16="http://schemas.microsoft.com/office/drawing/2010/main" id="{3A4FF824-8F07-4CEE-8A9F-61E5E8F62DB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72EA11BE-D96F-4154-B594-2FF10CBCED96}">
                <a16:creationId xmlns:a16="http://schemas.microsoft.com/office/drawing/2010/main" id="{4D1DBCE9-52A4-45A7-9AC2-372A96219101}"/>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26F99363-1FC7-487B-B3A3-6E146155A509}">
                <a16:creationId xmlns:a16="http://schemas.microsoft.com/office/drawing/2010/main" id="{2A75E40D-D5EE-4096-80BF-637E3408B18B}"/>
              </a:ext>
            </a:extLst>
          </p:cNvPr>
          <p:cNvGrpSpPr/>
          <p:nvPr/>
        </p:nvGrpSpPr>
        <p:grpSpPr>
          <a:xfrm rot="0">
            <a:off x="466725" y="6410325"/>
            <a:ext cx="3705225" cy="295275"/>
            <a:chOff x="466725" y="6410325"/>
            <a:chExt cx="3705225" cy="295275"/>
          </a:xfrm>
        </p:grpSpPr>
        <p:pic>
          <p:nvPicPr>
            <p:cNvPr id="19" name="object 19">
              <a:extLst>
                <a:ext uri="{5748C68B-73B5-4AEC-AE50-CD42B4E96EFF}">
                  <a16:creationId xmlns:a16="http://schemas.microsoft.com/office/drawing/2010/main" id="{7381DC5B-1D82-4D98-B2A6-E7931DC134AD}"/>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B6FB7CB6-86AF-45D2-891D-4D83CFC4B198}">
                  <a16:creationId xmlns:a16="http://schemas.microsoft.com/office/drawing/2010/main" id="{B4864E2F-102C-4383-B5A0-5855F2A148D2}"/>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8039C833-2047-4874-8687-809E5443D477}">
                <a16:creationId xmlns:a16="http://schemas.microsoft.com/office/drawing/2010/main" id="{1D5C37B4-18C1-468C-95A7-E25734DB47E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832C61BB-1A30-45E7-975D-4B6EC2FACBD9}" type="slidenum"/>
            <a:endParaRPr dirty="0" lang="en-US"/>
          </a:p>
        </p:txBody>
      </p:sp>
      <p:sp>
        <p:nvSpPr>
          <p:cNvPr id="22" name="TextBox 22">
            <a:extLst>
              <a:ext uri="{F980FA7E-5E08-408C-A7A1-CBECF0DF3798}">
                <a16:creationId xmlns:a16="http://schemas.microsoft.com/office/drawing/2010/main" id="{7C9F9FF3-E36F-4EAF-B042-D6254CDDB4FE}"/>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09682181-A659-4C23-AA49-507D8D0EA4FD}">
        <p14:creationId xmlns:p14="http://schemas.microsoft.com/office/powerpoint/2010/main" val="1725609927966"/>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42DFC7BF-AF6E-4AE3-8B62-D65A9565199F}">
                <a16:creationId xmlns:a16="http://schemas.microsoft.com/office/drawing/2010/main" id="{4EDED4DC-0DE1-4DDC-B2F0-2642F538AEC6}"/>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0E153D42-2694-47CE-9E02-19FEB229B5BE}">
                <a16:creationId xmlns:a16="http://schemas.microsoft.com/office/drawing/2010/main" id="{071A8F16-6046-456B-9005-48B43BDB75D1}"/>
              </a:ext>
            </a:extLst>
          </p:cNvPr>
          <p:cNvGrpSpPr/>
          <p:nvPr/>
        </p:nvGrpSpPr>
        <p:grpSpPr>
          <a:xfrm rot="0">
            <a:off x="7443849" y="0"/>
            <a:ext cx="4752975" cy="6863080"/>
            <a:chOff x="7443849" y="0"/>
            <a:chExt cx="4752975" cy="6863080"/>
          </a:xfrm>
        </p:grpSpPr>
        <p:sp>
          <p:nvSpPr>
            <p:cNvPr id="4" name="object 4">
              <a:extLst>
                <a:ext uri="{40067FB0-5659-45D4-A5B3-E7C91E48718A}">
                  <a16:creationId xmlns:a16="http://schemas.microsoft.com/office/drawing/2010/main" id="{A49ECC0E-439C-46A0-9C46-C1714300F592}"/>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83CD5D98-B4FF-48B6-8A48-332C30FDE77A}">
                  <a16:creationId xmlns:a16="http://schemas.microsoft.com/office/drawing/2010/main" id="{A92E3EB2-EBDD-4EB8-85D8-C9C62395225C}"/>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7B762828-8420-44D2-82DF-0324B30D12D7}">
                  <a16:creationId xmlns:a16="http://schemas.microsoft.com/office/drawing/2010/main" id="{B76E3AD4-1C98-4CF2-9BE5-F9C4E27D7B4B}"/>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64CFF176-A54C-46A9-9331-0F435424FB55}">
                  <a16:creationId xmlns:a16="http://schemas.microsoft.com/office/drawing/2010/main" id="{CC0DD53A-F025-43FF-BE8F-ADE02AF32E4A}"/>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EFA742E6-2CB3-4FA0-980C-A585672463D1}">
                  <a16:creationId xmlns:a16="http://schemas.microsoft.com/office/drawing/2010/main" id="{8A31365D-646C-4473-82CC-0CA505AB351E}"/>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A2843262-7092-4292-B899-F71E192BE830}">
                  <a16:creationId xmlns:a16="http://schemas.microsoft.com/office/drawing/2010/main" id="{E660EFD2-96C6-4A4F-88CD-E00542FC8100}"/>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3F21F853-5190-4508-81F3-EC572522F079}">
                  <a16:creationId xmlns:a16="http://schemas.microsoft.com/office/drawing/2010/main" id="{50ADB579-6F06-4785-B29E-E9532AB0BEF8}"/>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D6C10FC7-6B73-41F5-9F69-30150F89E293}">
                  <a16:creationId xmlns:a16="http://schemas.microsoft.com/office/drawing/2010/main" id="{0663F2AD-0004-4DCE-ABFB-91274654372F}"/>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CAB28501-C9E1-4578-933D-77E5702E10AC}">
                  <a16:creationId xmlns:a16="http://schemas.microsoft.com/office/drawing/2010/main" id="{AB743629-2A70-4A29-82A5-58F3A7775069}"/>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6BE5E9F6-CD0F-41CE-81A6-C7690991BA17}">
                <a16:creationId xmlns:a16="http://schemas.microsoft.com/office/drawing/2010/main" id="{4D136436-C258-4D3C-A068-8BEB89A00CB8}"/>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92D46586-2B1A-48C8-990C-C1468AFAB2D4}">
                <a16:creationId xmlns:a16="http://schemas.microsoft.com/office/drawing/2010/main" id="{473A0815-6154-4099-A00D-C36CB0B6045C}"/>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3F0CE5C0-711A-4376-BECD-100350858E02}">
                <a16:creationId xmlns:a16="http://schemas.microsoft.com/office/drawing/2010/main" id="{8FBCF5F9-834B-4B83-A34D-6DD17E007CAE}"/>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1B4CB362-D279-431E-B4A5-8F151F742E60}">
                <a16:creationId xmlns:a16="http://schemas.microsoft.com/office/drawing/2010/main" id="{1375FCB3-6E9E-479C-B086-6CE92B638554}"/>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61173369-3C4F-44A3-855F-033F7F2456A1}">
                <a16:creationId xmlns:a16="http://schemas.microsoft.com/office/drawing/2010/main" id="{7F148C3A-5782-4B38-B115-E55FA32B7E3B}"/>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37B3ED5D-4A8B-46BE-8E2E-BA0E94AF043E}">
                <a16:creationId xmlns:a16="http://schemas.microsoft.com/office/drawing/2010/main" id="{EBE31634-6AF1-46AB-8E6D-FE2273BEBDB8}"/>
              </a:ext>
            </a:extLst>
          </p:cNvPr>
          <p:cNvGrpSpPr/>
          <p:nvPr/>
        </p:nvGrpSpPr>
        <p:grpSpPr>
          <a:xfrm rot="0">
            <a:off x="47625" y="3819523"/>
            <a:ext cx="4124325" cy="3009900"/>
            <a:chOff x="47625" y="3819523"/>
            <a:chExt cx="4124325" cy="3009900"/>
          </a:xfrm>
        </p:grpSpPr>
        <p:pic>
          <p:nvPicPr>
            <p:cNvPr id="19" name="object 19">
              <a:extLst>
                <a:ext uri="{6327191B-0F32-4320-9160-C7F4060932E3}">
                  <a16:creationId xmlns:a16="http://schemas.microsoft.com/office/drawing/2010/main" id="{59FC625A-272D-4A40-8BBF-6028A8C5673D}"/>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5AAFACA1-3846-460E-B6C4-75C1BC620A71}">
                  <a16:creationId xmlns:a16="http://schemas.microsoft.com/office/drawing/2010/main" id="{5C18BC06-1F66-485E-8AC1-F6F39D5DDDB8}"/>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2AE5E2B3-54FC-49A4-9362-B556F9EA527C}">
                <a16:creationId xmlns:a16="http://schemas.microsoft.com/office/drawing/2010/main" id="{C91BDDF3-0284-4336-A7DE-13DF0B6F9133}"/>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1DAC1A92-94D6-48FC-A54F-8B702238173B}">
                <a16:creationId xmlns:a16="http://schemas.microsoft.com/office/drawing/2010/main" id="{CB5E444F-8495-48B6-8B2A-EE29548284D1}"/>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32B539DF-669D-4DB8-B123-EB27F4F42BD8}" type="slidenum"/>
            <a:endParaRPr dirty="0" lang="en-US"/>
          </a:p>
        </p:txBody>
      </p:sp>
      <p:sp>
        <p:nvSpPr>
          <p:cNvPr id="23" name="TextBox 22">
            <a:extLst>
              <a:ext uri="{15784D2D-7703-4218-82C3-31CAAD25BC73}">
                <a16:creationId xmlns:a16="http://schemas.microsoft.com/office/drawing/2010/main" id="{3B9F2DCF-026D-4A16-A937-9C617DA3AC63}"/>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DC4C0175-734E-4938-AFF5-D6567950E3A8}">
        <p14:creationId xmlns:p14="http://schemas.microsoft.com/office/powerpoint/2010/main" val="1725609927969"/>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D4FDAE8D-551D-4FE2-81F7-E7016018AECE}">
                <a16:creationId xmlns:a16="http://schemas.microsoft.com/office/drawing/2010/main" id="{7FD7A8B9-D547-47FF-9A5C-E1F6A75AEBDE}"/>
              </a:ext>
            </a:extLst>
          </p:cNvPr>
          <p:cNvGrpSpPr/>
          <p:nvPr/>
        </p:nvGrpSpPr>
        <p:grpSpPr>
          <a:xfrm rot="0">
            <a:off x="7991474" y="2933700"/>
            <a:ext cx="2762250" cy="3257550"/>
            <a:chOff x="7991474" y="2933700"/>
            <a:chExt cx="2762250" cy="3257550"/>
          </a:xfrm>
        </p:grpSpPr>
        <p:sp>
          <p:nvSpPr>
            <p:cNvPr id="3" name="object 3">
              <a:extLst>
                <a:ext uri="{126B94AE-2AEE-4F15-80E5-97A7C126A856}">
                  <a16:creationId xmlns:a16="http://schemas.microsoft.com/office/drawing/2010/main" id="{2CC7DDBD-C14C-4DE6-97D4-5FAA3F4E81A3}"/>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EC251B21-040B-44CA-978F-5D5AF069295E}">
                  <a16:creationId xmlns:a16="http://schemas.microsoft.com/office/drawing/2010/main" id="{D41519C1-5DBE-403C-83A6-4240B94ECA8B}"/>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AACC0214-38BE-447F-A325-B6B939DA4F39}">
                  <a16:creationId xmlns:a16="http://schemas.microsoft.com/office/drawing/2010/main" id="{96E18ACB-02E1-4C7E-8FA8-0DA6CFDA2A99}"/>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37615037-85EB-44B4-A891-6300F425CFD9}">
                <a16:creationId xmlns:a16="http://schemas.microsoft.com/office/drawing/2010/main" id="{96F8D153-CBD2-400E-BE71-B3DF5A7D0C03}"/>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79CA2FB7-99F3-4003-9678-56D9ECC5A0D8}">
                <a16:creationId xmlns:a16="http://schemas.microsoft.com/office/drawing/2010/main" id="{3C7E042A-7E69-4AE3-A597-0DD5C0825509}"/>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C76D70B2-ABA1-4412-8D24-51847ADD5FAC}">
                <a16:creationId xmlns:a16="http://schemas.microsoft.com/office/drawing/2010/main" id="{F356E2B4-1304-4724-A66E-AB6B6E6F0C39}"/>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043500FF-4D62-4F52-BD19-5A8A5E445A5C}" type="slidenum"/>
            <a:endParaRPr dirty="0" lang="en-US"/>
          </a:p>
        </p:txBody>
      </p:sp>
      <p:sp>
        <p:nvSpPr>
          <p:cNvPr id="9" name="TextBox 10">
            <a:extLst>
              <a:ext uri="{3D623AAD-C69D-4065-85F6-9291D3DC3E5C}">
                <a16:creationId xmlns:a16="http://schemas.microsoft.com/office/drawing/2010/main" id="{37036BAE-A296-407F-99DF-42A2188FA628}"/>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E1A0FCB5-8345-4134-90D9-FD23FBE59449}">
        <p14:creationId xmlns:p14="http://schemas.microsoft.com/office/powerpoint/2010/main" val="1725609927972"/>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18D96C64-DEDD-4757-B0C2-816EC09358F4}">
                <a16:creationId xmlns:a16="http://schemas.microsoft.com/office/drawing/2010/main" id="{D0F8555D-9975-41DB-B957-2A82E901B369}"/>
              </a:ext>
            </a:extLst>
          </p:cNvPr>
          <p:cNvGrpSpPr/>
          <p:nvPr/>
        </p:nvGrpSpPr>
        <p:grpSpPr>
          <a:xfrm rot="0">
            <a:off x="8658225" y="2647950"/>
            <a:ext cx="3533775" cy="3810000"/>
            <a:chOff x="8658225" y="2647950"/>
            <a:chExt cx="3533775" cy="3810000"/>
          </a:xfrm>
        </p:grpSpPr>
        <p:sp>
          <p:nvSpPr>
            <p:cNvPr id="3" name="object 3">
              <a:extLst>
                <a:ext uri="{660AC4CC-1983-40EB-9879-43651D274D3B}">
                  <a16:creationId xmlns:a16="http://schemas.microsoft.com/office/drawing/2010/main" id="{EE14D375-CCCD-4813-807D-B2F7E48B6157}"/>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922A78FF-E0FD-4F63-87AB-F50F80868F51}">
                  <a16:creationId xmlns:a16="http://schemas.microsoft.com/office/drawing/2010/main" id="{CD894ADB-FC31-4793-B6EF-7B86B6DF9138}"/>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BB6B4F55-ECB5-4174-B50E-621907B9A3E7}">
                  <a16:creationId xmlns:a16="http://schemas.microsoft.com/office/drawing/2010/main" id="{3CFE25EC-CBA4-4040-AC4E-B034F08D2DC7}"/>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9082614D-0740-4065-986F-B3CD301473D8}">
                <a16:creationId xmlns:a16="http://schemas.microsoft.com/office/drawing/2010/main" id="{3D8D9360-73D4-49C2-950D-B9273E7A1716}"/>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78655E07-91D0-45E7-A1AD-D51E72B42107}">
                <a16:creationId xmlns:a16="http://schemas.microsoft.com/office/drawing/2010/main" id="{2BEF476B-85FB-43FD-A318-E4E5C878E986}"/>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A59F4B2C-8A64-48AA-AFB7-9A9753A845B4}">
                <a16:creationId xmlns:a16="http://schemas.microsoft.com/office/drawing/2010/main" id="{44B4BBC5-D094-4765-B4EB-935D0468B4EE}"/>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6F64A4E7-1D61-4589-A3A5-B91FBC96E4BC}" type="slidenum"/>
            <a:endParaRPr dirty="0" lang="en-US"/>
          </a:p>
        </p:txBody>
      </p:sp>
      <p:sp>
        <p:nvSpPr>
          <p:cNvPr id="9" name="TextBox 13">
            <a:extLst>
              <a:ext uri="{6709B8F3-CAD8-4DCA-ABDE-7A16C788B2B3}">
                <a16:creationId xmlns:a16="http://schemas.microsoft.com/office/drawing/2010/main" id="{8F15440C-F40C-4862-921D-EAA09B117CC9}"/>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1501CF42-CB49-48A4-82F0-962AC8E9BF8A}">
        <p14:creationId xmlns:p14="http://schemas.microsoft.com/office/powerpoint/2010/main" val="1725609927973"/>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720F38EC-C4F6-46C4-88C7-AD837521D8BE}">
                <a16:creationId xmlns:a16="http://schemas.microsoft.com/office/drawing/2010/main" id="{E4475ADE-41E8-4C48-8039-7EE7FDB93A30}"/>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4F57E867-C7E5-4130-A2EB-913C078085B9}">
                <a16:creationId xmlns:a16="http://schemas.microsoft.com/office/drawing/2010/main" id="{E2AFEDF8-5D38-4447-9B92-6852D1C23A4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8C1A6163-F28C-409F-A528-D38A0067BF16}">
                <a16:creationId xmlns:a16="http://schemas.microsoft.com/office/drawing/2010/main" id="{832D7578-83D2-4892-AEF1-DE06A59760E9}"/>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EBBC1FF3-D29F-472F-B6F4-27DBA06D5EE0}">
                <a16:creationId xmlns:a16="http://schemas.microsoft.com/office/drawing/2010/main" id="{D59AD47F-EEEA-4DEA-9962-CEE2F729DAE2}"/>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098E5734-8F93-4087-A31B-55433C72A07C}">
                <a16:creationId xmlns:a16="http://schemas.microsoft.com/office/drawing/2010/main" id="{07D8C7EF-A301-4CE9-9EF3-935FA3BDAE13}"/>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58AD1103-B741-4C54-89A0-D3B6294D5D71}" type="slidenum"/>
            <a:endParaRPr dirty="0" lang="en-US"/>
          </a:p>
        </p:txBody>
      </p:sp>
      <p:sp>
        <p:nvSpPr>
          <p:cNvPr id="7" name="TextBox 8">
            <a:extLst>
              <a:ext uri="{48F4C52D-514E-42CC-AC2E-8A34A5AB7014}">
                <a16:creationId xmlns:a16="http://schemas.microsoft.com/office/drawing/2010/main" id="{030690A0-6F8C-4149-99B2-1E008951578C}"/>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173B84B1-4C82-4124-943E-160D531F6AC5}">
        <p14:creationId xmlns:p14="http://schemas.microsoft.com/office/powerpoint/2010/main" val="1725609927975"/>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0DE09058-99B3-4B74-B252-C6451145ED7C}">
                <a16:creationId xmlns:a16="http://schemas.microsoft.com/office/drawing/2010/main" id="{D9C77B1F-FE7D-4911-B9E8-680EFEE6601A}"/>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57917A2E-D8B8-49B2-943F-3A0C521D2CD7}">
                <a16:creationId xmlns:a16="http://schemas.microsoft.com/office/drawing/2010/main" id="{5ED49F65-1D0C-44C4-B77D-D31FE7EFE402}"/>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331B513F-D04D-4A33-85F7-EEA610EC291D}">
                <a16:creationId xmlns:a16="http://schemas.microsoft.com/office/drawing/2010/main" id="{42F56EFA-8EE2-4B9F-BA11-E972ED4470EB}"/>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63C50314-D3DF-4D8E-AC1D-A0EF3619733F}">
                <a16:creationId xmlns:a16="http://schemas.microsoft.com/office/drawing/2010/main" id="{AED8449F-7A4F-48EF-9B20-22500116428A}"/>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181FD3EA-3AB5-4C52-AE40-4447438D5467}" type="slidenum"/>
            <a:endParaRPr dirty="0" lang="en-US"/>
          </a:p>
        </p:txBody>
      </p:sp>
      <p:sp>
        <p:nvSpPr>
          <p:cNvPr id="6" name="TextBox 9">
            <a:extLst>
              <a:ext uri="{56C989CE-54CC-45D1-9DD1-A602B77212A2}">
                <a16:creationId xmlns:a16="http://schemas.microsoft.com/office/drawing/2010/main" id="{159536FA-6320-4D43-AF28-309671510411}"/>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E70C84CA-A358-41BD-96E0-7A9C0C6A6B4E}">
        <p14:creationId xmlns:p14="http://schemas.microsoft.com/office/powerpoint/2010/main" val="1725609927977"/>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0A2FEC7A-54DE-46CF-8987-3D43AD9C0055}">
                <a16:creationId xmlns:a16="http://schemas.microsoft.com/office/drawing/2010/main" id="{4FF670E6-2470-4EE8-9B78-C6AFB0C6C5E6}"/>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03DD0AD8-8CB1-4142-96E3-C967E27F5969}">
        <p14:creationId xmlns:p14="http://schemas.microsoft.com/office/powerpoint/2010/main" val="1725609927979"/>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CBD00804-6E68-47CD-B0E8-512CB21B8571}">
                <a16:creationId xmlns:a16="http://schemas.microsoft.com/office/drawing/2010/main" id="{8845490B-1D22-45DA-94B5-101A2D397200}"/>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5B0242F3-0D3F-4D2E-9D43-67AEACBB479A}">
                <a16:creationId xmlns:a16="http://schemas.microsoft.com/office/drawing/2010/main" id="{6CDF2F0D-4946-4545-BF5E-193FF9CC76F3}"/>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45B54A2F-FC05-4B22-8F56-84B0117ECBEE}">
                <a16:creationId xmlns:a16="http://schemas.microsoft.com/office/drawing/2010/main" id="{976265A9-295F-4769-B520-B608C97FD594}"/>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28883CB7-1EC5-44A2-906C-28F8759BEAD1}">
                <a16:creationId xmlns:a16="http://schemas.microsoft.com/office/drawing/2010/main" id="{4E44C3D4-1767-419B-9BD4-1844713791E6}"/>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0A2960D9-5879-47E2-9912-C55664247CEC}">
                <a16:creationId xmlns:a16="http://schemas.microsoft.com/office/drawing/2010/main" id="{8B5955D2-D5C4-44D6-AD03-84CBB0B956A7}"/>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75DB96C8-578C-4ACC-8237-54F9E10177DD}" type="slidenum"/>
            <a:endParaRPr dirty="0" lang="en-US"/>
          </a:p>
        </p:txBody>
      </p:sp>
      <p:sp>
        <p:nvSpPr>
          <p:cNvPr id="7" name="TextBox 8">
            <a:extLst>
              <a:ext uri="{E36A447F-DEC5-4003-A859-D4E300C5A3EB}">
                <a16:creationId xmlns:a16="http://schemas.microsoft.com/office/drawing/2010/main" id="{BAA7D890-A404-42CF-BDE0-B4FFB0EF29F0}"/>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B3AF112A-5856-4F5F-973A-639C663774F1}">
        <p14:creationId xmlns:p14="http://schemas.microsoft.com/office/powerpoint/2010/main" val="1725609927980"/>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2024-09-06T10:48:09Z</dcterms:created>
  <dcterms:modified xsi:type="dcterms:W3CDTF">2024-09-06T13:34:57Z</dcterms:modified>
</cp:coreProperties>
</file>