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explores how adversarial transformations can evade code authorship detection models while keeping functionality intact.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eee4579d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eee4579d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eee4579d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eee4579d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eee4579d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eee4579d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eee4579d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eee4579d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eee4579d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eee4579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eee4579d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eee4579d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eee4579d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eee4579d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eee4579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eee4579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one of the use cases from the requirements and specifications assignment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eee4579d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eee4579d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eee4579d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eee4579d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eee4579d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eee4579d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80"/>
              <a:t>S</a:t>
            </a:r>
            <a:r>
              <a:rPr lang="en" sz="3080"/>
              <a:t>ource Code Authorship Attribution and Verification under</a:t>
            </a:r>
            <a:endParaRPr sz="3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Adversarial</a:t>
            </a:r>
            <a:endParaRPr sz="30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16: Elang Sisson and Andrew Varkey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Achievements and Challenges 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clear attacker taxonomy and access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first version of Threat model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Established Github Repository and team workflow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Achieved alignment on project goals and deliverables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Use of Generative AI 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team used ChatGPT in limited and transparent ways. ChatGPT was only used in assignments that required it.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and Conclusion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clear attacker taxonomy and access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baseline authorship attribution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initial adversarial attack method for layout-level obfuscation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refining Threat Model and add defender-side countermeasures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experimental pipeline setup on 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/ Problem Statement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Stylometry? Quantitative analysis of writing style. Leverage statistical and computational methods to learn about authors’ unique stylistic features.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Authorship Attribution: Most likely </a:t>
            </a:r>
            <a:r>
              <a:rPr lang="en"/>
              <a:t>author</a:t>
            </a:r>
            <a:r>
              <a:rPr lang="en"/>
              <a:t> of a text among a set of candidates (multiclass classification)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Authorship Verification: Whether a given </a:t>
            </a:r>
            <a:r>
              <a:rPr lang="en"/>
              <a:t>document</a:t>
            </a:r>
            <a:r>
              <a:rPr lang="en"/>
              <a:t> was written by a specific, named author or not.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263" y="3105138"/>
            <a:ext cx="39909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objectives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project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initial threat model (black/gray/white box)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Draft requirements and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and organize a repository to hold code and docs related to the research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Gathering Process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 weekly as a team and held regular client discussions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Conducted 3 client meetings so far: Sept 9, Sept 30, and Oct 3, 2025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 were collaboratively derived with the client, who is also an active research partner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this is a research project, key requirements may change as we refine our approach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adversarial transformations that can evade code authorship and verification while keeping the same </a:t>
            </a:r>
            <a:r>
              <a:rPr lang="en"/>
              <a:t>functionality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Black box, gray box, white 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950" y="2371732"/>
            <a:ext cx="5272102" cy="2445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of User Stories, Use Cases, and UML Diagrams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US- 01 - Analyst uploads code for authorship attribution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US- 02 - Researcher verifies a claimed author with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 -03 - Red team user applies adversarial transformations and re evaluates attribution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cases: Academic integrity check, security incident response, and adversarial robustness testing.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Diagram: Visualization of how these stories and use cases interact </a:t>
            </a:r>
            <a:r>
              <a:rPr lang="en"/>
              <a:t>across</a:t>
            </a:r>
            <a:r>
              <a:rPr lang="en"/>
              <a:t> the pipeline (upload → ingest → train/infer → analyze).</a:t>
            </a:r>
            <a:endParaRPr/>
          </a:p>
        </p:txBody>
      </p:sp>
      <p:pic>
        <p:nvPicPr>
          <p:cNvPr id="93" name="Google Shape;93;p18" title="Untitled diagram _ Mermaid Chart-2025-10-03-2346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0" y="3736900"/>
            <a:ext cx="6296632" cy="12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2475" y="3736892"/>
            <a:ext cx="2684150" cy="12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and Existing Solutions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direct access to original codebase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current model’s purpose is to analyze code stylometry – Identifying who wrote a piece of code based on their programming style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robustness as no threat modeling or adversarial  testing have been performed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process assumes inputs are trustworthy and has not been tested against out attacker-style manipulations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Overview &amp; Team Contributions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499"/>
            <a:ext cx="7932375" cy="304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and Learning Process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Elang Sisson (</a:t>
            </a:r>
            <a:r>
              <a:rPr lang="en"/>
              <a:t>Threat Modeling &amp; Adversarial ML</a:t>
            </a:r>
            <a:r>
              <a:rPr lang="en"/>
              <a:t>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Skill Set Identified:</a:t>
            </a:r>
            <a:r>
              <a:rPr lang="en"/>
              <a:t> I needed to learn Threat Modeling and Adversarial Machine Learning concepts for stylometry-based authorship attribution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Learning Resource: </a:t>
            </a:r>
            <a:r>
              <a:rPr lang="en"/>
              <a:t>Studied STRIDE, OWASP ML Security Top 10, PLOT4AI Docs, and various online resources.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What I Learned: </a:t>
            </a:r>
            <a:r>
              <a:rPr lang="en"/>
              <a:t>How to build threat models across black/grey/white box scenarios, how non-functional code edit’s can produce adversarial examples; and how to design experiments to test and later harden the attribution.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Andrew Varkey (Threat Modeling &amp; Adversarial ML)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Skill Set </a:t>
            </a:r>
            <a:r>
              <a:rPr b="1" lang="en"/>
              <a:t>Identified</a:t>
            </a:r>
            <a:r>
              <a:rPr b="1" lang="en"/>
              <a:t>:</a:t>
            </a:r>
            <a:r>
              <a:rPr lang="en"/>
              <a:t> I needed to learn Threat Modeling and Adversarial Machine Learning concepts for stylometry-based </a:t>
            </a:r>
            <a:r>
              <a:rPr lang="en"/>
              <a:t>authorship</a:t>
            </a:r>
            <a:r>
              <a:rPr lang="en"/>
              <a:t> attribution.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Learning Resource: </a:t>
            </a:r>
            <a:r>
              <a:rPr lang="en"/>
              <a:t>Studied STRIDE, OWASP ML Security Top 10, PLOT4AI Docs, and various online resources.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What I Learned: </a:t>
            </a:r>
            <a:r>
              <a:rPr lang="en"/>
              <a:t>How to build threat models across black/grey/white box scenarios, how non-functional code edit’s can produce adversarial examples; and how to design experiments to test and later harden the attribution.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