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673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B835-7829-4820-9995-21F3FDBFC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4B56-8F1E-4BA0-8CE0-5F01E6E89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EF61-B3AF-40F5-8FDC-4D33E7B5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401C-9175-4A04-A554-68811674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24E4-A4E1-44E6-9DC8-68FE633D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63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343-5B41-4E40-8CC7-7917820F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0F646-D028-4B0B-AE95-4FC5C11E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0D98-CF51-470F-832B-D3F70376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1E1E9-7C84-48FB-9B8C-1D2B0DF4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0F8F-FA14-4705-9C2B-58889E2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55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67B71-9D83-4AD2-80DE-09B91BB42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33DDE-099C-4A33-B417-00373EA3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8645-37E0-42A6-976C-E0CB454F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38FF-7105-4D36-84BA-189D59BC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A1A5-96F1-41E2-9F25-5D5CFF0E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09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05C7-0C32-4492-836A-B9A43731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CD59-9A2C-47EB-8FC3-E841CF63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AA66-D27B-4CCF-9D7D-2145EE53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CCE5-6D31-40AF-9FB5-81028997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8DCF-E36B-4824-87F1-5E318D8A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520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5305-759D-4597-BAF9-2AC2BF2E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7EB1C-1475-45C9-AEBC-A410D458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D5CC-09B9-4B8E-A88A-2ADA577B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51EC-491A-4FFE-B2D3-6D1053BE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E949-FD3A-424F-91E7-E0252888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74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6255-3C81-4FB0-A0F3-41B1CDB2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79DD-9268-423D-97D3-166F3F3C2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7B8BE-5CBB-45A9-A2CD-B8E4E4870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AF139-D905-470A-958A-D2CD653D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5A163-863E-44BC-83A8-3577A352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644F2-B622-4A3D-B007-D2ADB30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070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3E60-93F8-43B7-B920-F7E8B9DB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036D-3A32-45CF-A4FD-087B8BFA4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5D97-5A54-4735-A212-A4B119B8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2FAD8-BEDB-44CC-A348-1E53CA3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58367-F288-4676-8B9E-85748B11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A0D31-FD2D-41C4-891C-8BBD7A13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C0BB-6C1F-4390-B4E0-E59906EB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B03F2-A52E-4DAD-B20A-6363E10E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73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BCD-82D3-40FE-9A4E-8FAE6608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20281-CDAB-4FFD-A941-DE62A82C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0BA5-FADF-4976-8B1C-F5C54BA2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BC3A3-B4C5-4B7B-8CCE-C468FF1E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66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2D21D-9799-4078-84FA-9DCBF020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46DDD-C64B-4A6C-B076-39D170FC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C0B-8D0B-44EF-B4EF-D1951260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4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44FB-E116-452B-A1ED-B40914CD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461C-E802-4EA6-A8E5-A7286957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BDEE5-A93E-48E6-9E17-16A28CAC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A7DDC-0126-4C8E-8F16-172A52C8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0EC88-FED5-4DBD-8DC2-D6C34BD1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A965-732F-429C-A93F-E563834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352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D774-EE8D-4712-A7EA-EC0F501C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3198A-BFF3-4350-8550-7F4FD0DDC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987E-A3CE-47E6-8C41-63394F2C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C566A-4D14-4C2D-A201-B3E59E37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1BEC-E662-4281-A4D7-7C78A930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5D48F-8D99-43BA-9163-DA24D856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1A064-EDC6-4457-8739-F9793BE3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3679-4F5E-4AEB-AA60-6E34CF38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76AB-BCFB-42D9-82C6-C756F95CE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2E2B1-6E99-41B4-84FE-ACB34F6E62EC}" type="datetimeFigureOut">
              <a:rPr lang="LID4096" smtClean="0"/>
              <a:t>10/20/2019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6632-9A66-4074-892B-2147AB2F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1870-5A5E-400E-9DB2-876FF161F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FC3E-1779-4075-A893-CBD50BD875D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065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03DA0-5878-4726-BA30-63D50C074FCE}"/>
              </a:ext>
            </a:extLst>
          </p:cNvPr>
          <p:cNvSpPr txBox="1"/>
          <p:nvPr/>
        </p:nvSpPr>
        <p:spPr>
          <a:xfrm>
            <a:off x="3326668" y="1876008"/>
            <a:ext cx="157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chemeClr val="bg1"/>
                </a:solidFill>
                <a:ea typeface="+mj-ea"/>
                <a:cs typeface="+mj-cs"/>
              </a:rPr>
              <a:t>Busi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86C12-5948-492D-AFF3-3FA391B312D9}"/>
              </a:ext>
            </a:extLst>
          </p:cNvPr>
          <p:cNvSpPr txBox="1"/>
          <p:nvPr/>
        </p:nvSpPr>
        <p:spPr>
          <a:xfrm>
            <a:off x="4635514" y="1876007"/>
            <a:ext cx="1649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ea typeface="+mj-ea"/>
                <a:cs typeface="+mj-cs"/>
              </a:rPr>
              <a:t>ness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962F-1ACE-48F2-9D6F-5AF4E1DAB9AF}"/>
              </a:ext>
            </a:extLst>
          </p:cNvPr>
          <p:cNvSpPr txBox="1"/>
          <p:nvPr/>
        </p:nvSpPr>
        <p:spPr>
          <a:xfrm>
            <a:off x="6285021" y="1876005"/>
            <a:ext cx="157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ea typeface="+mj-ea"/>
                <a:cs typeface="+mj-cs"/>
              </a:rPr>
              <a:t>Pay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A7F2C-9E37-4F91-906A-AFF39628986E}"/>
              </a:ext>
            </a:extLst>
          </p:cNvPr>
          <p:cNvSpPr txBox="1"/>
          <p:nvPr/>
        </p:nvSpPr>
        <p:spPr>
          <a:xfrm>
            <a:off x="7414574" y="1876006"/>
            <a:ext cx="2241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chemeClr val="bg1"/>
                </a:solidFill>
                <a:ea typeface="+mj-ea"/>
                <a:cs typeface="+mj-cs"/>
              </a:rPr>
              <a:t>ments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2B7F5-B6F3-434B-9C2D-BD39AD6BE210}"/>
              </a:ext>
            </a:extLst>
          </p:cNvPr>
          <p:cNvSpPr txBox="1"/>
          <p:nvPr/>
        </p:nvSpPr>
        <p:spPr>
          <a:xfrm>
            <a:off x="3558012" y="3429000"/>
            <a:ext cx="430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https://busipay.net</a:t>
            </a:r>
            <a:endParaRPr lang="LID4096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1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2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3"/>
                            </p:stCondLst>
                            <p:childTnLst>
                              <p:par>
                                <p:cTn id="2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.55112E-17 4.81481E-6 L 0.07799 0.0006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1172 4.81481E-6 L -0.05195 0.0004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3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BEF936-5CFF-4E94-9CA2-7D8F170A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26" y="1254608"/>
            <a:ext cx="5638800" cy="638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329EA-5AAE-434B-946E-604619644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76" y="2566159"/>
            <a:ext cx="55435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1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8250C8-D687-430F-AAF6-A05F1AB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C2EE1-3CBD-45C3-A95C-AE3624F9D775}"/>
              </a:ext>
            </a:extLst>
          </p:cNvPr>
          <p:cNvSpPr txBox="1"/>
          <p:nvPr/>
        </p:nvSpPr>
        <p:spPr>
          <a:xfrm>
            <a:off x="815130" y="973123"/>
            <a:ext cx="10561740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Digitise your invoices using Machine Learning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Pay in batch using </a:t>
            </a:r>
            <a:r>
              <a:rPr lang="en-GB" sz="4000" dirty="0" err="1">
                <a:solidFill>
                  <a:schemeClr val="bg1"/>
                </a:solidFill>
              </a:rPr>
              <a:t>BoC</a:t>
            </a:r>
            <a:r>
              <a:rPr lang="en-GB" sz="4000" dirty="0">
                <a:solidFill>
                  <a:schemeClr val="bg1"/>
                </a:solidFill>
              </a:rPr>
              <a:t> API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Get charged for what you use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0ABCD-98DD-4C9C-8D49-E6467FA095DC}"/>
              </a:ext>
            </a:extLst>
          </p:cNvPr>
          <p:cNvSpPr txBox="1"/>
          <p:nvPr/>
        </p:nvSpPr>
        <p:spPr>
          <a:xfrm>
            <a:off x="528507" y="184556"/>
            <a:ext cx="859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</a:rPr>
              <a:t>BusiPay</a:t>
            </a:r>
            <a:r>
              <a:rPr lang="en-GB" sz="4000" b="1" dirty="0">
                <a:solidFill>
                  <a:schemeClr val="bg1"/>
                </a:solidFill>
              </a:rPr>
              <a:t> allows you to</a:t>
            </a:r>
            <a:endParaRPr lang="LID4096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2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C2EE1-3CBD-45C3-A95C-AE3624F9D775}"/>
              </a:ext>
            </a:extLst>
          </p:cNvPr>
          <p:cNvSpPr txBox="1"/>
          <p:nvPr/>
        </p:nvSpPr>
        <p:spPr>
          <a:xfrm>
            <a:off x="815130" y="973123"/>
            <a:ext cx="10561740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On the cloud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Serverless (i.e. Pay-Per-Use &amp; Auto-Scalable)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Smart (not </a:t>
            </a:r>
            <a:r>
              <a:rPr lang="en-GB" sz="4000" dirty="0" err="1">
                <a:solidFill>
                  <a:schemeClr val="bg1"/>
                </a:solidFill>
              </a:rPr>
              <a:t>startup</a:t>
            </a:r>
            <a:r>
              <a:rPr lang="en-GB" sz="4000" dirty="0">
                <a:solidFill>
                  <a:schemeClr val="bg1"/>
                </a:solidFill>
              </a:rPr>
              <a:t>-smart …               -level smart)</a:t>
            </a:r>
            <a:endParaRPr lang="LID4096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0ABCD-98DD-4C9C-8D49-E6467FA095DC}"/>
              </a:ext>
            </a:extLst>
          </p:cNvPr>
          <p:cNvSpPr txBox="1"/>
          <p:nvPr/>
        </p:nvSpPr>
        <p:spPr>
          <a:xfrm>
            <a:off x="528507" y="184556"/>
            <a:ext cx="859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/>
                </a:solidFill>
              </a:rPr>
              <a:t>BusiPay</a:t>
            </a:r>
            <a:r>
              <a:rPr lang="en-GB" sz="4000" b="1" dirty="0">
                <a:solidFill>
                  <a:schemeClr val="bg1"/>
                </a:solidFill>
              </a:rPr>
              <a:t> is</a:t>
            </a:r>
            <a:endParaRPr lang="LID4096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BF85AC8-7498-4D14-AE6D-CE9B273A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36" y="4937560"/>
            <a:ext cx="1485114" cy="5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EF6B31F1-1CA4-4F00-AB82-4A6FC04B7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3" y="996817"/>
            <a:ext cx="10182294" cy="5861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ED0B2-1C0B-445C-AA3F-F871F73A59B4}"/>
              </a:ext>
            </a:extLst>
          </p:cNvPr>
          <p:cNvSpPr txBox="1"/>
          <p:nvPr/>
        </p:nvSpPr>
        <p:spPr>
          <a:xfrm>
            <a:off x="1565909" y="205740"/>
            <a:ext cx="7003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AWS </a:t>
            </a:r>
            <a:r>
              <a:rPr lang="en-GB" sz="3200" i="1" dirty="0">
                <a:solidFill>
                  <a:schemeClr val="bg1"/>
                </a:solidFill>
              </a:rPr>
              <a:t>TEXTRACT</a:t>
            </a:r>
            <a:r>
              <a:rPr lang="en-GB" sz="3200" dirty="0">
                <a:solidFill>
                  <a:schemeClr val="bg1"/>
                </a:solidFill>
              </a:rPr>
              <a:t> – Released </a:t>
            </a:r>
            <a:r>
              <a:rPr lang="en-GB" sz="3200" b="1" u="sng" dirty="0">
                <a:solidFill>
                  <a:schemeClr val="bg1"/>
                </a:solidFill>
              </a:rPr>
              <a:t>May 2019</a:t>
            </a:r>
            <a:endParaRPr lang="LID4096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9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, photo, table, light&#10;&#10;Description automatically generated">
            <a:extLst>
              <a:ext uri="{FF2B5EF4-FFF2-40B4-BE49-F238E27FC236}">
                <a16:creationId xmlns:a16="http://schemas.microsoft.com/office/drawing/2014/main" id="{9624FF8F-8FF1-4E25-B4DE-061D988C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418D1B-57F0-4AD7-9CA3-3B078839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37" y="868248"/>
            <a:ext cx="8011726" cy="5989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DC542-8056-4549-8616-F56B394320BE}"/>
              </a:ext>
            </a:extLst>
          </p:cNvPr>
          <p:cNvSpPr txBox="1"/>
          <p:nvPr/>
        </p:nvSpPr>
        <p:spPr>
          <a:xfrm>
            <a:off x="3530058" y="160362"/>
            <a:ext cx="513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https://nodeslinks.com</a:t>
            </a:r>
            <a:endParaRPr lang="LID4096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ACEB3F-BC74-4B27-96FC-D46E3ED1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3"/>
            <a:ext cx="12192000" cy="67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8F7F15-F76B-4364-96ED-A7079834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6"/>
            <a:ext cx="12192000" cy="67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D3643C-AAE0-43A3-A1B9-637EF064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5"/>
            <a:ext cx="12192000" cy="683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BusiPay</dc:title>
  <dc:creator>Michael Mourao</dc:creator>
  <cp:lastModifiedBy>Michael Mourao</cp:lastModifiedBy>
  <cp:revision>13</cp:revision>
  <dcterms:created xsi:type="dcterms:W3CDTF">2019-10-20T07:31:28Z</dcterms:created>
  <dcterms:modified xsi:type="dcterms:W3CDTF">2019-10-20T12:17:17Z</dcterms:modified>
</cp:coreProperties>
</file>