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758"/>
    <a:srgbClr val="9CD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77FEC-D19C-45B9-AD17-5E0F8770CFE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B486D-84F3-49E5-8408-6B190DFC90C9}">
      <dgm:prSet phldrT="[Text]"/>
      <dgm:spPr>
        <a:solidFill>
          <a:srgbClr val="9CDE9F"/>
        </a:solidFill>
      </dgm:spPr>
      <dgm:t>
        <a:bodyPr/>
        <a:lstStyle/>
        <a:p>
          <a:r>
            <a:rPr lang="en-US" dirty="0" smtClean="0">
              <a:latin typeface="Montserrat Black" panose="00000A00000000000000" pitchFamily="2" charset="0"/>
            </a:rPr>
            <a:t>MICRO-DONATIONS</a:t>
          </a:r>
          <a:endParaRPr lang="en-US" dirty="0">
            <a:latin typeface="Montserrat Black" panose="00000A00000000000000" pitchFamily="2" charset="0"/>
          </a:endParaRPr>
        </a:p>
      </dgm:t>
    </dgm:pt>
    <dgm:pt modelId="{341962D5-4D4E-4513-9BAE-05E9D69F8F13}" type="parTrans" cxnId="{818708B4-B47B-4D81-ADA3-9A89A72C3CCD}">
      <dgm:prSet/>
      <dgm:spPr/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1517A8F0-ED64-40DC-B445-6E993208F85D}" type="sibTrans" cxnId="{818708B4-B47B-4D81-ADA3-9A89A72C3CCD}">
      <dgm:prSet/>
      <dgm:spPr/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351CA6D0-47B5-4160-AF65-E4BD04248C68}">
      <dgm:prSet phldrT="[Text]"/>
      <dgm:spPr>
        <a:solidFill>
          <a:srgbClr val="9CDE9F"/>
        </a:solidFill>
      </dgm:spPr>
      <dgm:t>
        <a:bodyPr/>
        <a:lstStyle/>
        <a:p>
          <a:r>
            <a:rPr lang="en-US" dirty="0" smtClean="0">
              <a:latin typeface="Montserrat Black" panose="00000A00000000000000" pitchFamily="2" charset="0"/>
            </a:rPr>
            <a:t>REQUIRES MINIMAL EFFORT</a:t>
          </a:r>
          <a:endParaRPr lang="en-US" dirty="0">
            <a:latin typeface="Montserrat Black" panose="00000A00000000000000" pitchFamily="2" charset="0"/>
          </a:endParaRPr>
        </a:p>
      </dgm:t>
    </dgm:pt>
    <dgm:pt modelId="{32C23DA6-7EBB-4E55-BA8C-356F0C87B6AC}" type="parTrans" cxnId="{A3769E9E-335F-4169-AB76-CE88925AFD0D}">
      <dgm:prSet/>
      <dgm:spPr>
        <a:solidFill>
          <a:srgbClr val="9CDE9F"/>
        </a:solidFill>
      </dgm:spPr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B72B7B6A-4745-448D-931A-EAA3F9587395}" type="sibTrans" cxnId="{A3769E9E-335F-4169-AB76-CE88925AFD0D}">
      <dgm:prSet/>
      <dgm:spPr/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6107CBB6-4767-49D9-A467-60A77414E6B9}">
      <dgm:prSet phldrT="[Text]"/>
      <dgm:spPr>
        <a:solidFill>
          <a:srgbClr val="9CDE9F"/>
        </a:solidFill>
      </dgm:spPr>
      <dgm:t>
        <a:bodyPr/>
        <a:lstStyle/>
        <a:p>
          <a:r>
            <a:rPr lang="en-US" dirty="0" smtClean="0">
              <a:latin typeface="Montserrat Black" panose="00000A00000000000000" pitchFamily="2" charset="0"/>
            </a:rPr>
            <a:t>WE DON’T NOTICE IT</a:t>
          </a:r>
          <a:endParaRPr lang="en-US" dirty="0">
            <a:latin typeface="Montserrat Black" panose="00000A00000000000000" pitchFamily="2" charset="0"/>
          </a:endParaRPr>
        </a:p>
      </dgm:t>
    </dgm:pt>
    <dgm:pt modelId="{1A469148-4A77-48FD-83E1-619AFACE67EF}" type="parTrans" cxnId="{5F854927-0FBB-492F-B343-32D9BFABEBE4}">
      <dgm:prSet/>
      <dgm:spPr>
        <a:solidFill>
          <a:srgbClr val="9CDE9F"/>
        </a:solidFill>
      </dgm:spPr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2C5E9356-F4A4-4D5F-8423-A96EE7CC2452}" type="sibTrans" cxnId="{5F854927-0FBB-492F-B343-32D9BFABEBE4}">
      <dgm:prSet/>
      <dgm:spPr/>
      <dgm:t>
        <a:bodyPr/>
        <a:lstStyle/>
        <a:p>
          <a:endParaRPr lang="en-US">
            <a:latin typeface="Montserrat Black" panose="00000A00000000000000" pitchFamily="2" charset="0"/>
          </a:endParaRPr>
        </a:p>
      </dgm:t>
    </dgm:pt>
    <dgm:pt modelId="{06C41DCD-7BB0-4EA5-B6C2-96A4537C64A4}" type="pres">
      <dgm:prSet presAssocID="{0ED77FEC-D19C-45B9-AD17-5E0F8770CFE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F397BE-73CF-4253-AB83-0E27474349A9}" type="pres">
      <dgm:prSet presAssocID="{32AB486D-84F3-49E5-8408-6B190DFC90C9}" presName="centerShape" presStyleLbl="node0" presStyleIdx="0" presStyleCnt="1"/>
      <dgm:spPr/>
      <dgm:t>
        <a:bodyPr/>
        <a:lstStyle/>
        <a:p>
          <a:endParaRPr lang="en-US"/>
        </a:p>
      </dgm:t>
    </dgm:pt>
    <dgm:pt modelId="{DCFC6B76-B592-456B-8ABA-CC01314BCC41}" type="pres">
      <dgm:prSet presAssocID="{32C23DA6-7EBB-4E55-BA8C-356F0C87B6AC}" presName="parTrans" presStyleLbl="bgSibTrans2D1" presStyleIdx="0" presStyleCnt="2"/>
      <dgm:spPr/>
    </dgm:pt>
    <dgm:pt modelId="{418833E8-282C-4195-B6E1-D38DCA42275A}" type="pres">
      <dgm:prSet presAssocID="{351CA6D0-47B5-4160-AF65-E4BD04248C68}" presName="node" presStyleLbl="node1" presStyleIdx="0" presStyleCnt="2">
        <dgm:presLayoutVars>
          <dgm:bulletEnabled val="1"/>
        </dgm:presLayoutVars>
      </dgm:prSet>
      <dgm:spPr/>
    </dgm:pt>
    <dgm:pt modelId="{76273782-2CCA-47F8-AC29-F421309161EB}" type="pres">
      <dgm:prSet presAssocID="{1A469148-4A77-48FD-83E1-619AFACE67EF}" presName="parTrans" presStyleLbl="bgSibTrans2D1" presStyleIdx="1" presStyleCnt="2"/>
      <dgm:spPr/>
    </dgm:pt>
    <dgm:pt modelId="{DD96E3FC-F497-4AD4-AA61-6F933C05F5D6}" type="pres">
      <dgm:prSet presAssocID="{6107CBB6-4767-49D9-A467-60A77414E6B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69E9E-335F-4169-AB76-CE88925AFD0D}" srcId="{32AB486D-84F3-49E5-8408-6B190DFC90C9}" destId="{351CA6D0-47B5-4160-AF65-E4BD04248C68}" srcOrd="0" destOrd="0" parTransId="{32C23DA6-7EBB-4E55-BA8C-356F0C87B6AC}" sibTransId="{B72B7B6A-4745-448D-931A-EAA3F9587395}"/>
    <dgm:cxn modelId="{B84222CB-9200-4500-98A2-2DCB6D299E4D}" type="presOf" srcId="{6107CBB6-4767-49D9-A467-60A77414E6B9}" destId="{DD96E3FC-F497-4AD4-AA61-6F933C05F5D6}" srcOrd="0" destOrd="0" presId="urn:microsoft.com/office/officeart/2005/8/layout/radial4"/>
    <dgm:cxn modelId="{818708B4-B47B-4D81-ADA3-9A89A72C3CCD}" srcId="{0ED77FEC-D19C-45B9-AD17-5E0F8770CFE6}" destId="{32AB486D-84F3-49E5-8408-6B190DFC90C9}" srcOrd="0" destOrd="0" parTransId="{341962D5-4D4E-4513-9BAE-05E9D69F8F13}" sibTransId="{1517A8F0-ED64-40DC-B445-6E993208F85D}"/>
    <dgm:cxn modelId="{1E54146A-6ADE-48A6-8D24-C70875812B9D}" type="presOf" srcId="{0ED77FEC-D19C-45B9-AD17-5E0F8770CFE6}" destId="{06C41DCD-7BB0-4EA5-B6C2-96A4537C64A4}" srcOrd="0" destOrd="0" presId="urn:microsoft.com/office/officeart/2005/8/layout/radial4"/>
    <dgm:cxn modelId="{EF9B7FE0-A0AB-4425-9ECD-1FC9EDF5FE82}" type="presOf" srcId="{351CA6D0-47B5-4160-AF65-E4BD04248C68}" destId="{418833E8-282C-4195-B6E1-D38DCA42275A}" srcOrd="0" destOrd="0" presId="urn:microsoft.com/office/officeart/2005/8/layout/radial4"/>
    <dgm:cxn modelId="{ABAE8D1F-973D-4793-800C-C5230B342354}" type="presOf" srcId="{1A469148-4A77-48FD-83E1-619AFACE67EF}" destId="{76273782-2CCA-47F8-AC29-F421309161EB}" srcOrd="0" destOrd="0" presId="urn:microsoft.com/office/officeart/2005/8/layout/radial4"/>
    <dgm:cxn modelId="{5F854927-0FBB-492F-B343-32D9BFABEBE4}" srcId="{32AB486D-84F3-49E5-8408-6B190DFC90C9}" destId="{6107CBB6-4767-49D9-A467-60A77414E6B9}" srcOrd="1" destOrd="0" parTransId="{1A469148-4A77-48FD-83E1-619AFACE67EF}" sibTransId="{2C5E9356-F4A4-4D5F-8423-A96EE7CC2452}"/>
    <dgm:cxn modelId="{0E321712-5422-4C3A-9AB0-4279C05C3779}" type="presOf" srcId="{32C23DA6-7EBB-4E55-BA8C-356F0C87B6AC}" destId="{DCFC6B76-B592-456B-8ABA-CC01314BCC41}" srcOrd="0" destOrd="0" presId="urn:microsoft.com/office/officeart/2005/8/layout/radial4"/>
    <dgm:cxn modelId="{73407C9B-093A-404C-8B8B-1F45C0B59E72}" type="presOf" srcId="{32AB486D-84F3-49E5-8408-6B190DFC90C9}" destId="{A0F397BE-73CF-4253-AB83-0E27474349A9}" srcOrd="0" destOrd="0" presId="urn:microsoft.com/office/officeart/2005/8/layout/radial4"/>
    <dgm:cxn modelId="{E067A5E3-4D64-4906-95A7-6E99F17A3B2A}" type="presParOf" srcId="{06C41DCD-7BB0-4EA5-B6C2-96A4537C64A4}" destId="{A0F397BE-73CF-4253-AB83-0E27474349A9}" srcOrd="0" destOrd="0" presId="urn:microsoft.com/office/officeart/2005/8/layout/radial4"/>
    <dgm:cxn modelId="{C30D406D-6B77-46D0-ABC9-DBDE3BF95DC0}" type="presParOf" srcId="{06C41DCD-7BB0-4EA5-B6C2-96A4537C64A4}" destId="{DCFC6B76-B592-456B-8ABA-CC01314BCC41}" srcOrd="1" destOrd="0" presId="urn:microsoft.com/office/officeart/2005/8/layout/radial4"/>
    <dgm:cxn modelId="{8751F799-02B9-4F8C-8246-4A0786AD822F}" type="presParOf" srcId="{06C41DCD-7BB0-4EA5-B6C2-96A4537C64A4}" destId="{418833E8-282C-4195-B6E1-D38DCA42275A}" srcOrd="2" destOrd="0" presId="urn:microsoft.com/office/officeart/2005/8/layout/radial4"/>
    <dgm:cxn modelId="{891A182A-A4C3-4AF4-BA5B-0457F50A4919}" type="presParOf" srcId="{06C41DCD-7BB0-4EA5-B6C2-96A4537C64A4}" destId="{76273782-2CCA-47F8-AC29-F421309161EB}" srcOrd="3" destOrd="0" presId="urn:microsoft.com/office/officeart/2005/8/layout/radial4"/>
    <dgm:cxn modelId="{F671AA29-9C34-4343-BEA3-B7660DDFC678}" type="presParOf" srcId="{06C41DCD-7BB0-4EA5-B6C2-96A4537C64A4}" destId="{DD96E3FC-F497-4AD4-AA61-6F933C05F5D6}" srcOrd="4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97BE-73CF-4253-AB83-0E27474349A9}">
      <dsp:nvSpPr>
        <dsp:cNvPr id="0" name=""/>
        <dsp:cNvSpPr/>
      </dsp:nvSpPr>
      <dsp:spPr>
        <a:xfrm>
          <a:off x="3349894" y="1331929"/>
          <a:ext cx="2108931" cy="2108931"/>
        </a:xfrm>
        <a:prstGeom prst="ellipse">
          <a:avLst/>
        </a:prstGeom>
        <a:solidFill>
          <a:srgbClr val="9CDE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 Black" panose="00000A00000000000000" pitchFamily="2" charset="0"/>
            </a:rPr>
            <a:t>MICRO-DONATIONS</a:t>
          </a:r>
          <a:endParaRPr lang="en-US" sz="1800" kern="1200" dirty="0">
            <a:latin typeface="Montserrat Black" panose="00000A00000000000000" pitchFamily="2" charset="0"/>
          </a:endParaRPr>
        </a:p>
      </dsp:txBody>
      <dsp:txXfrm>
        <a:off x="3658740" y="1640775"/>
        <a:ext cx="1491239" cy="1491239"/>
      </dsp:txXfrm>
    </dsp:sp>
    <dsp:sp modelId="{DCFC6B76-B592-456B-8ABA-CC01314BCC41}">
      <dsp:nvSpPr>
        <dsp:cNvPr id="0" name=""/>
        <dsp:cNvSpPr/>
      </dsp:nvSpPr>
      <dsp:spPr>
        <a:xfrm rot="12900000">
          <a:off x="1995440" y="964250"/>
          <a:ext cx="1614154" cy="601045"/>
        </a:xfrm>
        <a:prstGeom prst="leftArrow">
          <a:avLst>
            <a:gd name="adj1" fmla="val 60000"/>
            <a:gd name="adj2" fmla="val 50000"/>
          </a:avLst>
        </a:prstGeom>
        <a:solidFill>
          <a:srgbClr val="9CDE9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833E8-282C-4195-B6E1-D38DCA42275A}">
      <dsp:nvSpPr>
        <dsp:cNvPr id="0" name=""/>
        <dsp:cNvSpPr/>
      </dsp:nvSpPr>
      <dsp:spPr>
        <a:xfrm>
          <a:off x="1139656" y="458"/>
          <a:ext cx="2003484" cy="1602787"/>
        </a:xfrm>
        <a:prstGeom prst="roundRect">
          <a:avLst>
            <a:gd name="adj" fmla="val 10000"/>
          </a:avLst>
        </a:prstGeom>
        <a:solidFill>
          <a:srgbClr val="9CDE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Montserrat Black" panose="00000A00000000000000" pitchFamily="2" charset="0"/>
            </a:rPr>
            <a:t>REQUIRES MINIMAL EFFORT</a:t>
          </a:r>
          <a:endParaRPr lang="en-US" sz="2600" kern="1200" dirty="0">
            <a:latin typeface="Montserrat Black" panose="00000A00000000000000" pitchFamily="2" charset="0"/>
          </a:endParaRPr>
        </a:p>
      </dsp:txBody>
      <dsp:txXfrm>
        <a:off x="1186600" y="47402"/>
        <a:ext cx="1909596" cy="1508899"/>
      </dsp:txXfrm>
    </dsp:sp>
    <dsp:sp modelId="{76273782-2CCA-47F8-AC29-F421309161EB}">
      <dsp:nvSpPr>
        <dsp:cNvPr id="0" name=""/>
        <dsp:cNvSpPr/>
      </dsp:nvSpPr>
      <dsp:spPr>
        <a:xfrm rot="19500000">
          <a:off x="5199125" y="964250"/>
          <a:ext cx="1614154" cy="601045"/>
        </a:xfrm>
        <a:prstGeom prst="leftArrow">
          <a:avLst>
            <a:gd name="adj1" fmla="val 60000"/>
            <a:gd name="adj2" fmla="val 50000"/>
          </a:avLst>
        </a:prstGeom>
        <a:solidFill>
          <a:srgbClr val="9CDE9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6E3FC-F497-4AD4-AA61-6F933C05F5D6}">
      <dsp:nvSpPr>
        <dsp:cNvPr id="0" name=""/>
        <dsp:cNvSpPr/>
      </dsp:nvSpPr>
      <dsp:spPr>
        <a:xfrm>
          <a:off x="5665579" y="458"/>
          <a:ext cx="2003484" cy="1602787"/>
        </a:xfrm>
        <a:prstGeom prst="roundRect">
          <a:avLst>
            <a:gd name="adj" fmla="val 10000"/>
          </a:avLst>
        </a:prstGeom>
        <a:solidFill>
          <a:srgbClr val="9CDE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Montserrat Black" panose="00000A00000000000000" pitchFamily="2" charset="0"/>
            </a:rPr>
            <a:t>WE DON’T NOTICE IT</a:t>
          </a:r>
          <a:endParaRPr lang="en-US" sz="2600" kern="1200" dirty="0">
            <a:latin typeface="Montserrat Black" panose="00000A00000000000000" pitchFamily="2" charset="0"/>
          </a:endParaRPr>
        </a:p>
      </dsp:txBody>
      <dsp:txXfrm>
        <a:off x="5712523" y="47402"/>
        <a:ext cx="1909596" cy="1508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438E-12B6-4A71-AFB1-CF3C96D12D8E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0F1E-8CAA-4A38-875A-748FD819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856" y="480904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Light" panose="00000400000000000000" pitchFamily="2" charset="0"/>
              </a:rPr>
              <a:t>Crowdfunding for social causes through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tserrat Light" panose="00000400000000000000" pitchFamily="2" charset="0"/>
              </a:rPr>
              <a:t>micro-donations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919417"/>
            <a:ext cx="6199632" cy="34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ontserrat Black" panose="00000A00000000000000" pitchFamily="2" charset="0"/>
              </a:rPr>
              <a:t>MORE LIKELY TO DONATE</a:t>
            </a:r>
            <a:endParaRPr lang="en-US" dirty="0">
              <a:latin typeface="Montserrat Black" panose="00000A00000000000000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278917"/>
              </p:ext>
            </p:extLst>
          </p:nvPr>
        </p:nvGraphicFramePr>
        <p:xfrm>
          <a:off x="1807464" y="2255393"/>
          <a:ext cx="8808720" cy="344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8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ontserrat Black" panose="00000A00000000000000" pitchFamily="2" charset="0"/>
              </a:rPr>
              <a:t>HOW IT WORKS</a:t>
            </a:r>
            <a:endParaRPr lang="en-US" dirty="0">
              <a:latin typeface="Montserrat Black" panose="00000A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8" y="2429256"/>
            <a:ext cx="1996440" cy="19964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07008" y="1690688"/>
            <a:ext cx="2459736" cy="1445704"/>
            <a:chOff x="1207008" y="1690688"/>
            <a:chExt cx="2459736" cy="1445704"/>
          </a:xfrm>
        </p:grpSpPr>
        <p:sp>
          <p:nvSpPr>
            <p:cNvPr id="5" name="Rounded Rectangle 4"/>
            <p:cNvSpPr/>
            <p:nvPr/>
          </p:nvSpPr>
          <p:spPr>
            <a:xfrm>
              <a:off x="1207008" y="1690688"/>
              <a:ext cx="2459736" cy="1445704"/>
            </a:xfrm>
            <a:prstGeom prst="roundRect">
              <a:avLst/>
            </a:prstGeom>
            <a:solidFill>
              <a:srgbClr val="9CDE9F"/>
            </a:solidFill>
            <a:ln>
              <a:solidFill>
                <a:srgbClr val="9C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4752" y="1905708"/>
              <a:ext cx="1984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Montserrat Black" panose="00000A00000000000000" pitchFamily="2" charset="0"/>
                </a:rPr>
                <a:t>NGO</a:t>
              </a:r>
              <a:endParaRPr lang="en-US" dirty="0">
                <a:solidFill>
                  <a:schemeClr val="bg1"/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0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Black</vt:lpstr>
      <vt:lpstr>Montserrat Light</vt:lpstr>
      <vt:lpstr>Office Theme</vt:lpstr>
      <vt:lpstr>PowerPoint Presentation</vt:lpstr>
      <vt:lpstr>MORE LIKELY TO DONATE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gdemos01</dc:creator>
  <cp:lastModifiedBy>gdemos01</cp:lastModifiedBy>
  <cp:revision>6</cp:revision>
  <dcterms:created xsi:type="dcterms:W3CDTF">2019-10-19T14:41:20Z</dcterms:created>
  <dcterms:modified xsi:type="dcterms:W3CDTF">2019-10-19T17:03:17Z</dcterms:modified>
</cp:coreProperties>
</file>