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8C0A41-348D-4808-A31F-968112C0E44E}" v="577" dt="2024-10-07T10:17:29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anuele Riva" userId="c487c446-28dc-44c3-b1fb-2fe7e71e0737" providerId="ADAL" clId="{6C8C0A41-348D-4808-A31F-968112C0E44E}"/>
    <pc:docChg chg="undo custSel modSld">
      <pc:chgData name="Emanuele Riva" userId="c487c446-28dc-44c3-b1fb-2fe7e71e0737" providerId="ADAL" clId="{6C8C0A41-348D-4808-A31F-968112C0E44E}" dt="2024-10-07T10:18:44.582" v="1080" actId="1076"/>
      <pc:docMkLst>
        <pc:docMk/>
      </pc:docMkLst>
      <pc:sldChg chg="addSp delSp modSp mod">
        <pc:chgData name="Emanuele Riva" userId="c487c446-28dc-44c3-b1fb-2fe7e71e0737" providerId="ADAL" clId="{6C8C0A41-348D-4808-A31F-968112C0E44E}" dt="2024-10-07T10:18:44.582" v="1080" actId="1076"/>
        <pc:sldMkLst>
          <pc:docMk/>
          <pc:sldMk cId="1303597652" sldId="256"/>
        </pc:sldMkLst>
        <pc:spChg chg="mod">
          <ac:chgData name="Emanuele Riva" userId="c487c446-28dc-44c3-b1fb-2fe7e71e0737" providerId="ADAL" clId="{6C8C0A41-348D-4808-A31F-968112C0E44E}" dt="2024-10-07T10:18:29.269" v="1059" actId="20577"/>
          <ac:spMkLst>
            <pc:docMk/>
            <pc:sldMk cId="1303597652" sldId="256"/>
            <ac:spMk id="4" creationId="{099A61AC-0EB7-2662-0F93-B155F2AC371D}"/>
          </ac:spMkLst>
        </pc:spChg>
        <pc:spChg chg="add mod">
          <ac:chgData name="Emanuele Riva" userId="c487c446-28dc-44c3-b1fb-2fe7e71e0737" providerId="ADAL" clId="{6C8C0A41-348D-4808-A31F-968112C0E44E}" dt="2024-10-07T09:39:31.308" v="173" actId="571"/>
          <ac:spMkLst>
            <pc:docMk/>
            <pc:sldMk cId="1303597652" sldId="256"/>
            <ac:spMk id="20" creationId="{FB964C17-C497-420F-80DF-BFBB6C1B9995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2" creationId="{2CFD1D0B-1979-E4AB-BD2D-B72771627D11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3" creationId="{E9BAA2E6-A6BD-6DE8-EE4D-3F45EDE3A62E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24" creationId="{6A974F3F-74FA-F22F-4D4B-EFEFD0685BD5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34" creationId="{CAEC7AB7-D12D-7F8E-A799-B16C4A70FA00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37" creationId="{BD144F7A-4FFC-820E-6923-BB7B58C89411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43" creationId="{066E2F3D-3815-58C6-6C69-F87E7C66A27B}"/>
          </ac:spMkLst>
        </pc:spChg>
        <pc:spChg chg="add mod">
          <ac:chgData name="Emanuele Riva" userId="c487c446-28dc-44c3-b1fb-2fe7e71e0737" providerId="ADAL" clId="{6C8C0A41-348D-4808-A31F-968112C0E44E}" dt="2024-10-07T10:18:37.288" v="1079" actId="1035"/>
          <ac:spMkLst>
            <pc:docMk/>
            <pc:sldMk cId="1303597652" sldId="256"/>
            <ac:spMk id="45" creationId="{4F7113B3-A67B-DBBA-26A9-0903AE7FBF7F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67" creationId="{D1342A72-879A-969E-80DE-E8385A2C3FD3}"/>
          </ac:spMkLst>
        </pc:spChg>
        <pc:spChg chg="add del mod">
          <ac:chgData name="Emanuele Riva" userId="c487c446-28dc-44c3-b1fb-2fe7e71e0737" providerId="ADAL" clId="{6C8C0A41-348D-4808-A31F-968112C0E44E}" dt="2024-10-07T10:10:14.146" v="783" actId="478"/>
          <ac:spMkLst>
            <pc:docMk/>
            <pc:sldMk cId="1303597652" sldId="256"/>
            <ac:spMk id="68" creationId="{8F6DD756-E103-6C1F-D115-3AE5BED45962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3" creationId="{87F9C2A3-49FF-510C-AFE4-24D230AE24AA}"/>
          </ac:spMkLst>
        </pc:spChg>
        <pc:spChg chg="add del mod">
          <ac:chgData name="Emanuele Riva" userId="c487c446-28dc-44c3-b1fb-2fe7e71e0737" providerId="ADAL" clId="{6C8C0A41-348D-4808-A31F-968112C0E44E}" dt="2024-10-07T10:13:03.373" v="842" actId="478"/>
          <ac:spMkLst>
            <pc:docMk/>
            <pc:sldMk cId="1303597652" sldId="256"/>
            <ac:spMk id="84" creationId="{677E38CC-036B-6B63-F7A0-CD28FD60F9BA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5" creationId="{351DA185-5A5F-3FB7-5192-018997855EDF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86" creationId="{A87094DA-02F4-3C89-4027-78DCDED18FA0}"/>
          </ac:spMkLst>
        </pc:spChg>
        <pc:spChg chg="add mod">
          <ac:chgData name="Emanuele Riva" userId="c487c446-28dc-44c3-b1fb-2fe7e71e0737" providerId="ADAL" clId="{6C8C0A41-348D-4808-A31F-968112C0E44E}" dt="2024-10-07T10:17:29.385" v="994" actId="164"/>
          <ac:spMkLst>
            <pc:docMk/>
            <pc:sldMk cId="1303597652" sldId="256"/>
            <ac:spMk id="123" creationId="{A9580D9C-1707-C5C5-ED5B-B9EF5D895B4A}"/>
          </ac:spMkLst>
        </pc:spChg>
        <pc:grpChg chg="add mod">
          <ac:chgData name="Emanuele Riva" userId="c487c446-28dc-44c3-b1fb-2fe7e71e0737" providerId="ADAL" clId="{6C8C0A41-348D-4808-A31F-968112C0E44E}" dt="2024-10-07T10:17:46.228" v="1000" actId="1076"/>
          <ac:grpSpMkLst>
            <pc:docMk/>
            <pc:sldMk cId="1303597652" sldId="256"/>
            <ac:grpSpMk id="124" creationId="{5C7C7560-A2D3-2B54-C026-48DCFCF7467F}"/>
          </ac:grpSpMkLst>
        </pc:grpChg>
        <pc:picChg chg="del mod">
          <ac:chgData name="Emanuele Riva" userId="c487c446-28dc-44c3-b1fb-2fe7e71e0737" providerId="ADAL" clId="{6C8C0A41-348D-4808-A31F-968112C0E44E}" dt="2024-10-07T09:37:35.568" v="92" actId="478"/>
          <ac:picMkLst>
            <pc:docMk/>
            <pc:sldMk cId="1303597652" sldId="256"/>
            <ac:picMk id="3" creationId="{85BAFAF3-FCBF-7F7C-0BBE-C0705C62AAEA}"/>
          </ac:picMkLst>
        </pc:picChg>
        <pc:picChg chg="del mod ord">
          <ac:chgData name="Emanuele Riva" userId="c487c446-28dc-44c3-b1fb-2fe7e71e0737" providerId="ADAL" clId="{6C8C0A41-348D-4808-A31F-968112C0E44E}" dt="2024-10-07T09:37:45.258" v="106" actId="478"/>
          <ac:picMkLst>
            <pc:docMk/>
            <pc:sldMk cId="1303597652" sldId="256"/>
            <ac:picMk id="6" creationId="{D9B27F52-BAA5-8F43-4D04-66CE465D1410}"/>
          </ac:picMkLst>
        </pc:picChg>
        <pc:picChg chg="del mod ord">
          <ac:chgData name="Emanuele Riva" userId="c487c446-28dc-44c3-b1fb-2fe7e71e0737" providerId="ADAL" clId="{6C8C0A41-348D-4808-A31F-968112C0E44E}" dt="2024-10-07T09:40:59.239" v="283" actId="478"/>
          <ac:picMkLst>
            <pc:docMk/>
            <pc:sldMk cId="1303597652" sldId="256"/>
            <ac:picMk id="8" creationId="{1DC8FF12-4626-7DEF-275C-2C4C9D6E6350}"/>
          </ac:picMkLst>
        </pc:picChg>
        <pc:picChg chg="mo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0" creationId="{F80DF49E-9389-BE3E-3017-8860772B6F69}"/>
          </ac:picMkLst>
        </pc:picChg>
        <pc:picChg chg="add del mod">
          <ac:chgData name="Emanuele Riva" userId="c487c446-28dc-44c3-b1fb-2fe7e71e0737" providerId="ADAL" clId="{6C8C0A41-348D-4808-A31F-968112C0E44E}" dt="2024-10-07T09:38:31.554" v="133" actId="478"/>
          <ac:picMkLst>
            <pc:docMk/>
            <pc:sldMk cId="1303597652" sldId="256"/>
            <ac:picMk id="11" creationId="{264F72B9-06A5-4B58-07BB-FF1AF69D0451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3" creationId="{58A5492C-5C39-CFED-505C-228D2FA9719B}"/>
          </ac:picMkLst>
        </pc:picChg>
        <pc:picChg chg="add del mod">
          <ac:chgData name="Emanuele Riva" userId="c487c446-28dc-44c3-b1fb-2fe7e71e0737" providerId="ADAL" clId="{6C8C0A41-348D-4808-A31F-968112C0E44E}" dt="2024-10-07T09:38:56.858" v="150" actId="478"/>
          <ac:picMkLst>
            <pc:docMk/>
            <pc:sldMk cId="1303597652" sldId="256"/>
            <ac:picMk id="14" creationId="{0E4BFF6E-1FD9-FB26-9A1A-DBAA83506A03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6" creationId="{942C3058-77A8-A1DF-C87E-D38F1490F8DE}"/>
          </ac:picMkLst>
        </pc:picChg>
        <pc:picChg chg="add del mod">
          <ac:chgData name="Emanuele Riva" userId="c487c446-28dc-44c3-b1fb-2fe7e71e0737" providerId="ADAL" clId="{6C8C0A41-348D-4808-A31F-968112C0E44E}" dt="2024-10-07T09:39:17.165" v="168" actId="478"/>
          <ac:picMkLst>
            <pc:docMk/>
            <pc:sldMk cId="1303597652" sldId="256"/>
            <ac:picMk id="17" creationId="{7B7CBFE5-B67E-0556-E1E9-5BA6F1CEA1E6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19" creationId="{5FBB3B09-B07B-AC56-63A4-A7B42C670249}"/>
          </ac:picMkLst>
        </pc:picChg>
        <pc:picChg chg="del mod ord">
          <ac:chgData name="Emanuele Riva" userId="c487c446-28dc-44c3-b1fb-2fe7e71e0737" providerId="ADAL" clId="{6C8C0A41-348D-4808-A31F-968112C0E44E}" dt="2024-10-07T09:41:15.406" v="304" actId="478"/>
          <ac:picMkLst>
            <pc:docMk/>
            <pc:sldMk cId="1303597652" sldId="256"/>
            <ac:picMk id="26" creationId="{D4F3DF91-463B-9728-B315-ABF543D869CF}"/>
          </ac:picMkLst>
        </pc:picChg>
        <pc:picChg chg="del mod ord">
          <ac:chgData name="Emanuele Riva" userId="c487c446-28dc-44c3-b1fb-2fe7e71e0737" providerId="ADAL" clId="{6C8C0A41-348D-4808-A31F-968112C0E44E}" dt="2024-10-07T09:41:44.948" v="325" actId="478"/>
          <ac:picMkLst>
            <pc:docMk/>
            <pc:sldMk cId="1303597652" sldId="256"/>
            <ac:picMk id="28" creationId="{0D8E769F-C0B1-8E6E-8EB2-4C4F6DEBDB36}"/>
          </ac:picMkLst>
        </pc:picChg>
        <pc:picChg chg="del mod ord">
          <ac:chgData name="Emanuele Riva" userId="c487c446-28dc-44c3-b1fb-2fe7e71e0737" providerId="ADAL" clId="{6C8C0A41-348D-4808-A31F-968112C0E44E}" dt="2024-10-07T09:42:00.822" v="346" actId="478"/>
          <ac:picMkLst>
            <pc:docMk/>
            <pc:sldMk cId="1303597652" sldId="256"/>
            <ac:picMk id="30" creationId="{7ED52C2E-109D-FF9B-25A7-1A68FC671D40}"/>
          </ac:picMkLst>
        </pc:picChg>
        <pc:picChg chg="mod ord">
          <ac:chgData name="Emanuele Riva" userId="c487c446-28dc-44c3-b1fb-2fe7e71e0737" providerId="ADAL" clId="{6C8C0A41-348D-4808-A31F-968112C0E44E}" dt="2024-10-07T10:18:31.688" v="1060" actId="1076"/>
          <ac:picMkLst>
            <pc:docMk/>
            <pc:sldMk cId="1303597652" sldId="256"/>
            <ac:picMk id="32" creationId="{ADD28638-13AA-55D4-CA82-F588A06367B9}"/>
          </ac:picMkLst>
        </pc:picChg>
        <pc:picChg chg="add del mod">
          <ac:chgData name="Emanuele Riva" userId="c487c446-28dc-44c3-b1fb-2fe7e71e0737" providerId="ADAL" clId="{6C8C0A41-348D-4808-A31F-968112C0E44E}" dt="2024-10-07T09:42:27.813" v="364" actId="478"/>
          <ac:picMkLst>
            <pc:docMk/>
            <pc:sldMk cId="1303597652" sldId="256"/>
            <ac:picMk id="33" creationId="{8A367BE5-9AC2-6F14-1517-1AA46FD3927E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36" creationId="{E0652C45-C896-EA0E-E169-3535CF02E390}"/>
          </ac:picMkLst>
        </pc:picChg>
        <pc:picChg chg="add del mod">
          <ac:chgData name="Emanuele Riva" userId="c487c446-28dc-44c3-b1fb-2fe7e71e0737" providerId="ADAL" clId="{6C8C0A41-348D-4808-A31F-968112C0E44E}" dt="2024-10-07T09:43:18.725" v="426" actId="478"/>
          <ac:picMkLst>
            <pc:docMk/>
            <pc:sldMk cId="1303597652" sldId="256"/>
            <ac:picMk id="38" creationId="{6608900B-8109-F87C-9812-619B46E729F5}"/>
          </ac:picMkLst>
        </pc:picChg>
        <pc:picChg chg="del mod ord">
          <ac:chgData name="Emanuele Riva" userId="c487c446-28dc-44c3-b1fb-2fe7e71e0737" providerId="ADAL" clId="{6C8C0A41-348D-4808-A31F-968112C0E44E}" dt="2024-10-07T09:43:28.629" v="441" actId="478"/>
          <ac:picMkLst>
            <pc:docMk/>
            <pc:sldMk cId="1303597652" sldId="256"/>
            <ac:picMk id="40" creationId="{681C5997-825E-1382-CC82-54D1BAFC550B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42" creationId="{70E38517-B305-9116-8AA4-87153828B54E}"/>
          </ac:picMkLst>
        </pc:picChg>
        <pc:picChg chg="add del mod">
          <ac:chgData name="Emanuele Riva" userId="c487c446-28dc-44c3-b1fb-2fe7e71e0737" providerId="ADAL" clId="{6C8C0A41-348D-4808-A31F-968112C0E44E}" dt="2024-10-07T09:44:08.614" v="502" actId="478"/>
          <ac:picMkLst>
            <pc:docMk/>
            <pc:sldMk cId="1303597652" sldId="256"/>
            <ac:picMk id="44" creationId="{69464326-4E6E-591D-1D25-10B67C7F6727}"/>
          </ac:picMkLst>
        </pc:picChg>
        <pc:picChg chg="mod ord">
          <ac:chgData name="Emanuele Riva" userId="c487c446-28dc-44c3-b1fb-2fe7e71e0737" providerId="ADAL" clId="{6C8C0A41-348D-4808-A31F-968112C0E44E}" dt="2024-10-07T10:18:37.288" v="1079" actId="1035"/>
          <ac:picMkLst>
            <pc:docMk/>
            <pc:sldMk cId="1303597652" sldId="256"/>
            <ac:picMk id="47" creationId="{66936695-E925-AC3B-BE0F-D6B0ABCAFA6D}"/>
          </ac:picMkLst>
        </pc:picChg>
        <pc:picChg chg="add del mod">
          <ac:chgData name="Emanuele Riva" userId="c487c446-28dc-44c3-b1fb-2fe7e71e0737" providerId="ADAL" clId="{6C8C0A41-348D-4808-A31F-968112C0E44E}" dt="2024-10-07T09:46:07.871" v="587" actId="478"/>
          <ac:picMkLst>
            <pc:docMk/>
            <pc:sldMk cId="1303597652" sldId="256"/>
            <ac:picMk id="48" creationId="{077F122E-D23F-7FB7-7098-9B81F44724BC}"/>
          </ac:picMkLst>
        </pc:picChg>
        <pc:picChg chg="del mod ord">
          <ac:chgData name="Emanuele Riva" userId="c487c446-28dc-44c3-b1fb-2fe7e71e0737" providerId="ADAL" clId="{6C8C0A41-348D-4808-A31F-968112C0E44E}" dt="2024-10-07T09:50:59.486" v="601" actId="478"/>
          <ac:picMkLst>
            <pc:docMk/>
            <pc:sldMk cId="1303597652" sldId="256"/>
            <ac:picMk id="50" creationId="{1A907D50-AEC9-10F2-EA2D-6BCA59DC394C}"/>
          </ac:picMkLst>
        </pc:picChg>
        <pc:picChg chg="del mod ord">
          <ac:chgData name="Emanuele Riva" userId="c487c446-28dc-44c3-b1fb-2fe7e71e0737" providerId="ADAL" clId="{6C8C0A41-348D-4808-A31F-968112C0E44E}" dt="2024-10-07T09:52:06.675" v="616" actId="478"/>
          <ac:picMkLst>
            <pc:docMk/>
            <pc:sldMk cId="1303597652" sldId="256"/>
            <ac:picMk id="52" creationId="{4C541930-6BBD-4FC2-6155-582617663AD5}"/>
          </ac:picMkLst>
        </pc:picChg>
        <pc:picChg chg="del mod ord">
          <ac:chgData name="Emanuele Riva" userId="c487c446-28dc-44c3-b1fb-2fe7e71e0737" providerId="ADAL" clId="{6C8C0A41-348D-4808-A31F-968112C0E44E}" dt="2024-10-07T09:54:14.400" v="630" actId="478"/>
          <ac:picMkLst>
            <pc:docMk/>
            <pc:sldMk cId="1303597652" sldId="256"/>
            <ac:picMk id="54" creationId="{6D30788B-97E8-0188-5B54-02EABB7ACF33}"/>
          </ac:picMkLst>
        </pc:picChg>
        <pc:picChg chg="del mod ord">
          <ac:chgData name="Emanuele Riva" userId="c487c446-28dc-44c3-b1fb-2fe7e71e0737" providerId="ADAL" clId="{6C8C0A41-348D-4808-A31F-968112C0E44E}" dt="2024-10-07T10:00:38.062" v="644" actId="478"/>
          <ac:picMkLst>
            <pc:docMk/>
            <pc:sldMk cId="1303597652" sldId="256"/>
            <ac:picMk id="56" creationId="{C192850B-0D40-2FFD-1AF3-C9AF31460F34}"/>
          </ac:picMkLst>
        </pc:picChg>
        <pc:picChg chg="del mod ord">
          <ac:chgData name="Emanuele Riva" userId="c487c446-28dc-44c3-b1fb-2fe7e71e0737" providerId="ADAL" clId="{6C8C0A41-348D-4808-A31F-968112C0E44E}" dt="2024-10-07T10:01:21.522" v="658" actId="478"/>
          <ac:picMkLst>
            <pc:docMk/>
            <pc:sldMk cId="1303597652" sldId="256"/>
            <ac:picMk id="58" creationId="{D0E7AFEB-77DC-5F26-C023-767FD35C25FD}"/>
          </ac:picMkLst>
        </pc:picChg>
        <pc:picChg chg="del mod ord">
          <ac:chgData name="Emanuele Riva" userId="c487c446-28dc-44c3-b1fb-2fe7e71e0737" providerId="ADAL" clId="{6C8C0A41-348D-4808-A31F-968112C0E44E}" dt="2024-10-07T10:01:57.304" v="672" actId="478"/>
          <ac:picMkLst>
            <pc:docMk/>
            <pc:sldMk cId="1303597652" sldId="256"/>
            <ac:picMk id="60" creationId="{724497D8-588F-982E-4598-2A92F055DA54}"/>
          </ac:picMkLst>
        </pc:picChg>
        <pc:picChg chg="del mod ord">
          <ac:chgData name="Emanuele Riva" userId="c487c446-28dc-44c3-b1fb-2fe7e71e0737" providerId="ADAL" clId="{6C8C0A41-348D-4808-A31F-968112C0E44E}" dt="2024-10-07T10:02:17.149" v="686" actId="478"/>
          <ac:picMkLst>
            <pc:docMk/>
            <pc:sldMk cId="1303597652" sldId="256"/>
            <ac:picMk id="62" creationId="{06EBCF96-4A70-3A5A-6E2C-9EC5A3BBAD4A}"/>
          </ac:picMkLst>
        </pc:picChg>
        <pc:picChg chg="del mod ord">
          <ac:chgData name="Emanuele Riva" userId="c487c446-28dc-44c3-b1fb-2fe7e71e0737" providerId="ADAL" clId="{6C8C0A41-348D-4808-A31F-968112C0E44E}" dt="2024-10-07T10:02:45.198" v="765" actId="478"/>
          <ac:picMkLst>
            <pc:docMk/>
            <pc:sldMk cId="1303597652" sldId="256"/>
            <ac:picMk id="64" creationId="{B881177B-BB70-C490-8C4A-50011FDBEF08}"/>
          </ac:picMkLst>
        </pc:picChg>
        <pc:picChg chg="mod ord">
          <ac:chgData name="Emanuele Riva" userId="c487c446-28dc-44c3-b1fb-2fe7e71e0737" providerId="ADAL" clId="{6C8C0A41-348D-4808-A31F-968112C0E44E}" dt="2024-10-07T10:18:44.582" v="1080" actId="1076"/>
          <ac:picMkLst>
            <pc:docMk/>
            <pc:sldMk cId="1303597652" sldId="256"/>
            <ac:picMk id="66" creationId="{D0000628-8C09-99B9-BF06-5D24C7BE0D8A}"/>
          </ac:picMkLst>
        </pc:picChg>
        <pc:picChg chg="mo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88" creationId="{96D4D54B-3114-0709-8EDF-822EC66C021D}"/>
          </ac:picMkLst>
        </pc:picChg>
        <pc:picChg chg="add del mod">
          <ac:chgData name="Emanuele Riva" userId="c487c446-28dc-44c3-b1fb-2fe7e71e0737" providerId="ADAL" clId="{6C8C0A41-348D-4808-A31F-968112C0E44E}" dt="2024-10-07T10:14:20.735" v="880" actId="478"/>
          <ac:picMkLst>
            <pc:docMk/>
            <pc:sldMk cId="1303597652" sldId="256"/>
            <ac:picMk id="93" creationId="{60213EF9-A726-FF5E-5C3A-4E901DC46FC2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95" creationId="{3F2E008C-7CC9-4507-089F-98C02EDFAC73}"/>
          </ac:picMkLst>
        </pc:picChg>
        <pc:picChg chg="add del mod">
          <ac:chgData name="Emanuele Riva" userId="c487c446-28dc-44c3-b1fb-2fe7e71e0737" providerId="ADAL" clId="{6C8C0A41-348D-4808-A31F-968112C0E44E}" dt="2024-10-07T10:14:49.688" v="905" actId="478"/>
          <ac:picMkLst>
            <pc:docMk/>
            <pc:sldMk cId="1303597652" sldId="256"/>
            <ac:picMk id="96" creationId="{11C43CAE-04F1-F116-6F80-663DA21DA995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01" creationId="{C1EF1A06-F5EB-26C1-6EA1-C08BF0878DD8}"/>
          </ac:picMkLst>
        </pc:picChg>
        <pc:picChg chg="add del mod">
          <ac:chgData name="Emanuele Riva" userId="c487c446-28dc-44c3-b1fb-2fe7e71e0737" providerId="ADAL" clId="{6C8C0A41-348D-4808-A31F-968112C0E44E}" dt="2024-10-07T10:15:14.320" v="931" actId="478"/>
          <ac:picMkLst>
            <pc:docMk/>
            <pc:sldMk cId="1303597652" sldId="256"/>
            <ac:picMk id="105" creationId="{897B3EB0-D23A-82ED-76B4-28CF74DDA450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07" creationId="{2FA1EC9C-16B9-575D-8FC5-8D2A6CB265C9}"/>
          </ac:picMkLst>
        </pc:picChg>
        <pc:picChg chg="add del mod">
          <ac:chgData name="Emanuele Riva" userId="c487c446-28dc-44c3-b1fb-2fe7e71e0737" providerId="ADAL" clId="{6C8C0A41-348D-4808-A31F-968112C0E44E}" dt="2024-10-07T10:15:37.871" v="956" actId="478"/>
          <ac:picMkLst>
            <pc:docMk/>
            <pc:sldMk cId="1303597652" sldId="256"/>
            <ac:picMk id="111" creationId="{2821FB1D-7654-1EC0-C8AA-DA6E5EFAA65D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13" creationId="{BB37A9AE-CE31-1615-2778-4D6F129467E1}"/>
          </ac:picMkLst>
        </pc:picChg>
        <pc:picChg chg="add del mod">
          <ac:chgData name="Emanuele Riva" userId="c487c446-28dc-44c3-b1fb-2fe7e71e0737" providerId="ADAL" clId="{6C8C0A41-348D-4808-A31F-968112C0E44E}" dt="2024-10-07T10:16:51.015" v="982" actId="478"/>
          <ac:picMkLst>
            <pc:docMk/>
            <pc:sldMk cId="1303597652" sldId="256"/>
            <ac:picMk id="120" creationId="{F707CCA3-43E3-7E45-CB6C-0C4AC27A3579}"/>
          </ac:picMkLst>
        </pc:picChg>
        <pc:picChg chg="mod ord">
          <ac:chgData name="Emanuele Riva" userId="c487c446-28dc-44c3-b1fb-2fe7e71e0737" providerId="ADAL" clId="{6C8C0A41-348D-4808-A31F-968112C0E44E}" dt="2024-10-07T10:17:29.385" v="994" actId="164"/>
          <ac:picMkLst>
            <pc:docMk/>
            <pc:sldMk cId="1303597652" sldId="256"/>
            <ac:picMk id="122" creationId="{B45B03E5-DD36-A097-4E54-FC20E3425A20}"/>
          </ac:picMkLst>
        </pc:pic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0" creationId="{D4B7EE47-E041-2D73-E737-290838ED53BD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2" creationId="{CC6750D7-E295-399D-F102-96C84FA92D4A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77" creationId="{5552FC1D-BE91-6C45-3D37-A07EF9322D83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0" creationId="{352A8DF6-9C30-5220-E2D0-FEDF398EABAD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2" creationId="{9A93C28D-496B-B003-3B8B-573DB0250FD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89" creationId="{EEDC8AE8-3E2D-E5F8-B7A3-5377A1D85FE9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97" creationId="{E0F7AC3F-59A8-28A2-8B3F-EB9B74EEE40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02" creationId="{6E64BB09-789F-4E4A-16D5-306595B4EFEC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08" creationId="{E12585F0-4AA4-0DB3-BD21-6968FEC673B5}"/>
          </ac:cxnSpMkLst>
        </pc:cxnChg>
        <pc:cxnChg chg="add mod">
          <ac:chgData name="Emanuele Riva" userId="c487c446-28dc-44c3-b1fb-2fe7e71e0737" providerId="ADAL" clId="{6C8C0A41-348D-4808-A31F-968112C0E44E}" dt="2024-10-07T10:17:29.385" v="994" actId="164"/>
          <ac:cxnSpMkLst>
            <pc:docMk/>
            <pc:sldMk cId="1303597652" sldId="256"/>
            <ac:cxnSpMk id="114" creationId="{46D24488-3724-419E-F330-1E4985A96D8F}"/>
          </ac:cxnSpMkLst>
        </pc:cxnChg>
      </pc:sldChg>
    </pc:docChg>
  </pc:docChgLst>
  <pc:docChgLst>
    <pc:chgData name="Emanuele Riva" userId="c487c446-28dc-44c3-b1fb-2fe7e71e0737" providerId="ADAL" clId="{D4817A63-AB2B-4C98-88EA-180EA4BE4046}"/>
    <pc:docChg chg="custSel addSld modSld">
      <pc:chgData name="Emanuele Riva" userId="c487c446-28dc-44c3-b1fb-2fe7e71e0737" providerId="ADAL" clId="{D4817A63-AB2B-4C98-88EA-180EA4BE4046}" dt="2024-10-08T05:42:48.918" v="493" actId="20577"/>
      <pc:docMkLst>
        <pc:docMk/>
      </pc:docMkLst>
      <pc:sldChg chg="delSp modSp mod">
        <pc:chgData name="Emanuele Riva" userId="c487c446-28dc-44c3-b1fb-2fe7e71e0737" providerId="ADAL" clId="{D4817A63-AB2B-4C98-88EA-180EA4BE4046}" dt="2024-10-08T05:42:48.918" v="493" actId="20577"/>
        <pc:sldMkLst>
          <pc:docMk/>
          <pc:sldMk cId="1303597652" sldId="256"/>
        </pc:sldMkLst>
        <pc:spChg chg="mod">
          <ac:chgData name="Emanuele Riva" userId="c487c446-28dc-44c3-b1fb-2fe7e71e0737" providerId="ADAL" clId="{D4817A63-AB2B-4C98-88EA-180EA4BE4046}" dt="2024-10-08T05:42:48.918" v="493" actId="20577"/>
          <ac:spMkLst>
            <pc:docMk/>
            <pc:sldMk cId="1303597652" sldId="256"/>
            <ac:spMk id="4" creationId="{099A61AC-0EB7-2662-0F93-B155F2AC371D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2" creationId="{2CFD1D0B-1979-E4AB-BD2D-B72771627D11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3" creationId="{E9BAA2E6-A6BD-6DE8-EE4D-3F45EDE3A62E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24" creationId="{6A974F3F-74FA-F22F-4D4B-EFEFD0685BD5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34" creationId="{CAEC7AB7-D12D-7F8E-A799-B16C4A70FA00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37" creationId="{BD144F7A-4FFC-820E-6923-BB7B58C89411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43" creationId="{066E2F3D-3815-58C6-6C69-F87E7C66A27B}"/>
          </ac:spMkLst>
        </pc:spChg>
        <pc:spChg chg="del">
          <ac:chgData name="Emanuele Riva" userId="c487c446-28dc-44c3-b1fb-2fe7e71e0737" providerId="ADAL" clId="{D4817A63-AB2B-4C98-88EA-180EA4BE4046}" dt="2024-10-07T10:25:12.350" v="0" actId="478"/>
          <ac:spMkLst>
            <pc:docMk/>
            <pc:sldMk cId="1303597652" sldId="256"/>
            <ac:spMk id="45" creationId="{4F7113B3-A67B-DBBA-26A9-0903AE7FBF7F}"/>
          </ac:spMkLst>
        </pc:spChg>
        <pc:grpChg chg="del">
          <ac:chgData name="Emanuele Riva" userId="c487c446-28dc-44c3-b1fb-2fe7e71e0737" providerId="ADAL" clId="{D4817A63-AB2B-4C98-88EA-180EA4BE4046}" dt="2024-10-07T10:25:12.350" v="0" actId="478"/>
          <ac:grpSpMkLst>
            <pc:docMk/>
            <pc:sldMk cId="1303597652" sldId="256"/>
            <ac:grpSpMk id="124" creationId="{5C7C7560-A2D3-2B54-C026-48DCFCF7467F}"/>
          </ac:grpSpMkLst>
        </pc:grp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0" creationId="{F80DF49E-9389-BE3E-3017-8860772B6F6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3" creationId="{58A5492C-5C39-CFED-505C-228D2FA9719B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6" creationId="{942C3058-77A8-A1DF-C87E-D38F1490F8DE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19" creationId="{5FBB3B09-B07B-AC56-63A4-A7B42C67024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32" creationId="{ADD28638-13AA-55D4-CA82-F588A06367B9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36" creationId="{E0652C45-C896-EA0E-E169-3535CF02E390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42" creationId="{70E38517-B305-9116-8AA4-87153828B54E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47" creationId="{66936695-E925-AC3B-BE0F-D6B0ABCAFA6D}"/>
          </ac:picMkLst>
        </pc:picChg>
        <pc:picChg chg="del">
          <ac:chgData name="Emanuele Riva" userId="c487c446-28dc-44c3-b1fb-2fe7e71e0737" providerId="ADAL" clId="{D4817A63-AB2B-4C98-88EA-180EA4BE4046}" dt="2024-10-07T10:25:12.350" v="0" actId="478"/>
          <ac:picMkLst>
            <pc:docMk/>
            <pc:sldMk cId="1303597652" sldId="256"/>
            <ac:picMk id="66" creationId="{D0000628-8C09-99B9-BF06-5D24C7BE0D8A}"/>
          </ac:picMkLst>
        </pc:picChg>
        <pc:cxnChg chg="mod">
          <ac:chgData name="Emanuele Riva" userId="c487c446-28dc-44c3-b1fb-2fe7e71e0737" providerId="ADAL" clId="{D4817A63-AB2B-4C98-88EA-180EA4BE4046}" dt="2024-10-07T10:25:12.350" v="0" actId="478"/>
          <ac:cxnSpMkLst>
            <pc:docMk/>
            <pc:sldMk cId="1303597652" sldId="256"/>
            <ac:cxnSpMk id="70" creationId="{D4B7EE47-E041-2D73-E737-290838ED53BD}"/>
          </ac:cxnSpMkLst>
        </pc:cxnChg>
        <pc:cxnChg chg="mod">
          <ac:chgData name="Emanuele Riva" userId="c487c446-28dc-44c3-b1fb-2fe7e71e0737" providerId="ADAL" clId="{D4817A63-AB2B-4C98-88EA-180EA4BE4046}" dt="2024-10-07T10:25:12.350" v="0" actId="478"/>
          <ac:cxnSpMkLst>
            <pc:docMk/>
            <pc:sldMk cId="1303597652" sldId="256"/>
            <ac:cxnSpMk id="72" creationId="{CC6750D7-E295-399D-F102-96C84FA92D4A}"/>
          </ac:cxnSpMkLst>
        </pc:cxnChg>
      </pc:sldChg>
      <pc:sldChg chg="modSp add mod">
        <pc:chgData name="Emanuele Riva" userId="c487c446-28dc-44c3-b1fb-2fe7e71e0737" providerId="ADAL" clId="{D4817A63-AB2B-4C98-88EA-180EA4BE4046}" dt="2024-10-08T05:42:38.354" v="482" actId="20577"/>
        <pc:sldMkLst>
          <pc:docMk/>
          <pc:sldMk cId="973713528" sldId="257"/>
        </pc:sldMkLst>
        <pc:spChg chg="mod">
          <ac:chgData name="Emanuele Riva" userId="c487c446-28dc-44c3-b1fb-2fe7e71e0737" providerId="ADAL" clId="{D4817A63-AB2B-4C98-88EA-180EA4BE4046}" dt="2024-10-08T05:42:38.354" v="482" actId="20577"/>
          <ac:spMkLst>
            <pc:docMk/>
            <pc:sldMk cId="973713528" sldId="257"/>
            <ac:spMk id="4" creationId="{099A61AC-0EB7-2662-0F93-B155F2AC371D}"/>
          </ac:spMkLst>
        </pc:spChg>
      </pc:sldChg>
    </pc:docChg>
  </pc:docChgLst>
  <pc:docChgLst>
    <pc:chgData name="Emanuele Riva" userId="c487c446-28dc-44c3-b1fb-2fe7e71e0737" providerId="ADAL" clId="{55DC988B-748B-45FC-94AB-2B787A3E9504}"/>
    <pc:docChg chg="undo custSel modSld">
      <pc:chgData name="Emanuele Riva" userId="c487c446-28dc-44c3-b1fb-2fe7e71e0737" providerId="ADAL" clId="{55DC988B-748B-45FC-94AB-2B787A3E9504}" dt="2024-09-11T08:48:52.108" v="249" actId="20577"/>
      <pc:docMkLst>
        <pc:docMk/>
      </pc:docMkLst>
      <pc:sldChg chg="modSp mod">
        <pc:chgData name="Emanuele Riva" userId="c487c446-28dc-44c3-b1fb-2fe7e71e0737" providerId="ADAL" clId="{55DC988B-748B-45FC-94AB-2B787A3E9504}" dt="2024-09-11T08:48:52.108" v="249" actId="20577"/>
        <pc:sldMkLst>
          <pc:docMk/>
          <pc:sldMk cId="1303597652" sldId="256"/>
        </pc:sldMkLst>
        <pc:spChg chg="mod">
          <ac:chgData name="Emanuele Riva" userId="c487c446-28dc-44c3-b1fb-2fe7e71e0737" providerId="ADAL" clId="{55DC988B-748B-45FC-94AB-2B787A3E9504}" dt="2024-09-11T08:48:52.108" v="249" actId="20577"/>
          <ac:spMkLst>
            <pc:docMk/>
            <pc:sldMk cId="1303597652" sldId="256"/>
            <ac:spMk id="4" creationId="{099A61AC-0EB7-2662-0F93-B155F2AC371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70295F-5E9C-B78E-1F25-EE630242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DE7D78-65F7-6830-BC34-1FF7DCD2B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B9C707-B8AC-0452-1EB9-61CE9745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4FBB53-A7E3-CA3F-48D0-6B21BC7F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439142-31BF-65EF-FD45-BE80DDA2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733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5CF00C-D518-373B-E80A-BE855D8CE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B9549E1-471A-8503-5DDC-C7D2A10BC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2186CA-D145-C8DA-5E73-43B87CE5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FC6AD40-D17B-A4F0-A1CD-EF241D8A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9F7AC81-16F9-0DD3-6F99-852AA273C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152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8E1848B-9F8B-0841-9BAF-7B8FC94B7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3A6982B-3ADB-E40B-8F9B-D46259224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12DC01-8285-F729-D47A-BBDDF8CB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86B34B-9731-6BD5-0116-57989EA85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96706F-D5A7-7866-C39F-6BCD61A2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725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AD7E72-08AA-E3D0-8B39-95162D4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E981B3-20D2-47F4-714B-2FA33D10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AD81E6-6363-F4C2-CD15-A849650C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8F5ABE-FDED-189D-87A8-54BF7DB5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9A0A72-9D2C-E8C1-EC60-FD4B614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96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82AC1D-6787-D30F-BD07-B6917191D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DACA418-2685-CBF3-8E65-05E9006B8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EF8C6B-5AE8-6AFE-B828-30604A6B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29F3E1-E427-C7E0-F2CE-A5E319C5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0CEFA64-0C4D-B1F1-D909-B77A946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4185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4EE75F-705E-005D-511A-9B39287E9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25D99A-DB2E-E20D-F716-1C6767081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37A889E-30FD-3D73-6B15-A69E9870B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48C75F8-3A6C-8D0F-E4D8-B798BCBF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80D1D78-AACA-7115-E609-63A04F49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DA45AF-C632-4B4B-DF5D-E55DE171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907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C6B210-BBF2-6AE8-FA73-46B3CD65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CECE4FC-53E6-A2F9-E1CC-DFC97521A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C2E41B-E37C-30EF-0C61-30281B299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5CCEF23-B154-D508-10E5-B543D0F0B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457023D-0565-FC7B-72BA-2CD218A5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CD2C25-2F1D-CB2D-1B00-DE5CFE3A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D126CBD-247C-2F89-02B4-1B314080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7101A5C-6213-C854-1565-7BAD6EC49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51454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BA4363-0B99-FD14-9603-7643B451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98C724-C8E6-8AE6-3605-29CA788F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E5E5CF7-78A6-7BDA-8A8F-88CCE2D0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9BBF80-5781-5712-48BE-FC5434D1A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9973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74D6DF2-A02F-8A2B-CA05-D65F53C2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6CF1E9A-F610-4E84-AA54-0A30E2880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A7BEDA-0CE7-E350-8E19-D31C7C5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65555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645E08-306E-BBD3-0DFB-FB7418C79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130C8F-2C3A-A8DB-1651-F7CDC0500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F18DE41-ED09-13A8-EA14-D239FB5F3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439A204-AA89-E63B-C5B6-286EF500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6919EC1-DBA6-753D-8750-8CE8E0E6F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07AF281-B618-23B7-1B4F-D8B81A61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2891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1B291-CCB3-2FC8-1A82-96C174D5C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8CCF9AE-179F-A37E-6152-52868D21E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C66DEC0-27C8-1A93-CF54-3772D00ED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6CA4B17-1210-B459-8568-122A10A0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26379D-4454-E70C-5F78-02E6A77C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6B2121-BF1E-85AC-27B2-6285FB66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568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24D2F42-AA1A-62DF-60F7-C579F9D77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3786B3B-06C7-1813-8D4E-4F1536242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5C2A1E-41C6-E5AB-56C8-7DDFEC473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1AA712-8A29-4661-BD34-A189167B7743}" type="datetimeFigureOut">
              <a:rPr lang="it-IT" smtClean="0"/>
              <a:t>10/01/2025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4359D5-424A-0B7F-EFE9-B345FB3D3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43FE80-305D-0206-8AFB-897681D79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0FCDA-161B-4935-AF20-679BDEBA681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262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wa.pressbooks.pub/app/uploads/sites/21/2021/06/Velocity-and-Acceleration-Profiles-of-Space-Shuttles_Kwan-Jie-Lee.pdf" TargetMode="External"/><Relationship Id="rId13" Type="http://schemas.openxmlformats.org/officeDocument/2006/relationships/image" Target="../media/image11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0" Type="http://schemas.openxmlformats.org/officeDocument/2006/relationships/image" Target="../media/image8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B41C0BBC-8E69-62C8-66AF-31B1F3E5C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13406" y="1456012"/>
            <a:ext cx="2807679" cy="125504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756B120-7444-129D-AED0-E050F3E56855}"/>
              </a:ext>
            </a:extLst>
          </p:cNvPr>
          <p:cNvSpPr txBox="1"/>
          <p:nvPr/>
        </p:nvSpPr>
        <p:spPr>
          <a:xfrm>
            <a:off x="2604940" y="219730"/>
            <a:ext cx="69821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400" dirty="0" err="1">
                <a:latin typeface="Avenir Next LT Pro Light" panose="020B0304020202020204" pitchFamily="34" charset="0"/>
              </a:rPr>
              <a:t>Nonlinear</a:t>
            </a:r>
            <a:r>
              <a:rPr lang="it-IT" sz="2400" dirty="0">
                <a:latin typeface="Avenir Next LT Pro Light" panose="020B0304020202020204" pitchFamily="34" charset="0"/>
              </a:rPr>
              <a:t> control problem (</a:t>
            </a:r>
            <a:r>
              <a:rPr lang="it-IT" sz="2400" dirty="0" err="1">
                <a:latin typeface="Avenir Next LT Pro Light" panose="020B0304020202020204" pitchFamily="34" charset="0"/>
              </a:rPr>
              <a:t>indirect</a:t>
            </a:r>
            <a:r>
              <a:rPr lang="it-IT" sz="2400" dirty="0">
                <a:latin typeface="Avenir Next LT Pro Light" panose="020B0304020202020204" pitchFamily="34" charset="0"/>
              </a:rPr>
              <a:t> approach)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4145A2-D63E-1AF6-9C77-80E6B14F4A7C}"/>
              </a:ext>
            </a:extLst>
          </p:cNvPr>
          <p:cNvSpPr txBox="1"/>
          <p:nvPr/>
        </p:nvSpPr>
        <p:spPr>
          <a:xfrm>
            <a:off x="729006" y="681395"/>
            <a:ext cx="107339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 err="1">
                <a:latin typeface="Avenir Next LT Pro Light" panose="020B0304020202020204" pitchFamily="34" charset="0"/>
              </a:rPr>
              <a:t>Optimization</a:t>
            </a:r>
            <a:r>
              <a:rPr lang="it-IT" sz="1400" dirty="0">
                <a:latin typeface="Avenir Next LT Pro Light" panose="020B0304020202020204" pitchFamily="34" charset="0"/>
              </a:rPr>
              <a:t> of the </a:t>
            </a:r>
            <a:r>
              <a:rPr lang="it-IT" sz="1400" dirty="0" err="1">
                <a:latin typeface="Avenir Next LT Pro Light" panose="020B0304020202020204" pitchFamily="34" charset="0"/>
              </a:rPr>
              <a:t>shuttle’s</a:t>
            </a:r>
            <a:r>
              <a:rPr lang="it-IT" sz="1400" dirty="0">
                <a:latin typeface="Avenir Next LT Pro Light" panose="020B0304020202020204" pitchFamily="34" charset="0"/>
              </a:rPr>
              <a:t> </a:t>
            </a:r>
            <a:r>
              <a:rPr lang="it-IT" sz="1400" dirty="0" err="1">
                <a:latin typeface="Avenir Next LT Pro Light" panose="020B0304020202020204" pitchFamily="34" charset="0"/>
              </a:rPr>
              <a:t>thrust</a:t>
            </a:r>
            <a:r>
              <a:rPr lang="it-IT" sz="1400" dirty="0">
                <a:latin typeface="Avenir Next LT Pro Light" panose="020B0304020202020204" pitchFamily="34" charset="0"/>
              </a:rPr>
              <a:t>, based on gradient </a:t>
            </a:r>
            <a:r>
              <a:rPr lang="it-IT" sz="1400" dirty="0" err="1">
                <a:latin typeface="Avenir Next LT Pro Light" panose="020B0304020202020204" pitchFamily="34" charset="0"/>
              </a:rPr>
              <a:t>descent</a:t>
            </a:r>
            <a:r>
              <a:rPr lang="it-IT" sz="1400" dirty="0">
                <a:latin typeface="Avenir Next LT Pro Light" panose="020B0304020202020204" pitchFamily="34" charset="0"/>
              </a:rPr>
              <a:t> algorithm with free-end state, fixed final time.</a:t>
            </a:r>
          </a:p>
        </p:txBody>
      </p:sp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FE74A461-ED33-2316-4ABA-B39854DCD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35398" y="1430135"/>
            <a:ext cx="6943196" cy="1306800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5CDE015-E73B-C1ED-C06A-4A0B7F2F13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16844" y="1448669"/>
            <a:ext cx="822795" cy="13068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C41299-331F-DFEA-ECA1-42E36D726118}"/>
              </a:ext>
            </a:extLst>
          </p:cNvPr>
          <p:cNvSpPr txBox="1"/>
          <p:nvPr/>
        </p:nvSpPr>
        <p:spPr>
          <a:xfrm>
            <a:off x="729006" y="3149173"/>
            <a:ext cx="107339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NASA </a:t>
            </a:r>
            <a:r>
              <a:rPr lang="it-IT" sz="1400" dirty="0" err="1">
                <a:latin typeface="Avenir Next LT Pro Light" panose="020B0304020202020204" pitchFamily="34" charset="0"/>
              </a:rPr>
              <a:t>space</a:t>
            </a:r>
            <a:r>
              <a:rPr lang="it-IT" sz="1400" dirty="0">
                <a:latin typeface="Avenir Next LT Pro Light" panose="020B0304020202020204" pitchFamily="34" charset="0"/>
              </a:rPr>
              <a:t> shuttle has been </a:t>
            </a:r>
            <a:r>
              <a:rPr lang="it-IT" sz="1400" dirty="0" err="1">
                <a:latin typeface="Avenir Next LT Pro Light" panose="020B0304020202020204" pitchFamily="34" charset="0"/>
              </a:rPr>
              <a:t>taken</a:t>
            </a:r>
            <a:r>
              <a:rPr lang="it-IT" sz="1400" dirty="0">
                <a:latin typeface="Avenir Next LT Pro Light" panose="020B0304020202020204" pitchFamily="34" charset="0"/>
              </a:rPr>
              <a:t> as </a:t>
            </a:r>
            <a:r>
              <a:rPr lang="it-IT" sz="1400" dirty="0" err="1">
                <a:latin typeface="Avenir Next LT Pro Light" panose="020B0304020202020204" pitchFamily="34" charset="0"/>
              </a:rPr>
              <a:t>reference</a:t>
            </a:r>
            <a:r>
              <a:rPr lang="it-IT" sz="1400" dirty="0">
                <a:latin typeface="Avenir Next LT Pro Light" panose="020B0304020202020204" pitchFamily="34" charset="0"/>
              </a:rPr>
              <a:t> for </a:t>
            </a:r>
            <a:r>
              <a:rPr lang="it-IT" sz="1400" dirty="0" err="1">
                <a:latin typeface="Avenir Next LT Pro Light" panose="020B0304020202020204" pitchFamily="34" charset="0"/>
              </a:rPr>
              <a:t>parameters</a:t>
            </a:r>
            <a:r>
              <a:rPr lang="it-IT" sz="1400" dirty="0">
                <a:latin typeface="Avenir Next LT Pro Light" panose="020B0304020202020204" pitchFamily="34" charset="0"/>
              </a:rPr>
              <a:t> and </a:t>
            </a:r>
            <a:r>
              <a:rPr lang="it-IT" sz="1400" dirty="0" err="1">
                <a:latin typeface="Avenir Next LT Pro Light" panose="020B0304020202020204" pitchFamily="34" charset="0"/>
              </a:rPr>
              <a:t>trajectory</a:t>
            </a:r>
            <a:r>
              <a:rPr lang="it-IT" sz="1400" dirty="0">
                <a:latin typeface="Avenir Next LT Pro Light" panose="020B0304020202020204" pitchFamily="34" charset="0"/>
              </a:rPr>
              <a:t> data [1].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75E9320-666E-8D51-3D5B-1AB2959DFBBC}"/>
              </a:ext>
            </a:extLst>
          </p:cNvPr>
          <p:cNvSpPr txBox="1"/>
          <p:nvPr/>
        </p:nvSpPr>
        <p:spPr>
          <a:xfrm>
            <a:off x="729006" y="6463843"/>
            <a:ext cx="10733988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Avenir Next LT Pro Light" panose="020B0304020202020204" pitchFamily="34" charset="0"/>
              </a:rPr>
              <a:t>[1] </a:t>
            </a:r>
            <a:r>
              <a:rPr lang="it-IT" sz="1400" dirty="0">
                <a:hlinkClick r:id="rId8"/>
              </a:rPr>
              <a:t>Velocity-and-Acceleration-Profiles-of-Space-Shuttles_Kwan-Jie-Lee.pdf</a:t>
            </a:r>
            <a:endParaRPr lang="it-IT" sz="1400" dirty="0">
              <a:latin typeface="Avenir Next LT Pro Light" panose="020B0304020202020204" pitchFamily="34" charset="0"/>
            </a:endParaRPr>
          </a:p>
        </p:txBody>
      </p:sp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6D6D03D0-A12C-F8E7-4766-CD48D417041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708102" y="3601047"/>
            <a:ext cx="2779759" cy="11079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B1EC10D-1736-2FA5-F0AD-C6AED58540EE}"/>
                  </a:ext>
                </a:extLst>
              </p:cNvPr>
              <p:cNvSpPr txBox="1"/>
              <p:nvPr/>
            </p:nvSpPr>
            <p:spPr>
              <a:xfrm>
                <a:off x="729006" y="4855440"/>
                <a:ext cx="1073398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Avenir Next LT Pro Light" panose="020B0304020202020204" pitchFamily="34" charset="0"/>
                  </a:rPr>
                  <a:t>Cost function matrices chosen to prioritize final state accuracy while also limiting control effort. Upper bound on control given by maximum available thrust force (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≤31,25</m:t>
                    </m:r>
                    <m:sSup>
                      <m:sSup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∙10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400" dirty="0">
                    <a:latin typeface="Avenir Next LT Pro Light" panose="020B0304020202020204" pitchFamily="34" charset="0"/>
                  </a:rPr>
                  <a:t>).</a:t>
                </a:r>
                <a:endParaRPr lang="it-IT" sz="1400" dirty="0">
                  <a:latin typeface="Avenir Next LT Pro Light" panose="020B0304020202020204" pitchFamily="34" charset="0"/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9B1EC10D-1736-2FA5-F0AD-C6AED5854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006" y="4855440"/>
                <a:ext cx="10733988" cy="523220"/>
              </a:xfrm>
              <a:prstGeom prst="rect">
                <a:avLst/>
              </a:prstGeom>
              <a:blipFill>
                <a:blip r:embed="rId11"/>
                <a:stretch>
                  <a:fillRect l="-170" t="-1163" b="-116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0D7BDAD6-0259-80E3-F351-4DAF782B8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9006" y="5671550"/>
            <a:ext cx="5622400" cy="504000"/>
          </a:xfrm>
          <a:prstGeom prst="rect">
            <a:avLst/>
          </a:prstGeo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10BE20E-82C9-3244-CEA9-04BE87846BF4}"/>
              </a:ext>
            </a:extLst>
          </p:cNvPr>
          <p:cNvSpPr txBox="1"/>
          <p:nvPr/>
        </p:nvSpPr>
        <p:spPr>
          <a:xfrm>
            <a:off x="7487861" y="5505753"/>
            <a:ext cx="3321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Consolas" panose="020B0609020204030204" pitchFamily="49" charset="0"/>
              </a:rPr>
              <a:t>Q = </a:t>
            </a:r>
            <a:r>
              <a:rPr lang="it-IT" sz="1600" dirty="0" err="1">
                <a:latin typeface="Consolas" panose="020B0609020204030204" pitchFamily="49" charset="0"/>
              </a:rPr>
              <a:t>diag</a:t>
            </a:r>
            <a:r>
              <a:rPr lang="it-IT" sz="1600" dirty="0">
                <a:latin typeface="Consolas" panose="020B0609020204030204" pitchFamily="49" charset="0"/>
              </a:rPr>
              <a:t>([</a:t>
            </a:r>
            <a:r>
              <a:rPr lang="it-IT" sz="1600" dirty="0" err="1">
                <a:latin typeface="Consolas" panose="020B0609020204030204" pitchFamily="49" charset="0"/>
              </a:rPr>
              <a:t>zeros</a:t>
            </a:r>
            <a:r>
              <a:rPr lang="it-IT" sz="1600" dirty="0">
                <a:latin typeface="Consolas" panose="020B0609020204030204" pitchFamily="49" charset="0"/>
              </a:rPr>
              <a:t>(4, 1)]);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R = </a:t>
            </a:r>
            <a:r>
              <a:rPr lang="it-IT" sz="1600" dirty="0" err="1">
                <a:latin typeface="Consolas" panose="020B0609020204030204" pitchFamily="49" charset="0"/>
              </a:rPr>
              <a:t>diag</a:t>
            </a:r>
            <a:r>
              <a:rPr lang="it-IT" sz="1600" dirty="0">
                <a:latin typeface="Consolas" panose="020B0609020204030204" pitchFamily="49" charset="0"/>
              </a:rPr>
              <a:t>([1e-6]);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P = </a:t>
            </a:r>
            <a:r>
              <a:rPr lang="it-IT" sz="1600" dirty="0" err="1">
                <a:latin typeface="Consolas" panose="020B0609020204030204" pitchFamily="49" charset="0"/>
              </a:rPr>
              <a:t>diag</a:t>
            </a:r>
            <a:r>
              <a:rPr lang="it-IT" sz="1600" dirty="0">
                <a:latin typeface="Consolas" panose="020B0609020204030204" pitchFamily="49" charset="0"/>
              </a:rPr>
              <a:t>([300 1000 0.01 1]);</a:t>
            </a:r>
          </a:p>
        </p:txBody>
      </p:sp>
    </p:spTree>
    <p:extLst>
      <p:ext uri="{BB962C8B-B14F-4D97-AF65-F5344CB8AC3E}">
        <p14:creationId xmlns:p14="http://schemas.microsoft.com/office/powerpoint/2010/main" val="1303597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34F9BFEF-7E2E-A05D-D7C4-04737EE16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4779" y="189000"/>
            <a:ext cx="10482441" cy="64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7135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109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Avenir Next LT Pro Light</vt:lpstr>
      <vt:lpstr>Cambria Math</vt:lpstr>
      <vt:lpstr>Consolas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Emanuele Riva</dc:creator>
  <cp:lastModifiedBy>Tommaso Bocchietti</cp:lastModifiedBy>
  <cp:revision>6</cp:revision>
  <dcterms:created xsi:type="dcterms:W3CDTF">2024-09-11T08:40:04Z</dcterms:created>
  <dcterms:modified xsi:type="dcterms:W3CDTF">2025-01-09T23:06:46Z</dcterms:modified>
</cp:coreProperties>
</file>