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C0A41-348D-4808-A31F-968112C0E44E}" v="577" dt="2024-10-07T10:17:2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Riva" userId="c487c446-28dc-44c3-b1fb-2fe7e71e0737" providerId="ADAL" clId="{6C8C0A41-348D-4808-A31F-968112C0E44E}"/>
    <pc:docChg chg="undo custSel modSld">
      <pc:chgData name="Emanuele Riva" userId="c487c446-28dc-44c3-b1fb-2fe7e71e0737" providerId="ADAL" clId="{6C8C0A41-348D-4808-A31F-968112C0E44E}" dt="2024-10-07T10:18:44.582" v="1080" actId="1076"/>
      <pc:docMkLst>
        <pc:docMk/>
      </pc:docMkLst>
      <pc:sldChg chg="addSp delSp modSp mod">
        <pc:chgData name="Emanuele Riva" userId="c487c446-28dc-44c3-b1fb-2fe7e71e0737" providerId="ADAL" clId="{6C8C0A41-348D-4808-A31F-968112C0E44E}" dt="2024-10-07T10:18:44.582" v="1080" actId="1076"/>
        <pc:sldMkLst>
          <pc:docMk/>
          <pc:sldMk cId="1303597652" sldId="256"/>
        </pc:sldMkLst>
        <pc:spChg chg="mod">
          <ac:chgData name="Emanuele Riva" userId="c487c446-28dc-44c3-b1fb-2fe7e71e0737" providerId="ADAL" clId="{6C8C0A41-348D-4808-A31F-968112C0E44E}" dt="2024-10-07T10:18:29.269" v="1059" actId="20577"/>
          <ac:spMkLst>
            <pc:docMk/>
            <pc:sldMk cId="1303597652" sldId="256"/>
            <ac:spMk id="4" creationId="{099A61AC-0EB7-2662-0F93-B155F2AC371D}"/>
          </ac:spMkLst>
        </pc:spChg>
        <pc:spChg chg="add mod">
          <ac:chgData name="Emanuele Riva" userId="c487c446-28dc-44c3-b1fb-2fe7e71e0737" providerId="ADAL" clId="{6C8C0A41-348D-4808-A31F-968112C0E44E}" dt="2024-10-07T09:39:31.308" v="173" actId="571"/>
          <ac:spMkLst>
            <pc:docMk/>
            <pc:sldMk cId="1303597652" sldId="256"/>
            <ac:spMk id="20" creationId="{FB964C17-C497-420F-80DF-BFBB6C1B9995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2" creationId="{2CFD1D0B-1979-E4AB-BD2D-B72771627D11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3" creationId="{E9BAA2E6-A6BD-6DE8-EE4D-3F45EDE3A62E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4" creationId="{6A974F3F-74FA-F22F-4D4B-EFEFD0685BD5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34" creationId="{CAEC7AB7-D12D-7F8E-A799-B16C4A70FA00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37" creationId="{BD144F7A-4FFC-820E-6923-BB7B58C89411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43" creationId="{066E2F3D-3815-58C6-6C69-F87E7C66A27B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45" creationId="{4F7113B3-A67B-DBBA-26A9-0903AE7FBF7F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67" creationId="{D1342A72-879A-969E-80DE-E8385A2C3FD3}"/>
          </ac:spMkLst>
        </pc:spChg>
        <pc:spChg chg="add del mod">
          <ac:chgData name="Emanuele Riva" userId="c487c446-28dc-44c3-b1fb-2fe7e71e0737" providerId="ADAL" clId="{6C8C0A41-348D-4808-A31F-968112C0E44E}" dt="2024-10-07T10:10:14.146" v="783" actId="478"/>
          <ac:spMkLst>
            <pc:docMk/>
            <pc:sldMk cId="1303597652" sldId="256"/>
            <ac:spMk id="68" creationId="{8F6DD756-E103-6C1F-D115-3AE5BED45962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3" creationId="{87F9C2A3-49FF-510C-AFE4-24D230AE24AA}"/>
          </ac:spMkLst>
        </pc:spChg>
        <pc:spChg chg="add del mod">
          <ac:chgData name="Emanuele Riva" userId="c487c446-28dc-44c3-b1fb-2fe7e71e0737" providerId="ADAL" clId="{6C8C0A41-348D-4808-A31F-968112C0E44E}" dt="2024-10-07T10:13:03.373" v="842" actId="478"/>
          <ac:spMkLst>
            <pc:docMk/>
            <pc:sldMk cId="1303597652" sldId="256"/>
            <ac:spMk id="84" creationId="{677E38CC-036B-6B63-F7A0-CD28FD60F9BA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5" creationId="{351DA185-5A5F-3FB7-5192-018997855EDF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6" creationId="{A87094DA-02F4-3C89-4027-78DCDED18FA0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123" creationId="{A9580D9C-1707-C5C5-ED5B-B9EF5D895B4A}"/>
          </ac:spMkLst>
        </pc:spChg>
        <pc:grpChg chg="add mod">
          <ac:chgData name="Emanuele Riva" userId="c487c446-28dc-44c3-b1fb-2fe7e71e0737" providerId="ADAL" clId="{6C8C0A41-348D-4808-A31F-968112C0E44E}" dt="2024-10-07T10:17:46.228" v="1000" actId="1076"/>
          <ac:grpSpMkLst>
            <pc:docMk/>
            <pc:sldMk cId="1303597652" sldId="256"/>
            <ac:grpSpMk id="124" creationId="{5C7C7560-A2D3-2B54-C026-48DCFCF7467F}"/>
          </ac:grpSpMkLst>
        </pc:grpChg>
        <pc:picChg chg="del mod">
          <ac:chgData name="Emanuele Riva" userId="c487c446-28dc-44c3-b1fb-2fe7e71e0737" providerId="ADAL" clId="{6C8C0A41-348D-4808-A31F-968112C0E44E}" dt="2024-10-07T09:37:35.568" v="92" actId="478"/>
          <ac:picMkLst>
            <pc:docMk/>
            <pc:sldMk cId="1303597652" sldId="256"/>
            <ac:picMk id="3" creationId="{85BAFAF3-FCBF-7F7C-0BBE-C0705C62AAEA}"/>
          </ac:picMkLst>
        </pc:picChg>
        <pc:picChg chg="del mod ord">
          <ac:chgData name="Emanuele Riva" userId="c487c446-28dc-44c3-b1fb-2fe7e71e0737" providerId="ADAL" clId="{6C8C0A41-348D-4808-A31F-968112C0E44E}" dt="2024-10-07T09:37:45.258" v="106" actId="478"/>
          <ac:picMkLst>
            <pc:docMk/>
            <pc:sldMk cId="1303597652" sldId="256"/>
            <ac:picMk id="6" creationId="{D9B27F52-BAA5-8F43-4D04-66CE465D1410}"/>
          </ac:picMkLst>
        </pc:picChg>
        <pc:picChg chg="del mod ord">
          <ac:chgData name="Emanuele Riva" userId="c487c446-28dc-44c3-b1fb-2fe7e71e0737" providerId="ADAL" clId="{6C8C0A41-348D-4808-A31F-968112C0E44E}" dt="2024-10-07T09:40:59.239" v="283" actId="478"/>
          <ac:picMkLst>
            <pc:docMk/>
            <pc:sldMk cId="1303597652" sldId="256"/>
            <ac:picMk id="8" creationId="{1DC8FF12-4626-7DEF-275C-2C4C9D6E6350}"/>
          </ac:picMkLst>
        </pc:picChg>
        <pc:picChg chg="mo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0" creationId="{F80DF49E-9389-BE3E-3017-8860772B6F69}"/>
          </ac:picMkLst>
        </pc:picChg>
        <pc:picChg chg="add del mod">
          <ac:chgData name="Emanuele Riva" userId="c487c446-28dc-44c3-b1fb-2fe7e71e0737" providerId="ADAL" clId="{6C8C0A41-348D-4808-A31F-968112C0E44E}" dt="2024-10-07T09:38:31.554" v="133" actId="478"/>
          <ac:picMkLst>
            <pc:docMk/>
            <pc:sldMk cId="1303597652" sldId="256"/>
            <ac:picMk id="11" creationId="{264F72B9-06A5-4B58-07BB-FF1AF69D0451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3" creationId="{58A5492C-5C39-CFED-505C-228D2FA9719B}"/>
          </ac:picMkLst>
        </pc:picChg>
        <pc:picChg chg="add del mod">
          <ac:chgData name="Emanuele Riva" userId="c487c446-28dc-44c3-b1fb-2fe7e71e0737" providerId="ADAL" clId="{6C8C0A41-348D-4808-A31F-968112C0E44E}" dt="2024-10-07T09:38:56.858" v="150" actId="478"/>
          <ac:picMkLst>
            <pc:docMk/>
            <pc:sldMk cId="1303597652" sldId="256"/>
            <ac:picMk id="14" creationId="{0E4BFF6E-1FD9-FB26-9A1A-DBAA83506A03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6" creationId="{942C3058-77A8-A1DF-C87E-D38F1490F8DE}"/>
          </ac:picMkLst>
        </pc:picChg>
        <pc:picChg chg="add del mod">
          <ac:chgData name="Emanuele Riva" userId="c487c446-28dc-44c3-b1fb-2fe7e71e0737" providerId="ADAL" clId="{6C8C0A41-348D-4808-A31F-968112C0E44E}" dt="2024-10-07T09:39:17.165" v="168" actId="478"/>
          <ac:picMkLst>
            <pc:docMk/>
            <pc:sldMk cId="1303597652" sldId="256"/>
            <ac:picMk id="17" creationId="{7B7CBFE5-B67E-0556-E1E9-5BA6F1CEA1E6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9" creationId="{5FBB3B09-B07B-AC56-63A4-A7B42C670249}"/>
          </ac:picMkLst>
        </pc:picChg>
        <pc:picChg chg="del mod ord">
          <ac:chgData name="Emanuele Riva" userId="c487c446-28dc-44c3-b1fb-2fe7e71e0737" providerId="ADAL" clId="{6C8C0A41-348D-4808-A31F-968112C0E44E}" dt="2024-10-07T09:41:15.406" v="304" actId="478"/>
          <ac:picMkLst>
            <pc:docMk/>
            <pc:sldMk cId="1303597652" sldId="256"/>
            <ac:picMk id="26" creationId="{D4F3DF91-463B-9728-B315-ABF543D869CF}"/>
          </ac:picMkLst>
        </pc:picChg>
        <pc:picChg chg="del mod ord">
          <ac:chgData name="Emanuele Riva" userId="c487c446-28dc-44c3-b1fb-2fe7e71e0737" providerId="ADAL" clId="{6C8C0A41-348D-4808-A31F-968112C0E44E}" dt="2024-10-07T09:41:44.948" v="325" actId="478"/>
          <ac:picMkLst>
            <pc:docMk/>
            <pc:sldMk cId="1303597652" sldId="256"/>
            <ac:picMk id="28" creationId="{0D8E769F-C0B1-8E6E-8EB2-4C4F6DEBDB36}"/>
          </ac:picMkLst>
        </pc:picChg>
        <pc:picChg chg="del mod ord">
          <ac:chgData name="Emanuele Riva" userId="c487c446-28dc-44c3-b1fb-2fe7e71e0737" providerId="ADAL" clId="{6C8C0A41-348D-4808-A31F-968112C0E44E}" dt="2024-10-07T09:42:00.822" v="346" actId="478"/>
          <ac:picMkLst>
            <pc:docMk/>
            <pc:sldMk cId="1303597652" sldId="256"/>
            <ac:picMk id="30" creationId="{7ED52C2E-109D-FF9B-25A7-1A68FC671D40}"/>
          </ac:picMkLst>
        </pc:picChg>
        <pc:picChg chg="mod ord">
          <ac:chgData name="Emanuele Riva" userId="c487c446-28dc-44c3-b1fb-2fe7e71e0737" providerId="ADAL" clId="{6C8C0A41-348D-4808-A31F-968112C0E44E}" dt="2024-10-07T10:18:31.688" v="1060" actId="1076"/>
          <ac:picMkLst>
            <pc:docMk/>
            <pc:sldMk cId="1303597652" sldId="256"/>
            <ac:picMk id="32" creationId="{ADD28638-13AA-55D4-CA82-F588A06367B9}"/>
          </ac:picMkLst>
        </pc:picChg>
        <pc:picChg chg="add del mod">
          <ac:chgData name="Emanuele Riva" userId="c487c446-28dc-44c3-b1fb-2fe7e71e0737" providerId="ADAL" clId="{6C8C0A41-348D-4808-A31F-968112C0E44E}" dt="2024-10-07T09:42:27.813" v="364" actId="478"/>
          <ac:picMkLst>
            <pc:docMk/>
            <pc:sldMk cId="1303597652" sldId="256"/>
            <ac:picMk id="33" creationId="{8A367BE5-9AC2-6F14-1517-1AA46FD3927E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36" creationId="{E0652C45-C896-EA0E-E169-3535CF02E390}"/>
          </ac:picMkLst>
        </pc:picChg>
        <pc:picChg chg="add del mod">
          <ac:chgData name="Emanuele Riva" userId="c487c446-28dc-44c3-b1fb-2fe7e71e0737" providerId="ADAL" clId="{6C8C0A41-348D-4808-A31F-968112C0E44E}" dt="2024-10-07T09:43:18.725" v="426" actId="478"/>
          <ac:picMkLst>
            <pc:docMk/>
            <pc:sldMk cId="1303597652" sldId="256"/>
            <ac:picMk id="38" creationId="{6608900B-8109-F87C-9812-619B46E729F5}"/>
          </ac:picMkLst>
        </pc:picChg>
        <pc:picChg chg="del mod ord">
          <ac:chgData name="Emanuele Riva" userId="c487c446-28dc-44c3-b1fb-2fe7e71e0737" providerId="ADAL" clId="{6C8C0A41-348D-4808-A31F-968112C0E44E}" dt="2024-10-07T09:43:28.629" v="441" actId="478"/>
          <ac:picMkLst>
            <pc:docMk/>
            <pc:sldMk cId="1303597652" sldId="256"/>
            <ac:picMk id="40" creationId="{681C5997-825E-1382-CC82-54D1BAFC550B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42" creationId="{70E38517-B305-9116-8AA4-87153828B54E}"/>
          </ac:picMkLst>
        </pc:picChg>
        <pc:picChg chg="add del mod">
          <ac:chgData name="Emanuele Riva" userId="c487c446-28dc-44c3-b1fb-2fe7e71e0737" providerId="ADAL" clId="{6C8C0A41-348D-4808-A31F-968112C0E44E}" dt="2024-10-07T09:44:08.614" v="502" actId="478"/>
          <ac:picMkLst>
            <pc:docMk/>
            <pc:sldMk cId="1303597652" sldId="256"/>
            <ac:picMk id="44" creationId="{69464326-4E6E-591D-1D25-10B67C7F6727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47" creationId="{66936695-E925-AC3B-BE0F-D6B0ABCAFA6D}"/>
          </ac:picMkLst>
        </pc:picChg>
        <pc:picChg chg="add del mod">
          <ac:chgData name="Emanuele Riva" userId="c487c446-28dc-44c3-b1fb-2fe7e71e0737" providerId="ADAL" clId="{6C8C0A41-348D-4808-A31F-968112C0E44E}" dt="2024-10-07T09:46:07.871" v="587" actId="478"/>
          <ac:picMkLst>
            <pc:docMk/>
            <pc:sldMk cId="1303597652" sldId="256"/>
            <ac:picMk id="48" creationId="{077F122E-D23F-7FB7-7098-9B81F44724BC}"/>
          </ac:picMkLst>
        </pc:picChg>
        <pc:picChg chg="del mod ord">
          <ac:chgData name="Emanuele Riva" userId="c487c446-28dc-44c3-b1fb-2fe7e71e0737" providerId="ADAL" clId="{6C8C0A41-348D-4808-A31F-968112C0E44E}" dt="2024-10-07T09:50:59.486" v="601" actId="478"/>
          <ac:picMkLst>
            <pc:docMk/>
            <pc:sldMk cId="1303597652" sldId="256"/>
            <ac:picMk id="50" creationId="{1A907D50-AEC9-10F2-EA2D-6BCA59DC394C}"/>
          </ac:picMkLst>
        </pc:picChg>
        <pc:picChg chg="del mod ord">
          <ac:chgData name="Emanuele Riva" userId="c487c446-28dc-44c3-b1fb-2fe7e71e0737" providerId="ADAL" clId="{6C8C0A41-348D-4808-A31F-968112C0E44E}" dt="2024-10-07T09:52:06.675" v="616" actId="478"/>
          <ac:picMkLst>
            <pc:docMk/>
            <pc:sldMk cId="1303597652" sldId="256"/>
            <ac:picMk id="52" creationId="{4C541930-6BBD-4FC2-6155-582617663AD5}"/>
          </ac:picMkLst>
        </pc:picChg>
        <pc:picChg chg="del mod ord">
          <ac:chgData name="Emanuele Riva" userId="c487c446-28dc-44c3-b1fb-2fe7e71e0737" providerId="ADAL" clId="{6C8C0A41-348D-4808-A31F-968112C0E44E}" dt="2024-10-07T09:54:14.400" v="630" actId="478"/>
          <ac:picMkLst>
            <pc:docMk/>
            <pc:sldMk cId="1303597652" sldId="256"/>
            <ac:picMk id="54" creationId="{6D30788B-97E8-0188-5B54-02EABB7ACF33}"/>
          </ac:picMkLst>
        </pc:picChg>
        <pc:picChg chg="del mod ord">
          <ac:chgData name="Emanuele Riva" userId="c487c446-28dc-44c3-b1fb-2fe7e71e0737" providerId="ADAL" clId="{6C8C0A41-348D-4808-A31F-968112C0E44E}" dt="2024-10-07T10:00:38.062" v="644" actId="478"/>
          <ac:picMkLst>
            <pc:docMk/>
            <pc:sldMk cId="1303597652" sldId="256"/>
            <ac:picMk id="56" creationId="{C192850B-0D40-2FFD-1AF3-C9AF31460F34}"/>
          </ac:picMkLst>
        </pc:picChg>
        <pc:picChg chg="del mod ord">
          <ac:chgData name="Emanuele Riva" userId="c487c446-28dc-44c3-b1fb-2fe7e71e0737" providerId="ADAL" clId="{6C8C0A41-348D-4808-A31F-968112C0E44E}" dt="2024-10-07T10:01:21.522" v="658" actId="478"/>
          <ac:picMkLst>
            <pc:docMk/>
            <pc:sldMk cId="1303597652" sldId="256"/>
            <ac:picMk id="58" creationId="{D0E7AFEB-77DC-5F26-C023-767FD35C25FD}"/>
          </ac:picMkLst>
        </pc:picChg>
        <pc:picChg chg="del mod ord">
          <ac:chgData name="Emanuele Riva" userId="c487c446-28dc-44c3-b1fb-2fe7e71e0737" providerId="ADAL" clId="{6C8C0A41-348D-4808-A31F-968112C0E44E}" dt="2024-10-07T10:01:57.304" v="672" actId="478"/>
          <ac:picMkLst>
            <pc:docMk/>
            <pc:sldMk cId="1303597652" sldId="256"/>
            <ac:picMk id="60" creationId="{724497D8-588F-982E-4598-2A92F055DA54}"/>
          </ac:picMkLst>
        </pc:picChg>
        <pc:picChg chg="del mod ord">
          <ac:chgData name="Emanuele Riva" userId="c487c446-28dc-44c3-b1fb-2fe7e71e0737" providerId="ADAL" clId="{6C8C0A41-348D-4808-A31F-968112C0E44E}" dt="2024-10-07T10:02:17.149" v="686" actId="478"/>
          <ac:picMkLst>
            <pc:docMk/>
            <pc:sldMk cId="1303597652" sldId="256"/>
            <ac:picMk id="62" creationId="{06EBCF96-4A70-3A5A-6E2C-9EC5A3BBAD4A}"/>
          </ac:picMkLst>
        </pc:picChg>
        <pc:picChg chg="del mod ord">
          <ac:chgData name="Emanuele Riva" userId="c487c446-28dc-44c3-b1fb-2fe7e71e0737" providerId="ADAL" clId="{6C8C0A41-348D-4808-A31F-968112C0E44E}" dt="2024-10-07T10:02:45.198" v="765" actId="478"/>
          <ac:picMkLst>
            <pc:docMk/>
            <pc:sldMk cId="1303597652" sldId="256"/>
            <ac:picMk id="64" creationId="{B881177B-BB70-C490-8C4A-50011FDBEF08}"/>
          </ac:picMkLst>
        </pc:picChg>
        <pc:picChg chg="mod ord">
          <ac:chgData name="Emanuele Riva" userId="c487c446-28dc-44c3-b1fb-2fe7e71e0737" providerId="ADAL" clId="{6C8C0A41-348D-4808-A31F-968112C0E44E}" dt="2024-10-07T10:18:44.582" v="1080" actId="1076"/>
          <ac:picMkLst>
            <pc:docMk/>
            <pc:sldMk cId="1303597652" sldId="256"/>
            <ac:picMk id="66" creationId="{D0000628-8C09-99B9-BF06-5D24C7BE0D8A}"/>
          </ac:picMkLst>
        </pc:picChg>
        <pc:picChg chg="mo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88" creationId="{96D4D54B-3114-0709-8EDF-822EC66C021D}"/>
          </ac:picMkLst>
        </pc:picChg>
        <pc:picChg chg="add del mod">
          <ac:chgData name="Emanuele Riva" userId="c487c446-28dc-44c3-b1fb-2fe7e71e0737" providerId="ADAL" clId="{6C8C0A41-348D-4808-A31F-968112C0E44E}" dt="2024-10-07T10:14:20.735" v="880" actId="478"/>
          <ac:picMkLst>
            <pc:docMk/>
            <pc:sldMk cId="1303597652" sldId="256"/>
            <ac:picMk id="93" creationId="{60213EF9-A726-FF5E-5C3A-4E901DC46FC2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95" creationId="{3F2E008C-7CC9-4507-089F-98C02EDFAC73}"/>
          </ac:picMkLst>
        </pc:picChg>
        <pc:picChg chg="add del mod">
          <ac:chgData name="Emanuele Riva" userId="c487c446-28dc-44c3-b1fb-2fe7e71e0737" providerId="ADAL" clId="{6C8C0A41-348D-4808-A31F-968112C0E44E}" dt="2024-10-07T10:14:49.688" v="905" actId="478"/>
          <ac:picMkLst>
            <pc:docMk/>
            <pc:sldMk cId="1303597652" sldId="256"/>
            <ac:picMk id="96" creationId="{11C43CAE-04F1-F116-6F80-663DA21DA995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01" creationId="{C1EF1A06-F5EB-26C1-6EA1-C08BF0878DD8}"/>
          </ac:picMkLst>
        </pc:picChg>
        <pc:picChg chg="add del mod">
          <ac:chgData name="Emanuele Riva" userId="c487c446-28dc-44c3-b1fb-2fe7e71e0737" providerId="ADAL" clId="{6C8C0A41-348D-4808-A31F-968112C0E44E}" dt="2024-10-07T10:15:14.320" v="931" actId="478"/>
          <ac:picMkLst>
            <pc:docMk/>
            <pc:sldMk cId="1303597652" sldId="256"/>
            <ac:picMk id="105" creationId="{897B3EB0-D23A-82ED-76B4-28CF74DDA450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07" creationId="{2FA1EC9C-16B9-575D-8FC5-8D2A6CB265C9}"/>
          </ac:picMkLst>
        </pc:picChg>
        <pc:picChg chg="add del mod">
          <ac:chgData name="Emanuele Riva" userId="c487c446-28dc-44c3-b1fb-2fe7e71e0737" providerId="ADAL" clId="{6C8C0A41-348D-4808-A31F-968112C0E44E}" dt="2024-10-07T10:15:37.871" v="956" actId="478"/>
          <ac:picMkLst>
            <pc:docMk/>
            <pc:sldMk cId="1303597652" sldId="256"/>
            <ac:picMk id="111" creationId="{2821FB1D-7654-1EC0-C8AA-DA6E5EFAA65D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13" creationId="{BB37A9AE-CE31-1615-2778-4D6F129467E1}"/>
          </ac:picMkLst>
        </pc:picChg>
        <pc:picChg chg="add del mod">
          <ac:chgData name="Emanuele Riva" userId="c487c446-28dc-44c3-b1fb-2fe7e71e0737" providerId="ADAL" clId="{6C8C0A41-348D-4808-A31F-968112C0E44E}" dt="2024-10-07T10:16:51.015" v="982" actId="478"/>
          <ac:picMkLst>
            <pc:docMk/>
            <pc:sldMk cId="1303597652" sldId="256"/>
            <ac:picMk id="120" creationId="{F707CCA3-43E3-7E45-CB6C-0C4AC27A3579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22" creationId="{B45B03E5-DD36-A097-4E54-FC20E3425A20}"/>
          </ac:picMkLst>
        </pc:pic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0" creationId="{D4B7EE47-E041-2D73-E737-290838ED53BD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2" creationId="{CC6750D7-E295-399D-F102-96C84FA92D4A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7" creationId="{5552FC1D-BE91-6C45-3D37-A07EF9322D83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0" creationId="{352A8DF6-9C30-5220-E2D0-FEDF398EABAD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2" creationId="{9A93C28D-496B-B003-3B8B-573DB0250FD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9" creationId="{EEDC8AE8-3E2D-E5F8-B7A3-5377A1D85FE9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97" creationId="{E0F7AC3F-59A8-28A2-8B3F-EB9B74EEE40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02" creationId="{6E64BB09-789F-4E4A-16D5-306595B4EFE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08" creationId="{E12585F0-4AA4-0DB3-BD21-6968FEC673B5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14" creationId="{46D24488-3724-419E-F330-1E4985A96D8F}"/>
          </ac:cxnSpMkLst>
        </pc:cxnChg>
      </pc:sldChg>
    </pc:docChg>
  </pc:docChgLst>
  <pc:docChgLst>
    <pc:chgData name="Emanuele Riva" userId="c487c446-28dc-44c3-b1fb-2fe7e71e0737" providerId="ADAL" clId="{D4817A63-AB2B-4C98-88EA-180EA4BE4046}"/>
    <pc:docChg chg="custSel addSld modSld">
      <pc:chgData name="Emanuele Riva" userId="c487c446-28dc-44c3-b1fb-2fe7e71e0737" providerId="ADAL" clId="{D4817A63-AB2B-4C98-88EA-180EA4BE4046}" dt="2024-10-08T05:42:48.918" v="493" actId="20577"/>
      <pc:docMkLst>
        <pc:docMk/>
      </pc:docMkLst>
      <pc:sldChg chg="delSp modSp mod">
        <pc:chgData name="Emanuele Riva" userId="c487c446-28dc-44c3-b1fb-2fe7e71e0737" providerId="ADAL" clId="{D4817A63-AB2B-4C98-88EA-180EA4BE4046}" dt="2024-10-08T05:42:48.918" v="493" actId="20577"/>
        <pc:sldMkLst>
          <pc:docMk/>
          <pc:sldMk cId="1303597652" sldId="256"/>
        </pc:sldMkLst>
        <pc:spChg chg="mod">
          <ac:chgData name="Emanuele Riva" userId="c487c446-28dc-44c3-b1fb-2fe7e71e0737" providerId="ADAL" clId="{D4817A63-AB2B-4C98-88EA-180EA4BE4046}" dt="2024-10-08T05:42:48.918" v="493" actId="20577"/>
          <ac:spMkLst>
            <pc:docMk/>
            <pc:sldMk cId="1303597652" sldId="256"/>
            <ac:spMk id="4" creationId="{099A61AC-0EB7-2662-0F93-B155F2AC371D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2" creationId="{2CFD1D0B-1979-E4AB-BD2D-B72771627D11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3" creationId="{E9BAA2E6-A6BD-6DE8-EE4D-3F45EDE3A62E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4" creationId="{6A974F3F-74FA-F22F-4D4B-EFEFD0685BD5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34" creationId="{CAEC7AB7-D12D-7F8E-A799-B16C4A70FA00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37" creationId="{BD144F7A-4FFC-820E-6923-BB7B58C89411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43" creationId="{066E2F3D-3815-58C6-6C69-F87E7C66A27B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45" creationId="{4F7113B3-A67B-DBBA-26A9-0903AE7FBF7F}"/>
          </ac:spMkLst>
        </pc:spChg>
        <pc:grpChg chg="del">
          <ac:chgData name="Emanuele Riva" userId="c487c446-28dc-44c3-b1fb-2fe7e71e0737" providerId="ADAL" clId="{D4817A63-AB2B-4C98-88EA-180EA4BE4046}" dt="2024-10-07T10:25:12.350" v="0" actId="478"/>
          <ac:grpSpMkLst>
            <pc:docMk/>
            <pc:sldMk cId="1303597652" sldId="256"/>
            <ac:grpSpMk id="124" creationId="{5C7C7560-A2D3-2B54-C026-48DCFCF7467F}"/>
          </ac:grpSpMkLst>
        </pc:grp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0" creationId="{F80DF49E-9389-BE3E-3017-8860772B6F6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3" creationId="{58A5492C-5C39-CFED-505C-228D2FA9719B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6" creationId="{942C3058-77A8-A1DF-C87E-D38F1490F8DE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9" creationId="{5FBB3B09-B07B-AC56-63A4-A7B42C67024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32" creationId="{ADD28638-13AA-55D4-CA82-F588A06367B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36" creationId="{E0652C45-C896-EA0E-E169-3535CF02E390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42" creationId="{70E38517-B305-9116-8AA4-87153828B54E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47" creationId="{66936695-E925-AC3B-BE0F-D6B0ABCAFA6D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66" creationId="{D0000628-8C09-99B9-BF06-5D24C7BE0D8A}"/>
          </ac:picMkLst>
        </pc:picChg>
        <pc:cxnChg chg="mod">
          <ac:chgData name="Emanuele Riva" userId="c487c446-28dc-44c3-b1fb-2fe7e71e0737" providerId="ADAL" clId="{D4817A63-AB2B-4C98-88EA-180EA4BE4046}" dt="2024-10-07T10:25:12.350" v="0" actId="478"/>
          <ac:cxnSpMkLst>
            <pc:docMk/>
            <pc:sldMk cId="1303597652" sldId="256"/>
            <ac:cxnSpMk id="70" creationId="{D4B7EE47-E041-2D73-E737-290838ED53BD}"/>
          </ac:cxnSpMkLst>
        </pc:cxnChg>
        <pc:cxnChg chg="mod">
          <ac:chgData name="Emanuele Riva" userId="c487c446-28dc-44c3-b1fb-2fe7e71e0737" providerId="ADAL" clId="{D4817A63-AB2B-4C98-88EA-180EA4BE4046}" dt="2024-10-07T10:25:12.350" v="0" actId="478"/>
          <ac:cxnSpMkLst>
            <pc:docMk/>
            <pc:sldMk cId="1303597652" sldId="256"/>
            <ac:cxnSpMk id="72" creationId="{CC6750D7-E295-399D-F102-96C84FA92D4A}"/>
          </ac:cxnSpMkLst>
        </pc:cxnChg>
      </pc:sldChg>
      <pc:sldChg chg="modSp add mod">
        <pc:chgData name="Emanuele Riva" userId="c487c446-28dc-44c3-b1fb-2fe7e71e0737" providerId="ADAL" clId="{D4817A63-AB2B-4C98-88EA-180EA4BE4046}" dt="2024-10-08T05:42:38.354" v="482" actId="20577"/>
        <pc:sldMkLst>
          <pc:docMk/>
          <pc:sldMk cId="973713528" sldId="257"/>
        </pc:sldMkLst>
        <pc:spChg chg="mod">
          <ac:chgData name="Emanuele Riva" userId="c487c446-28dc-44c3-b1fb-2fe7e71e0737" providerId="ADAL" clId="{D4817A63-AB2B-4C98-88EA-180EA4BE4046}" dt="2024-10-08T05:42:38.354" v="482" actId="20577"/>
          <ac:spMkLst>
            <pc:docMk/>
            <pc:sldMk cId="973713528" sldId="257"/>
            <ac:spMk id="4" creationId="{099A61AC-0EB7-2662-0F93-B155F2AC371D}"/>
          </ac:spMkLst>
        </pc:spChg>
      </pc:sldChg>
    </pc:docChg>
  </pc:docChgLst>
  <pc:docChgLst>
    <pc:chgData name="Emanuele Riva" userId="c487c446-28dc-44c3-b1fb-2fe7e71e0737" providerId="ADAL" clId="{55DC988B-748B-45FC-94AB-2B787A3E9504}"/>
    <pc:docChg chg="undo custSel modSld">
      <pc:chgData name="Emanuele Riva" userId="c487c446-28dc-44c3-b1fb-2fe7e71e0737" providerId="ADAL" clId="{55DC988B-748B-45FC-94AB-2B787A3E9504}" dt="2024-09-11T08:48:52.108" v="249" actId="20577"/>
      <pc:docMkLst>
        <pc:docMk/>
      </pc:docMkLst>
      <pc:sldChg chg="modSp mod">
        <pc:chgData name="Emanuele Riva" userId="c487c446-28dc-44c3-b1fb-2fe7e71e0737" providerId="ADAL" clId="{55DC988B-748B-45FC-94AB-2B787A3E9504}" dt="2024-09-11T08:48:52.108" v="249" actId="20577"/>
        <pc:sldMkLst>
          <pc:docMk/>
          <pc:sldMk cId="1303597652" sldId="256"/>
        </pc:sldMkLst>
        <pc:spChg chg="mod">
          <ac:chgData name="Emanuele Riva" userId="c487c446-28dc-44c3-b1fb-2fe7e71e0737" providerId="ADAL" clId="{55DC988B-748B-45FC-94AB-2B787A3E9504}" dt="2024-09-11T08:48:52.108" v="249" actId="20577"/>
          <ac:spMkLst>
            <pc:docMk/>
            <pc:sldMk cId="1303597652" sldId="256"/>
            <ac:spMk id="4" creationId="{099A61AC-0EB7-2662-0F93-B155F2AC37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DBB8F-8B03-40AF-BD70-C510DF727072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3E697-8268-402F-AB85-4AA573FD719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21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0295F-5E9C-B78E-1F25-EE6302420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DE7D78-65F7-6830-BC34-1FF7DCD2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B9C707-B8AC-0452-1EB9-61CE9745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4FBB53-A7E3-CA3F-48D0-6B21BC7F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439142-31BF-65EF-FD45-BE80DDA2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3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CF00C-D518-373B-E80A-BE855D8C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9549E1-471A-8503-5DDC-C7D2A10B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2186CA-D145-C8DA-5E73-43B87CE5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C6AD40-D17B-A4F0-A1CD-EF241D8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7AC81-16F9-0DD3-6F99-852AA273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5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E1848B-9F8B-0841-9BAF-7B8FC94B7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A6982B-3ADB-E40B-8F9B-D46259224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12DC01-8285-F729-D47A-BBDDF8CB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6B34B-9731-6BD5-0116-57989EA8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96706F-D5A7-7866-C39F-6BCD61A2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D7E72-08AA-E3D0-8B39-95162D4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981B3-20D2-47F4-714B-2FA33D10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AD81E6-6363-F4C2-CD15-A849650C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F5ABE-FDED-189D-87A8-54BF7DB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A0A72-9D2C-E8C1-EC60-FD4B614C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AC1D-6787-D30F-BD07-B691719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ACA418-2685-CBF3-8E65-05E9006B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F8C6B-5AE8-6AFE-B828-30604A6B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9F3E1-E427-C7E0-F2CE-A5E319C5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EFA64-0C4D-B1F1-D909-B77A946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1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EE75F-705E-005D-511A-9B39287E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5D99A-DB2E-E20D-F716-1C6767081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7A889E-30FD-3D73-6B15-A69E9870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8C75F8-3A6C-8D0F-E4D8-B798BCBF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0D1D78-AACA-7115-E609-63A04F49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DA45AF-C632-4B4B-DF5D-E55DE1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0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6B210-BBF2-6AE8-FA73-46B3CD65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ECE4FC-53E6-A2F9-E1CC-DFC97521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C2E41B-E37C-30EF-0C61-30281B29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CCEF23-B154-D508-10E5-B543D0F0B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57023D-0565-FC7B-72BA-2CD218A5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CD2C25-2F1D-CB2D-1B00-DE5CFE3A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126CBD-247C-2F89-02B4-1B31408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101A5C-6213-C854-1565-7BAD6EC4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45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A4363-0B99-FD14-9603-7643B451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98C724-C8E6-8AE6-3605-29CA788F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5E5CF7-78A6-7BDA-8A8F-88CCE2D0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BBF80-5781-5712-48BE-FC5434D1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9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4D6DF2-A02F-8A2B-CA05-D65F53C2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CF1E9A-F610-4E84-AA54-0A30E288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A7BEDA-0CE7-E350-8E19-D31C7C5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45E08-306E-BBD3-0DFB-FB7418C7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30C8F-2C3A-A8DB-1651-F7CDC050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18DE41-ED09-13A8-EA14-D239FB5F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39A204-AA89-E63B-C5B6-286EF500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919EC1-DBA6-753D-8750-8CE8E0E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AF281-B618-23B7-1B4F-D8B81A61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9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1B291-CCB3-2FC8-1A82-96C174D5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CCF9AE-179F-A37E-6152-52868D21E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66DEC0-27C8-1A93-CF54-3772D00E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CA4B17-1210-B459-8568-122A10A0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26379D-4454-E70C-5F78-02E6A77C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6B2121-BF1E-85AC-27B2-6285FB6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4D2F42-AA1A-62DF-60F7-C579F9D7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786B3B-06C7-1813-8D4E-4F15362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5C2A1E-41C6-E5AB-56C8-7DDFEC473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AA712-8A29-4661-BD34-A189167B7743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359D5-424A-0B7F-EFE9-B345FB3D3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3FE80-305D-0206-8AFB-897681D79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6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99CCC2-DD2C-5FE5-DE6F-C3AF16537255}"/>
              </a:ext>
            </a:extLst>
          </p:cNvPr>
          <p:cNvSpPr txBox="1"/>
          <p:nvPr/>
        </p:nvSpPr>
        <p:spPr>
          <a:xfrm>
            <a:off x="2604940" y="219730"/>
            <a:ext cx="6982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Avenir Next LT Pro Light" panose="020B0304020202020204" pitchFamily="34" charset="0"/>
              </a:rPr>
              <a:t>Parameter</a:t>
            </a:r>
            <a:r>
              <a:rPr lang="it-IT" sz="2400" dirty="0">
                <a:latin typeface="Avenir Next LT Pro Light" panose="020B0304020202020204" pitchFamily="34" charset="0"/>
              </a:rPr>
              <a:t> </a:t>
            </a:r>
            <a:r>
              <a:rPr lang="it-IT" sz="2400" dirty="0" err="1">
                <a:latin typeface="Avenir Next LT Pro Light" panose="020B0304020202020204" pitchFamily="34" charset="0"/>
              </a:rPr>
              <a:t>estimation</a:t>
            </a:r>
            <a:r>
              <a:rPr lang="it-IT" sz="2400" dirty="0">
                <a:latin typeface="Avenir Next LT Pro Light" panose="020B0304020202020204" pitchFamily="34" charset="0"/>
              </a:rPr>
              <a:t> via EKF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0FC125D-FF68-C68C-21C9-C4E7FEDC54E2}"/>
              </a:ext>
            </a:extLst>
          </p:cNvPr>
          <p:cNvSpPr txBox="1"/>
          <p:nvPr/>
        </p:nvSpPr>
        <p:spPr>
          <a:xfrm>
            <a:off x="729006" y="681395"/>
            <a:ext cx="107339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venir Next LT Pro Light" panose="020B0304020202020204" pitchFamily="34" charset="0"/>
              </a:rPr>
              <a:t>Implementation of an Extended </a:t>
            </a:r>
            <a:r>
              <a:rPr lang="it-IT" sz="1400" dirty="0" err="1">
                <a:latin typeface="Avenir Next LT Pro Light" panose="020B0304020202020204" pitchFamily="34" charset="0"/>
              </a:rPr>
              <a:t>Kalman</a:t>
            </a:r>
            <a:r>
              <a:rPr lang="it-IT" sz="1400" dirty="0">
                <a:latin typeface="Avenir Next LT Pro Light" panose="020B0304020202020204" pitchFamily="34" charset="0"/>
              </a:rPr>
              <a:t> Filter (EKF) to estimate the </a:t>
            </a:r>
            <a:r>
              <a:rPr lang="it-IT" sz="1400" dirty="0" err="1">
                <a:latin typeface="Avenir Next LT Pro Light" panose="020B0304020202020204" pitchFamily="34" charset="0"/>
              </a:rPr>
              <a:t>unknown</a:t>
            </a:r>
            <a:r>
              <a:rPr lang="it-IT" sz="1400" dirty="0">
                <a:latin typeface="Avenir Next LT Pro Light" panose="020B0304020202020204" pitchFamily="34" charset="0"/>
              </a:rPr>
              <a:t> </a:t>
            </a:r>
            <a:r>
              <a:rPr lang="it-IT" sz="1400" dirty="0" err="1">
                <a:latin typeface="Avenir Next LT Pro Light" panose="020B0304020202020204" pitchFamily="34" charset="0"/>
              </a:rPr>
              <a:t>value</a:t>
            </a:r>
            <a:r>
              <a:rPr lang="it-IT" sz="1400" dirty="0">
                <a:latin typeface="Avenir Next LT Pro Light" panose="020B0304020202020204" pitchFamily="34" charset="0"/>
              </a:rPr>
              <a:t> of a </a:t>
            </a:r>
            <a:r>
              <a:rPr lang="it-IT" sz="1400" dirty="0" err="1">
                <a:latin typeface="Avenir Next LT Pro Light" panose="020B0304020202020204" pitchFamily="34" charset="0"/>
              </a:rPr>
              <a:t>parameter</a:t>
            </a:r>
            <a:r>
              <a:rPr lang="it-IT" sz="1400" dirty="0">
                <a:latin typeface="Avenir Next LT Pro Light" panose="020B0304020202020204" pitchFamily="34" charset="0"/>
              </a:rPr>
              <a:t> of the system.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C0407C3-DDB7-B606-FF17-BDB5FB8D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69" y="3444347"/>
            <a:ext cx="9593260" cy="3193923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5BA80F2C-C0B6-50A7-8180-8906E5CD3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007" y="1271933"/>
            <a:ext cx="2860293" cy="1224000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A18D550-BABC-E3F6-CFC5-2D97BB05A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2504" y="1271933"/>
            <a:ext cx="585000" cy="12240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F0E80ACD-5506-E4BB-2DAF-A6BDFA5F88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738993" y="1271933"/>
            <a:ext cx="5605714" cy="12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0A127CC-BBFE-9C8F-9DE3-9C1C6E9339CD}"/>
                  </a:ext>
                </a:extLst>
              </p:cNvPr>
              <p:cNvSpPr txBox="1"/>
              <p:nvPr/>
            </p:nvSpPr>
            <p:spPr>
              <a:xfrm>
                <a:off x="729005" y="2696257"/>
                <a:ext cx="10733988" cy="7480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venir Next LT Pro Light" panose="020B0304020202020204" pitchFamily="34" charset="0"/>
                  </a:rPr>
                  <a:t>For the design of the EKF, </a:t>
                </a:r>
                <a:r>
                  <a:rPr lang="en-US" sz="1400" dirty="0">
                    <a:latin typeface="Avenir Next LT Pro Light" panose="020B0304020202020204" pitchFamily="34" charset="0"/>
                  </a:rPr>
                  <a:t>we considered the augmented system with the additional state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it-IT" sz="1400" dirty="0">
                    <a:latin typeface="Avenir Next LT Pro Light" panose="020B0304020202020204" pitchFamily="34" charset="0"/>
                  </a:rPr>
                  <a:t> (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parameter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 be 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identified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). The update of the 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estimates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  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is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 based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dirty="0">
                    <a:latin typeface="Avenir Next LT Pro Light" panose="020B0304020202020204" pitchFamily="34" charset="0"/>
                  </a:rPr>
                  <a:t>. Different 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values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 for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𝐸𝐾𝐹</m:t>
                        </m:r>
                      </m:sub>
                    </m:sSub>
                  </m:oMath>
                </a14:m>
                <a:r>
                  <a:rPr lang="it-IT" sz="1400" dirty="0">
                    <a:latin typeface="Avenir Next LT Pro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𝐸𝐾𝐹</m:t>
                        </m:r>
                      </m:sub>
                    </m:sSub>
                  </m:oMath>
                </a14:m>
                <a:r>
                  <a:rPr lang="it-IT" sz="1400" dirty="0">
                    <a:latin typeface="Avenir Next LT Pro Light" panose="020B03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𝐸𝐾𝐹</m:t>
                        </m:r>
                      </m:sub>
                    </m:sSub>
                  </m:oMath>
                </a14:m>
                <a:r>
                  <a:rPr lang="it-IT" sz="1400" dirty="0">
                    <a:latin typeface="Avenir Next LT Pro Light" panose="020B0304020202020204" pitchFamily="34" charset="0"/>
                  </a:rPr>
                  <a:t> </a:t>
                </a:r>
                <a:r>
                  <a:rPr lang="en-US" sz="1400" dirty="0">
                    <a:latin typeface="Avenir Next LT Pro Light" panose="020B0304020202020204" pitchFamily="34" charset="0"/>
                  </a:rPr>
                  <a:t>were considered to observe their effects on the filter operation.</a:t>
                </a:r>
                <a:endParaRPr lang="it-IT" sz="1400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0A127CC-BBFE-9C8F-9DE3-9C1C6E93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5" y="2696257"/>
                <a:ext cx="10733988" cy="748090"/>
              </a:xfrm>
              <a:prstGeom prst="rect">
                <a:avLst/>
              </a:prstGeom>
              <a:blipFill>
                <a:blip r:embed="rId9"/>
                <a:stretch>
                  <a:fillRect l="-170" t="-813" r="-398" b="-7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5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8CF580A1-4843-3AB2-E8AA-364975948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112045"/>
            <a:ext cx="10905066" cy="5125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4787F60-0418-942A-0251-4CC1F23FEFD0}"/>
                  </a:ext>
                </a:extLst>
              </p:cNvPr>
              <p:cNvSpPr txBox="1"/>
              <p:nvPr/>
            </p:nvSpPr>
            <p:spPr>
              <a:xfrm>
                <a:off x="2895440" y="169371"/>
                <a:ext cx="64011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Avenir Next LT Pro Light" panose="020B0304020202020204" pitchFamily="34" charset="0"/>
                  </a:rPr>
                  <a:t>Influence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(5, 5)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keeping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5, 5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34787F60-0418-942A-0251-4CC1F23F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40" y="169371"/>
                <a:ext cx="6401119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FE2EB2E-B57A-25C2-949A-319199AF0067}"/>
                  </a:ext>
                </a:extLst>
              </p:cNvPr>
              <p:cNvSpPr txBox="1"/>
              <p:nvPr/>
            </p:nvSpPr>
            <p:spPr>
              <a:xfrm>
                <a:off x="643467" y="620691"/>
                <a:ext cx="109050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venir Next LT Pro Light" panose="020B0304020202020204" pitchFamily="34" charset="0"/>
                  </a:rPr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1400" dirty="0">
                    <a:latin typeface="Avenir Next LT Pro Light" panose="020B0304020202020204" pitchFamily="34" charset="0"/>
                  </a:rPr>
                  <a:t> helps in 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reaching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correct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 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estimation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 in a </a:t>
                </a:r>
                <a:r>
                  <a:rPr lang="it-IT" sz="1400" dirty="0" err="1">
                    <a:latin typeface="Avenir Next LT Pro Light" panose="020B0304020202020204" pitchFamily="34" charset="0"/>
                  </a:rPr>
                  <a:t>shorter</a:t>
                </a:r>
                <a:r>
                  <a:rPr lang="it-IT" sz="1400" dirty="0">
                    <a:latin typeface="Avenir Next LT Pro Light" panose="020B0304020202020204" pitchFamily="34" charset="0"/>
                  </a:rPr>
                  <a:t> time. </a:t>
                </a:r>
                <a:r>
                  <a:rPr lang="en-US" sz="1400" dirty="0">
                    <a:latin typeface="Avenir Next LT Pro Light" panose="020B0304020202020204" pitchFamily="34" charset="0"/>
                  </a:rPr>
                  <a:t>Too high values might lead to strong initial fluctuations.</a:t>
                </a:r>
                <a:endParaRPr lang="it-IT" sz="1400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FE2EB2E-B57A-25C2-949A-319199AF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620691"/>
                <a:ext cx="10905066" cy="307777"/>
              </a:xfrm>
              <a:prstGeom prst="rect">
                <a:avLst/>
              </a:prstGeom>
              <a:blipFill>
                <a:blip r:embed="rId4"/>
                <a:stretch>
                  <a:fillRect l="-168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71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7B444-D3D0-D25C-F1B2-F5724AEC3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7A20D2EC-427D-8452-BCC1-9F5021AA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112045"/>
            <a:ext cx="10905066" cy="5125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DEC56D-1E9D-D077-5E95-203DC0DCE083}"/>
                  </a:ext>
                </a:extLst>
              </p:cNvPr>
              <p:cNvSpPr txBox="1"/>
              <p:nvPr/>
            </p:nvSpPr>
            <p:spPr>
              <a:xfrm>
                <a:off x="2895440" y="169371"/>
                <a:ext cx="64011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Avenir Next LT Pro Light" panose="020B0304020202020204" pitchFamily="34" charset="0"/>
                  </a:rPr>
                  <a:t>Influence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(5, 5)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keeping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5, 5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DDEC56D-1E9D-D077-5E95-203DC0DC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40" y="169371"/>
                <a:ext cx="6401119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6845539-0276-AF84-AF93-B0F1844C5CC3}"/>
                  </a:ext>
                </a:extLst>
              </p:cNvPr>
              <p:cNvSpPr txBox="1"/>
              <p:nvPr/>
            </p:nvSpPr>
            <p:spPr>
              <a:xfrm>
                <a:off x="643467" y="620691"/>
                <a:ext cx="1090506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venir Next LT Pro Light" panose="020B0304020202020204" pitchFamily="34" charset="0"/>
                  </a:rPr>
                  <a:t>Larger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t-IT" sz="1400" dirty="0">
                    <a:latin typeface="Avenir Next LT Pro Light" panose="020B0304020202020204" pitchFamily="34" charset="0"/>
                  </a:rPr>
                  <a:t> </a:t>
                </a:r>
                <a:r>
                  <a:rPr lang="en-US" sz="1400" dirty="0">
                    <a:latin typeface="Avenir Next LT Pro Light" panose="020B0304020202020204" pitchFamily="34" charset="0"/>
                  </a:rPr>
                  <a:t>helps to trust measurement more but leads to lower confidence in estimation.</a:t>
                </a:r>
                <a:endParaRPr lang="it-IT" sz="1400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6845539-0276-AF84-AF93-B0F1844C5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620691"/>
                <a:ext cx="10905066" cy="307777"/>
              </a:xfrm>
              <a:prstGeom prst="rect">
                <a:avLst/>
              </a:prstGeom>
              <a:blipFill>
                <a:blip r:embed="rId4"/>
                <a:stretch>
                  <a:fillRect l="-168" t="-4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81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18E0C-467E-7800-3885-B317986B4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6EECFC9-517C-DF1B-3DE0-4DE90ED9E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467" y="1441343"/>
            <a:ext cx="10905063" cy="51251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CC57201-E11E-144F-8EEE-4688E9CC77FC}"/>
                  </a:ext>
                </a:extLst>
              </p:cNvPr>
              <p:cNvSpPr txBox="1"/>
              <p:nvPr/>
            </p:nvSpPr>
            <p:spPr>
              <a:xfrm>
                <a:off x="2895440" y="169371"/>
                <a:ext cx="640111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Avenir Next LT Pro Light" panose="020B0304020202020204" pitchFamily="34" charset="0"/>
                  </a:rPr>
                  <a:t>Influence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keeping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5, 5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>
                    <a:latin typeface="Avenir Next LT Pro Light" panose="020B03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5, 5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CC57201-E11E-144F-8EEE-4688E9CC7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440" y="169371"/>
                <a:ext cx="6401119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1DFD45-FEE2-E6E7-9DE8-A8BD6D0DB54A}"/>
                  </a:ext>
                </a:extLst>
              </p:cNvPr>
              <p:cNvSpPr txBox="1"/>
              <p:nvPr/>
            </p:nvSpPr>
            <p:spPr>
              <a:xfrm>
                <a:off x="643467" y="620691"/>
                <a:ext cx="10905066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venir Next LT Pro Light" panose="020B0304020202020204" pitchFamily="34" charset="0"/>
                  </a:rPr>
                  <a:t>Smaller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it-IT" sz="1400" dirty="0">
                    <a:latin typeface="Avenir Next LT Pro Light" panose="020B0304020202020204" pitchFamily="34" charset="0"/>
                  </a:rPr>
                  <a:t> </a:t>
                </a:r>
                <a:r>
                  <a:rPr lang="en-US" sz="1400" dirty="0">
                    <a:latin typeface="Avenir Next LT Pro Light" panose="020B0304020202020204" pitchFamily="34" charset="0"/>
                  </a:rPr>
                  <a:t>helps to trust measurement more but also reduces smoothing capabilities of the filter. On the other hand, larger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400" dirty="0">
                    <a:latin typeface="Avenir Next LT Pro Light" panose="020B0304020202020204" pitchFamily="34" charset="0"/>
                  </a:rPr>
                  <a:t> forces the filter to rely more on the model and thus also on the initial estimate, which may be wrong, imposing long times before a correct estimate is obtained.</a:t>
                </a:r>
                <a:endParaRPr lang="it-IT" sz="1400" dirty="0">
                  <a:latin typeface="Avenir Next LT Pro Light" panose="020B0304020202020204" pitchFamily="34" charset="0"/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1DFD45-FEE2-E6E7-9DE8-A8BD6D0DB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620691"/>
                <a:ext cx="10905066" cy="738664"/>
              </a:xfrm>
              <a:prstGeom prst="rect">
                <a:avLst/>
              </a:prstGeom>
              <a:blipFill>
                <a:blip r:embed="rId4"/>
                <a:stretch>
                  <a:fillRect l="-168" t="-1653" r="-559" b="-74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177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Avenir Next LT Pro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Riva</dc:creator>
  <cp:lastModifiedBy>Tommaso Bocchietti</cp:lastModifiedBy>
  <cp:revision>5</cp:revision>
  <dcterms:created xsi:type="dcterms:W3CDTF">2024-09-11T08:40:04Z</dcterms:created>
  <dcterms:modified xsi:type="dcterms:W3CDTF">2025-01-09T22:17:34Z</dcterms:modified>
</cp:coreProperties>
</file>