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745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555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768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274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00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557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209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77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226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394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259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6B78A-5E3E-4C72-B4C9-B5C7FAC811A0}" type="datetimeFigureOut">
              <a:rPr lang="it-IT" smtClean="0"/>
              <a:t>02/12/2022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61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E7720D-FD7B-90C9-69BB-D0F9ED230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3946"/>
            <a:ext cx="9906000" cy="1204589"/>
          </a:xfrm>
        </p:spPr>
        <p:txBody>
          <a:bodyPr anchor="ctr">
            <a:noAutofit/>
          </a:bodyPr>
          <a:lstStyle/>
          <a:p>
            <a:r>
              <a:rPr lang="it-IT" dirty="0">
                <a:latin typeface="Catamaran ExtraBold" panose="00000900000000000000" pitchFamily="2" charset="0"/>
                <a:cs typeface="Catamaran ExtraBold" panose="00000900000000000000" pitchFamily="2" charset="0"/>
              </a:rPr>
              <a:t>Ripetizioni!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33B545-DEE3-3EDF-EDB8-299A14E5D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5682" y="1199568"/>
            <a:ext cx="7174637" cy="641967"/>
          </a:xfrm>
        </p:spPr>
        <p:txBody>
          <a:bodyPr anchor="ctr">
            <a:normAutofit/>
          </a:bodyPr>
          <a:lstStyle/>
          <a:p>
            <a:r>
              <a:rPr lang="it-IT" sz="1463" dirty="0">
                <a:solidFill>
                  <a:srgbClr val="121212"/>
                </a:solidFill>
                <a:latin typeface="Catamaran SemiBold" panose="00000700000000000000" pitchFamily="2" charset="0"/>
                <a:cs typeface="Catamaran SemiBold" panose="00000700000000000000" pitchFamily="2" charset="0"/>
              </a:rPr>
              <a:t>Sono uno studente di ingegneria meccanica (3°anno), precedentemente diplomato al Liceo Scientifico (opzione Scienze Applicate) Giovio.</a:t>
            </a:r>
            <a:endParaRPr lang="it-IT" sz="1463" dirty="0">
              <a:latin typeface="Catamaran SemiBold" panose="00000700000000000000" pitchFamily="2" charset="0"/>
              <a:cs typeface="Catamaran SemiBold" panose="00000700000000000000" pitchFamily="2" charset="0"/>
            </a:endParaRP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548C53DC-5DAA-2C11-CB76-3FAB5CD96E38}"/>
              </a:ext>
            </a:extLst>
          </p:cNvPr>
          <p:cNvSpPr txBox="1">
            <a:spLocks/>
          </p:cNvSpPr>
          <p:nvPr/>
        </p:nvSpPr>
        <p:spPr>
          <a:xfrm>
            <a:off x="1365683" y="4519979"/>
            <a:ext cx="7174637" cy="436392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63" dirty="0">
                <a:solidFill>
                  <a:srgbClr val="121212"/>
                </a:solidFill>
                <a:latin typeface="Catamaran SemiBold" panose="00000700000000000000" pitchFamily="2" charset="0"/>
                <a:cs typeface="Catamaran SemiBold" panose="00000700000000000000" pitchFamily="2" charset="0"/>
              </a:rPr>
              <a:t>Offro ripetizioni/aiuto compiti/preparazione test ingresso per le materie: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BD5DE0-F7A4-64E8-8A97-BEA6DAB0D105}"/>
              </a:ext>
            </a:extLst>
          </p:cNvPr>
          <p:cNvSpPr txBox="1"/>
          <p:nvPr/>
        </p:nvSpPr>
        <p:spPr>
          <a:xfrm>
            <a:off x="0" y="4954263"/>
            <a:ext cx="990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12121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Matemat</a:t>
            </a:r>
            <a:r>
              <a:rPr lang="it-IT" sz="4400" b="1" dirty="0">
                <a:solidFill>
                  <a:srgbClr val="12121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ica – Fisica – Informatica</a:t>
            </a:r>
            <a:endParaRPr lang="it-IT" sz="4400" b="1" dirty="0"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ottotitolo 2">
                <a:extLst>
                  <a:ext uri="{FF2B5EF4-FFF2-40B4-BE49-F238E27FC236}">
                    <a16:creationId xmlns:a16="http://schemas.microsoft.com/office/drawing/2014/main" id="{970A6559-A3FA-684A-E203-4EC33A9D9B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439" y="6064384"/>
                <a:ext cx="8983122" cy="542456"/>
              </a:xfrm>
              <a:prstGeom prst="rect">
                <a:avLst/>
              </a:prstGeom>
            </p:spPr>
            <p:txBody>
              <a:bodyPr vert="horz" lIns="74295" tIns="37148" rIns="74295" bIns="37148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460" dirty="0">
                    <a:solidFill>
                      <a:srgbClr val="121212"/>
                    </a:solidFill>
                    <a:latin typeface="Catamaran SemiBold" panose="00000700000000000000" pitchFamily="2" charset="0"/>
                    <a:cs typeface="Catamaran SemiBold" panose="00000700000000000000" pitchFamily="2" charset="0"/>
                  </a:rPr>
                  <a:t>Orari flessibili, dove preferisci tu e solo quando ne senti il bisogno (nessuna pressione da parte mia).</a:t>
                </a:r>
              </a:p>
              <a:p>
                <a:r>
                  <a:rPr lang="it-IT" sz="1460" dirty="0">
                    <a:solidFill>
                      <a:srgbClr val="121212"/>
                    </a:solidFill>
                    <a:latin typeface="Catamaran SemiBold" panose="00000700000000000000" pitchFamily="2" charset="0"/>
                    <a:cs typeface="Catamaran SemiBold" panose="00000700000000000000" pitchFamily="2" charset="0"/>
                  </a:rPr>
                  <a:t>Prezzo indicativo: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6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6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sz="146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6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𝑆𝑜𝑙</m:t>
                        </m:r>
                      </m:e>
                      <m:sub>
                        <m:r>
                          <a:rPr lang="it-IT" sz="146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46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46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6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𝑆𝑜𝑙</m:t>
                        </m:r>
                      </m:e>
                      <m:sub>
                        <m:r>
                          <a:rPr lang="it-IT" sz="146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46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 [</m:t>
                    </m:r>
                    <m:f>
                      <m:fPr>
                        <m:type m:val="skw"/>
                        <m:ctrlPr>
                          <a:rPr lang="it-IT" sz="146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6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€</m:t>
                        </m:r>
                      </m:num>
                      <m:den>
                        <m:r>
                          <a:rPr lang="it-IT" sz="146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it-IT" sz="146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sz="1460" dirty="0">
                    <a:solidFill>
                      <a:srgbClr val="121212"/>
                    </a:solidFill>
                    <a:latin typeface="Catamaran SemiBold" panose="00000700000000000000" pitchFamily="2" charset="0"/>
                    <a:cs typeface="Catamaran SemiBold" panose="00000700000000000000" pitchFamily="2" charset="0"/>
                  </a:rPr>
                  <a:t>. Se hai difficoltà a risolverlo, contattami </a:t>
                </a:r>
                <a:r>
                  <a:rPr lang="it-IT" sz="1460" dirty="0">
                    <a:solidFill>
                      <a:srgbClr val="121212"/>
                    </a:solidFill>
                    <a:latin typeface="Catamaran SemiBold" panose="00000700000000000000" pitchFamily="2" charset="0"/>
                    <a:cs typeface="Catamaran SemiBold" panose="00000700000000000000" pitchFamily="2" charset="0"/>
                    <a:sym typeface="Wingdings" panose="05000000000000000000" pitchFamily="2" charset="2"/>
                  </a:rPr>
                  <a:t></a:t>
                </a:r>
                <a:endParaRPr lang="it-IT" sz="1460" dirty="0">
                  <a:solidFill>
                    <a:srgbClr val="121212"/>
                  </a:solidFill>
                  <a:latin typeface="Catamaran SemiBold" panose="00000700000000000000" pitchFamily="2" charset="0"/>
                  <a:cs typeface="Catamaran SemiBold" panose="00000700000000000000" pitchFamily="2" charset="0"/>
                </a:endParaRPr>
              </a:p>
            </p:txBody>
          </p:sp>
        </mc:Choice>
        <mc:Fallback xmlns="">
          <p:sp>
            <p:nvSpPr>
              <p:cNvPr id="7" name="Sottotitolo 2">
                <a:extLst>
                  <a:ext uri="{FF2B5EF4-FFF2-40B4-BE49-F238E27FC236}">
                    <a16:creationId xmlns:a16="http://schemas.microsoft.com/office/drawing/2014/main" id="{970A6559-A3FA-684A-E203-4EC33A9D9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39" y="6064384"/>
                <a:ext cx="8983122" cy="542456"/>
              </a:xfrm>
              <a:prstGeom prst="rect">
                <a:avLst/>
              </a:prstGeom>
              <a:blipFill>
                <a:blip r:embed="rId2"/>
                <a:stretch>
                  <a:fillRect t="-12360" b="-943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90F79B3-A101-6B47-9295-899E17B68D91}"/>
                  </a:ext>
                </a:extLst>
              </p:cNvPr>
              <p:cNvSpPr txBox="1"/>
              <p:nvPr/>
            </p:nvSpPr>
            <p:spPr>
              <a:xfrm>
                <a:off x="363897" y="358189"/>
                <a:ext cx="1869871" cy="595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6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63" i="1">
                              <a:latin typeface="Cambria Math" panose="02040503050406030204" pitchFamily="18" charset="0"/>
                            </a:rPr>
                            <m:t>𝑆𝑜𝑙</m:t>
                          </m:r>
                        </m:e>
                        <m:sub>
                          <m:r>
                            <a:rPr lang="it-IT" sz="146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463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6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63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463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1463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1463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46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63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463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63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63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63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90F79B3-A101-6B47-9295-899E17B68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97" y="358189"/>
                <a:ext cx="1869871" cy="595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1394959-B288-1AA9-EC13-5C23DC03CD82}"/>
                  </a:ext>
                </a:extLst>
              </p:cNvPr>
              <p:cNvSpPr txBox="1"/>
              <p:nvPr/>
            </p:nvSpPr>
            <p:spPr>
              <a:xfrm>
                <a:off x="7630538" y="358188"/>
                <a:ext cx="1814023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6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63" i="1">
                              <a:latin typeface="Cambria Math" panose="02040503050406030204" pitchFamily="18" charset="0"/>
                            </a:rPr>
                            <m:t>𝑆𝑜𝑙</m:t>
                          </m:r>
                        </m:e>
                        <m:sub>
                          <m:r>
                            <a:rPr lang="it-IT" sz="146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463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it-IT" sz="1463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463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1463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nary>
                            <m:naryPr>
                              <m:ctrlPr>
                                <a:rPr lang="it-IT" sz="1463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1463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it-IT" sz="1463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463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it-IT" sz="1463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it-IT" sz="1463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r>
                                <a:rPr lang="it-IT" sz="1463" i="1">
                                  <a:latin typeface="Cambria Math" panose="02040503050406030204" pitchFamily="18" charset="0"/>
                                </a:rPr>
                                <m:t>1ⅆ</m:t>
                              </m:r>
                              <m:r>
                                <a:rPr lang="it-IT" sz="1463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sz="1463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it-IT" sz="1463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it-IT" sz="1463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1394959-B288-1AA9-EC13-5C23DC03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38" y="358188"/>
                <a:ext cx="1814023" cy="585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4FF54D0-6068-4175-0B87-C542E4B692A1}"/>
              </a:ext>
            </a:extLst>
          </p:cNvPr>
          <p:cNvSpPr txBox="1"/>
          <p:nvPr/>
        </p:nvSpPr>
        <p:spPr>
          <a:xfrm>
            <a:off x="5564108" y="3884472"/>
            <a:ext cx="2180754" cy="3170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460" dirty="0">
                <a:latin typeface="Catamaran SemiBold" panose="00000700000000000000" pitchFamily="2" charset="0"/>
                <a:cs typeface="Catamaran SemiBold" panose="00000700000000000000" pitchFamily="2" charset="0"/>
              </a:rPr>
              <a:t>Tel: 3425016560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6DF4975-7F78-47A5-03C3-FEBCFC32376D}"/>
              </a:ext>
            </a:extLst>
          </p:cNvPr>
          <p:cNvSpPr txBox="1"/>
          <p:nvPr/>
        </p:nvSpPr>
        <p:spPr>
          <a:xfrm>
            <a:off x="2161138" y="3884472"/>
            <a:ext cx="2180754" cy="3170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460" dirty="0">
                <a:latin typeface="Catamaran SemiBold" panose="00000700000000000000" pitchFamily="2" charset="0"/>
                <a:cs typeface="Catamaran SemiBold" panose="00000700000000000000" pitchFamily="2" charset="0"/>
              </a:rPr>
              <a:t>Sito personale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B1AE1BC-1B2F-933A-0E71-9A4A5495EB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116" y="2160032"/>
            <a:ext cx="1702800" cy="17028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2FA451DE-3E6C-5893-51E9-82CAF743A2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086" y="2160032"/>
            <a:ext cx="1702800" cy="170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40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92</Words>
  <Application>Microsoft Office PowerPoint</Application>
  <PresentationFormat>A4 (21x29,7 cm)</PresentationFormat>
  <Paragraphs>10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Catamaran ExtraBold</vt:lpstr>
      <vt:lpstr>Catamaran SemiBold</vt:lpstr>
      <vt:lpstr>Tema di Office</vt:lpstr>
      <vt:lpstr>Ripetizioni!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Ripetizioni!</dc:title>
  <dc:creator>Tommaso Bocchietti</dc:creator>
  <cp:lastModifiedBy>Tommaso Bocchietti</cp:lastModifiedBy>
  <cp:revision>4</cp:revision>
  <dcterms:created xsi:type="dcterms:W3CDTF">2022-12-01T23:22:49Z</dcterms:created>
  <dcterms:modified xsi:type="dcterms:W3CDTF">2022-12-02T05:12:08Z</dcterms:modified>
</cp:coreProperties>
</file>