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4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B78A-5E3E-4C72-B4C9-B5C7FAC811A0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E48F-8907-44D0-96CC-F050017C2C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7455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B78A-5E3E-4C72-B4C9-B5C7FAC811A0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E48F-8907-44D0-96CC-F050017C2C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5557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B78A-5E3E-4C72-B4C9-B5C7FAC811A0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E48F-8907-44D0-96CC-F050017C2C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768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B78A-5E3E-4C72-B4C9-B5C7FAC811A0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E48F-8907-44D0-96CC-F050017C2C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2749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B78A-5E3E-4C72-B4C9-B5C7FAC811A0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E48F-8907-44D0-96CC-F050017C2C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008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B78A-5E3E-4C72-B4C9-B5C7FAC811A0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E48F-8907-44D0-96CC-F050017C2C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5576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B78A-5E3E-4C72-B4C9-B5C7FAC811A0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E48F-8907-44D0-96CC-F050017C2C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2098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B78A-5E3E-4C72-B4C9-B5C7FAC811A0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E48F-8907-44D0-96CC-F050017C2C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7773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B78A-5E3E-4C72-B4C9-B5C7FAC811A0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E48F-8907-44D0-96CC-F050017C2C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2262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B78A-5E3E-4C72-B4C9-B5C7FAC811A0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E48F-8907-44D0-96CC-F050017C2C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3940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B78A-5E3E-4C72-B4C9-B5C7FAC811A0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1E48F-8907-44D0-96CC-F050017C2C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2597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6B78A-5E3E-4C72-B4C9-B5C7FAC811A0}" type="datetimeFigureOut">
              <a:rPr lang="it-IT" smtClean="0"/>
              <a:t>12/12/2023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1E48F-8907-44D0-96CC-F050017C2C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61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E7720D-FD7B-90C9-69BB-D0F9ED230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3946"/>
            <a:ext cx="9906000" cy="1204589"/>
          </a:xfrm>
        </p:spPr>
        <p:txBody>
          <a:bodyPr anchor="ctr">
            <a:noAutofit/>
          </a:bodyPr>
          <a:lstStyle/>
          <a:p>
            <a:r>
              <a:rPr lang="it-IT" dirty="0">
                <a:latin typeface="Catamaran ExtraBold" panose="00000900000000000000" pitchFamily="2" charset="0"/>
                <a:cs typeface="Catamaran ExtraBold" panose="00000900000000000000" pitchFamily="2" charset="0"/>
              </a:rPr>
              <a:t>Ripetizioni!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633B545-DEE3-3EDF-EDB8-299A14E5D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5682" y="1199568"/>
            <a:ext cx="7174637" cy="641967"/>
          </a:xfrm>
        </p:spPr>
        <p:txBody>
          <a:bodyPr anchor="ctr">
            <a:normAutofit/>
          </a:bodyPr>
          <a:lstStyle/>
          <a:p>
            <a:r>
              <a:rPr lang="it-IT" sz="1463" dirty="0">
                <a:solidFill>
                  <a:srgbClr val="121212"/>
                </a:solidFill>
                <a:latin typeface="Catamaran SemiBold" panose="00000700000000000000" pitchFamily="2" charset="0"/>
                <a:cs typeface="Catamaran SemiBold" panose="00000700000000000000" pitchFamily="2" charset="0"/>
              </a:rPr>
              <a:t>Sono uno studente di ingegneria meccanica (4°anno), precedentemente diplomato al Liceo Scientifico (opzione Scienze Applicate) Giovio.</a:t>
            </a:r>
            <a:endParaRPr lang="it-IT" sz="1463" dirty="0">
              <a:latin typeface="Catamaran SemiBold" panose="00000700000000000000" pitchFamily="2" charset="0"/>
              <a:cs typeface="Catamaran SemiBold" panose="00000700000000000000" pitchFamily="2" charset="0"/>
            </a:endParaRP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548C53DC-5DAA-2C11-CB76-3FAB5CD96E38}"/>
              </a:ext>
            </a:extLst>
          </p:cNvPr>
          <p:cNvSpPr txBox="1">
            <a:spLocks/>
          </p:cNvSpPr>
          <p:nvPr/>
        </p:nvSpPr>
        <p:spPr>
          <a:xfrm>
            <a:off x="1365683" y="4519979"/>
            <a:ext cx="7174637" cy="436392"/>
          </a:xfrm>
          <a:prstGeom prst="rect">
            <a:avLst/>
          </a:prstGeom>
        </p:spPr>
        <p:txBody>
          <a:bodyPr vert="horz" lIns="74295" tIns="37148" rIns="74295" bIns="37148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463" dirty="0">
                <a:solidFill>
                  <a:srgbClr val="121212"/>
                </a:solidFill>
                <a:latin typeface="Catamaran SemiBold" panose="00000700000000000000" pitchFamily="2" charset="0"/>
                <a:cs typeface="Catamaran SemiBold" panose="00000700000000000000" pitchFamily="2" charset="0"/>
              </a:rPr>
              <a:t>Offro ripetizioni/aiuto compiti/preparazione test ingresso per le materie: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8BD5DE0-F7A4-64E8-8A97-BEA6DAB0D105}"/>
              </a:ext>
            </a:extLst>
          </p:cNvPr>
          <p:cNvSpPr txBox="1"/>
          <p:nvPr/>
        </p:nvSpPr>
        <p:spPr>
          <a:xfrm>
            <a:off x="0" y="4954263"/>
            <a:ext cx="990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dirty="0">
                <a:solidFill>
                  <a:srgbClr val="121212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Matemat</a:t>
            </a:r>
            <a:r>
              <a:rPr lang="it-IT" sz="4400" b="1" dirty="0">
                <a:solidFill>
                  <a:srgbClr val="121212"/>
                </a:solidFill>
                <a:latin typeface="Catamaran ExtraBold" panose="00000900000000000000" pitchFamily="2" charset="0"/>
                <a:cs typeface="Catamaran ExtraBold" panose="00000900000000000000" pitchFamily="2" charset="0"/>
              </a:rPr>
              <a:t>ica – Fisica – Informatica</a:t>
            </a:r>
            <a:endParaRPr lang="it-IT" sz="4400" b="1" dirty="0">
              <a:latin typeface="Catamaran ExtraBold" panose="00000900000000000000" pitchFamily="2" charset="0"/>
              <a:cs typeface="Catamaran ExtraBold" panose="0000090000000000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Sottotitolo 2">
                <a:extLst>
                  <a:ext uri="{FF2B5EF4-FFF2-40B4-BE49-F238E27FC236}">
                    <a16:creationId xmlns:a16="http://schemas.microsoft.com/office/drawing/2014/main" id="{970A6559-A3FA-684A-E203-4EC33A9D9B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1439" y="5723704"/>
                <a:ext cx="8983122" cy="776106"/>
              </a:xfrm>
              <a:prstGeom prst="rect">
                <a:avLst/>
              </a:prstGeom>
            </p:spPr>
            <p:txBody>
              <a:bodyPr vert="horz" lIns="74295" tIns="37148" rIns="74295" bIns="37148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t-IT" sz="1460" dirty="0">
                    <a:solidFill>
                      <a:srgbClr val="121212"/>
                    </a:solidFill>
                    <a:latin typeface="Catamaran SemiBold" panose="00000700000000000000" pitchFamily="2" charset="0"/>
                    <a:cs typeface="Catamaran SemiBold" panose="00000700000000000000" pitchFamily="2" charset="0"/>
                  </a:rPr>
                  <a:t>Orari flessibili, dove preferisci tu* e solo quando ne senti il bisogno (nessuna pressione da parte mia)**. </a:t>
                </a:r>
              </a:p>
              <a:p>
                <a:r>
                  <a:rPr lang="it-IT" sz="1460" dirty="0">
                    <a:solidFill>
                      <a:srgbClr val="121212"/>
                    </a:solidFill>
                    <a:latin typeface="Catamaran SemiBold" panose="00000700000000000000" pitchFamily="2" charset="0"/>
                    <a:cs typeface="Catamaran SemiBold" panose="00000700000000000000" pitchFamily="2" charset="0"/>
                  </a:rPr>
                  <a:t>Prezzo indicativo: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6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6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it-IT" sz="146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146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𝑆𝑜𝑙</m:t>
                        </m:r>
                      </m:e>
                      <m:sub>
                        <m:r>
                          <a:rPr lang="it-IT" sz="146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1460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1460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6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𝑆𝑜𝑙</m:t>
                        </m:r>
                      </m:e>
                      <m:sub>
                        <m:r>
                          <a:rPr lang="it-IT" sz="146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1460" b="0" i="1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=15</m:t>
                    </m:r>
                    <m:r>
                      <a:rPr lang="it-IT" sz="1460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 [</m:t>
                    </m:r>
                    <m:f>
                      <m:fPr>
                        <m:type m:val="skw"/>
                        <m:ctrlPr>
                          <a:rPr lang="it-IT" sz="146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460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€</m:t>
                        </m:r>
                      </m:num>
                      <m:den>
                        <m:r>
                          <a:rPr lang="it-IT" sz="1460" b="0" i="1" smtClean="0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it-IT" sz="1460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it-IT" sz="1460" dirty="0">
                    <a:solidFill>
                      <a:srgbClr val="121212"/>
                    </a:solidFill>
                    <a:latin typeface="Catamaran SemiBold" panose="00000700000000000000" pitchFamily="2" charset="0"/>
                    <a:cs typeface="Catamaran SemiBold" panose="00000700000000000000" pitchFamily="2" charset="0"/>
                  </a:rPr>
                  <a:t>. Se hai difficoltà a risolverlo, contattami </a:t>
                </a:r>
                <a:r>
                  <a:rPr lang="it-IT" sz="1460" dirty="0">
                    <a:solidFill>
                      <a:srgbClr val="121212"/>
                    </a:solidFill>
                    <a:latin typeface="Catamaran SemiBold" panose="00000700000000000000" pitchFamily="2" charset="0"/>
                    <a:cs typeface="Catamaran SemiBold" panose="00000700000000000000" pitchFamily="2" charset="0"/>
                    <a:sym typeface="Wingdings" panose="05000000000000000000" pitchFamily="2" charset="2"/>
                  </a:rPr>
                  <a:t></a:t>
                </a:r>
                <a:endParaRPr lang="it-IT" sz="1460" dirty="0">
                  <a:solidFill>
                    <a:srgbClr val="121212"/>
                  </a:solidFill>
                  <a:latin typeface="Catamaran SemiBold" panose="00000700000000000000" pitchFamily="2" charset="0"/>
                  <a:cs typeface="Catamaran SemiBold" panose="00000700000000000000" pitchFamily="2" charset="0"/>
                </a:endParaRPr>
              </a:p>
            </p:txBody>
          </p:sp>
        </mc:Choice>
        <mc:Fallback>
          <p:sp>
            <p:nvSpPr>
              <p:cNvPr id="7" name="Sottotitolo 2">
                <a:extLst>
                  <a:ext uri="{FF2B5EF4-FFF2-40B4-BE49-F238E27FC236}">
                    <a16:creationId xmlns:a16="http://schemas.microsoft.com/office/drawing/2014/main" id="{970A6559-A3FA-684A-E203-4EC33A9D9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39" y="5723704"/>
                <a:ext cx="8983122" cy="776106"/>
              </a:xfrm>
              <a:prstGeom prst="rect">
                <a:avLst/>
              </a:prstGeom>
              <a:blipFill>
                <a:blip r:embed="rId2"/>
                <a:stretch>
                  <a:fillRect b="-511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90F79B3-A101-6B47-9295-899E17B68D91}"/>
                  </a:ext>
                </a:extLst>
              </p:cNvPr>
              <p:cNvSpPr txBox="1"/>
              <p:nvPr/>
            </p:nvSpPr>
            <p:spPr>
              <a:xfrm>
                <a:off x="363897" y="358189"/>
                <a:ext cx="1869871" cy="595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6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63" i="1">
                              <a:latin typeface="Cambria Math" panose="02040503050406030204" pitchFamily="18" charset="0"/>
                            </a:rPr>
                            <m:t>𝑆𝑜𝑙</m:t>
                          </m:r>
                        </m:e>
                        <m:sub>
                          <m:r>
                            <a:rPr lang="it-IT" sz="1463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463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463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463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1463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t-IT" sz="1463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t-IT" sz="1463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it-IT" sz="1463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1463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1463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63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1463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1463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90F79B3-A101-6B47-9295-899E17B68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97" y="358189"/>
                <a:ext cx="1869871" cy="595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C1394959-B288-1AA9-EC13-5C23DC03CD82}"/>
                  </a:ext>
                </a:extLst>
              </p:cNvPr>
              <p:cNvSpPr txBox="1"/>
              <p:nvPr/>
            </p:nvSpPr>
            <p:spPr>
              <a:xfrm>
                <a:off x="7630538" y="358188"/>
                <a:ext cx="1814023" cy="58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6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63" i="1">
                              <a:latin typeface="Cambria Math" panose="02040503050406030204" pitchFamily="18" charset="0"/>
                            </a:rPr>
                            <m:t>𝑆𝑜𝑙</m:t>
                          </m:r>
                        </m:e>
                        <m:sub>
                          <m:r>
                            <a:rPr lang="it-IT" sz="1463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463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it-IT" sz="1463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1463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sz="1463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nary>
                            <m:naryPr>
                              <m:ctrlPr>
                                <a:rPr lang="it-IT" sz="1463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sz="1463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f>
                                <m:fPr>
                                  <m:ctrlPr>
                                    <a:rPr lang="it-IT" sz="1463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1463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it-IT" sz="1463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it-IT" sz="1463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  <m:e>
                              <m:r>
                                <a:rPr lang="it-IT" sz="1463" i="1">
                                  <a:latin typeface="Cambria Math" panose="02040503050406030204" pitchFamily="18" charset="0"/>
                                </a:rPr>
                                <m:t>1ⅆ</m:t>
                              </m:r>
                              <m:r>
                                <a:rPr lang="it-IT" sz="1463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it-IT" sz="1463" i="1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it-IT" sz="1463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it-IT" sz="1463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C1394959-B288-1AA9-EC13-5C23DC03C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538" y="358188"/>
                <a:ext cx="1814023" cy="5852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4FF54D0-6068-4175-0B87-C542E4B692A1}"/>
              </a:ext>
            </a:extLst>
          </p:cNvPr>
          <p:cNvSpPr txBox="1"/>
          <p:nvPr/>
        </p:nvSpPr>
        <p:spPr>
          <a:xfrm>
            <a:off x="5564108" y="3884472"/>
            <a:ext cx="2180754" cy="3170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1460" dirty="0">
                <a:latin typeface="Catamaran SemiBold" panose="00000700000000000000" pitchFamily="2" charset="0"/>
                <a:cs typeface="Catamaran SemiBold" panose="00000700000000000000" pitchFamily="2" charset="0"/>
              </a:rPr>
              <a:t>Tel: 3425016560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6DF4975-7F78-47A5-03C3-FEBCFC32376D}"/>
              </a:ext>
            </a:extLst>
          </p:cNvPr>
          <p:cNvSpPr txBox="1"/>
          <p:nvPr/>
        </p:nvSpPr>
        <p:spPr>
          <a:xfrm>
            <a:off x="2161138" y="3884472"/>
            <a:ext cx="2180754" cy="3170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1460" dirty="0">
                <a:latin typeface="Catamaran SemiBold" panose="00000700000000000000" pitchFamily="2" charset="0"/>
                <a:cs typeface="Catamaran SemiBold" panose="00000700000000000000" pitchFamily="2" charset="0"/>
              </a:rPr>
              <a:t>Sito personale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FB1AE1BC-1B2F-933A-0E71-9A4A5495EB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116" y="2160032"/>
            <a:ext cx="1702800" cy="1702800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2FA451DE-3E6C-5893-51E9-82CAF743A2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086" y="2160032"/>
            <a:ext cx="1702800" cy="1702800"/>
          </a:xfrm>
          <a:prstGeom prst="rect">
            <a:avLst/>
          </a:prstGeom>
        </p:spPr>
      </p:pic>
      <p:sp>
        <p:nvSpPr>
          <p:cNvPr id="11" name="Sottotitolo 2">
            <a:extLst>
              <a:ext uri="{FF2B5EF4-FFF2-40B4-BE49-F238E27FC236}">
                <a16:creationId xmlns:a16="http://schemas.microsoft.com/office/drawing/2014/main" id="{CBEC894A-503C-D60F-E332-878DACF93DAB}"/>
              </a:ext>
            </a:extLst>
          </p:cNvPr>
          <p:cNvSpPr txBox="1">
            <a:spLocks/>
          </p:cNvSpPr>
          <p:nvPr/>
        </p:nvSpPr>
        <p:spPr>
          <a:xfrm>
            <a:off x="1" y="6499810"/>
            <a:ext cx="4953000" cy="380115"/>
          </a:xfrm>
          <a:prstGeom prst="rect">
            <a:avLst/>
          </a:prstGeom>
        </p:spPr>
        <p:txBody>
          <a:bodyPr vert="horz" lIns="74295" tIns="37148" rIns="74295" bIns="37148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000" dirty="0">
                <a:solidFill>
                  <a:srgbClr val="121212"/>
                </a:solidFill>
                <a:latin typeface="Catamaran SemiBold" panose="00000700000000000000" pitchFamily="2" charset="0"/>
                <a:cs typeface="Catamaran SemiBold" panose="00000700000000000000" pitchFamily="2" charset="0"/>
              </a:rPr>
              <a:t>* Da Gennaio ad Aprile</a:t>
            </a:r>
            <a:r>
              <a:rPr lang="it-IT" sz="1000">
                <a:solidFill>
                  <a:srgbClr val="121212"/>
                </a:solidFill>
                <a:latin typeface="Catamaran SemiBold" panose="00000700000000000000" pitchFamily="2" charset="0"/>
                <a:cs typeface="Catamaran SemiBold" panose="00000700000000000000" pitchFamily="2" charset="0"/>
              </a:rPr>
              <a:t>, solo </a:t>
            </a:r>
            <a:r>
              <a:rPr lang="it-IT" sz="1000" dirty="0">
                <a:solidFill>
                  <a:srgbClr val="121212"/>
                </a:solidFill>
                <a:latin typeface="Catamaran SemiBold" panose="00000700000000000000" pitchFamily="2" charset="0"/>
                <a:cs typeface="Catamaran SemiBold" panose="00000700000000000000" pitchFamily="2" charset="0"/>
              </a:rPr>
              <a:t>online visto che sono in Canada</a:t>
            </a:r>
          </a:p>
        </p:txBody>
      </p:sp>
      <p:sp>
        <p:nvSpPr>
          <p:cNvPr id="12" name="Sottotitolo 2">
            <a:extLst>
              <a:ext uri="{FF2B5EF4-FFF2-40B4-BE49-F238E27FC236}">
                <a16:creationId xmlns:a16="http://schemas.microsoft.com/office/drawing/2014/main" id="{8589979E-310E-3DA2-2E21-0F35DA87FD25}"/>
              </a:ext>
            </a:extLst>
          </p:cNvPr>
          <p:cNvSpPr txBox="1">
            <a:spLocks/>
          </p:cNvSpPr>
          <p:nvPr/>
        </p:nvSpPr>
        <p:spPr>
          <a:xfrm>
            <a:off x="4952999" y="6502645"/>
            <a:ext cx="4953000" cy="380115"/>
          </a:xfrm>
          <a:prstGeom prst="rect">
            <a:avLst/>
          </a:prstGeom>
        </p:spPr>
        <p:txBody>
          <a:bodyPr vert="horz" lIns="74295" tIns="37148" rIns="74295" bIns="37148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000" dirty="0">
                <a:solidFill>
                  <a:srgbClr val="121212"/>
                </a:solidFill>
                <a:latin typeface="Catamaran SemiBold" panose="00000700000000000000" pitchFamily="2" charset="0"/>
                <a:cs typeface="Catamaran SemiBold" panose="00000700000000000000" pitchFamily="2" charset="0"/>
              </a:rPr>
              <a:t>**Gruppetti di 2/3 ben accetti, purché della stessa classe</a:t>
            </a:r>
          </a:p>
        </p:txBody>
      </p:sp>
    </p:spTree>
    <p:extLst>
      <p:ext uri="{BB962C8B-B14F-4D97-AF65-F5344CB8AC3E}">
        <p14:creationId xmlns:p14="http://schemas.microsoft.com/office/powerpoint/2010/main" val="27318402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</TotalTime>
  <Words>119</Words>
  <Application>Microsoft Office PowerPoint</Application>
  <PresentationFormat>A4 (21x29,7 cm)</PresentationFormat>
  <Paragraphs>12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Catamaran ExtraBold</vt:lpstr>
      <vt:lpstr>Catamaran SemiBold</vt:lpstr>
      <vt:lpstr>Tema di Office</vt:lpstr>
      <vt:lpstr>Ripetizioni!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Ripetizioni!</dc:title>
  <dc:creator>Tommaso Bocchietti</dc:creator>
  <cp:lastModifiedBy>Tommaso Bocchietti</cp:lastModifiedBy>
  <cp:revision>8</cp:revision>
  <dcterms:created xsi:type="dcterms:W3CDTF">2022-12-01T23:22:49Z</dcterms:created>
  <dcterms:modified xsi:type="dcterms:W3CDTF">2023-12-12T22:48:52Z</dcterms:modified>
</cp:coreProperties>
</file>