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691813" cy="126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2446" autoAdjust="0"/>
  </p:normalViewPr>
  <p:slideViewPr>
    <p:cSldViewPr snapToGrid="0">
      <p:cViewPr>
        <p:scale>
          <a:sx n="125" d="100"/>
          <a:sy n="125" d="100"/>
        </p:scale>
        <p:origin x="504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AB286-929A-495B-857D-AE689C7ADEF6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9658350" y="1143000"/>
            <a:ext cx="2617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E54F5-437B-46C9-AD7E-1D46658F5E9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485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1pPr>
    <a:lvl2pPr marL="286847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2pPr>
    <a:lvl3pPr marL="573695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3pPr>
    <a:lvl4pPr marL="860542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4pPr>
    <a:lvl5pPr marL="1147389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5pPr>
    <a:lvl6pPr marL="1434236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6pPr>
    <a:lvl7pPr marL="1721084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7pPr>
    <a:lvl8pPr marL="2007931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8pPr>
    <a:lvl9pPr marL="2294778" algn="l" defTabSz="573695" rtl="0" eaLnBrk="1" latinLnBrk="0" hangingPunct="1">
      <a:defRPr sz="75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9658350" y="1143000"/>
            <a:ext cx="261747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E54F5-437B-46C9-AD7E-1D46658F5E9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476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206286"/>
            <a:ext cx="8018860" cy="438832"/>
          </a:xfrm>
        </p:spPr>
        <p:txBody>
          <a:bodyPr anchor="b"/>
          <a:lstStyle>
            <a:lvl1pPr algn="ctr">
              <a:defRPr sz="110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662041"/>
            <a:ext cx="8018860" cy="304323"/>
          </a:xfrm>
        </p:spPr>
        <p:txBody>
          <a:bodyPr/>
          <a:lstStyle>
            <a:lvl1pPr marL="0" indent="0" algn="ctr">
              <a:buNone/>
              <a:defRPr sz="441"/>
            </a:lvl1pPr>
            <a:lvl2pPr marL="84033" indent="0" algn="ctr">
              <a:buNone/>
              <a:defRPr sz="368"/>
            </a:lvl2pPr>
            <a:lvl3pPr marL="168067" indent="0" algn="ctr">
              <a:buNone/>
              <a:defRPr sz="331"/>
            </a:lvl3pPr>
            <a:lvl4pPr marL="252100" indent="0" algn="ctr">
              <a:buNone/>
              <a:defRPr sz="294"/>
            </a:lvl4pPr>
            <a:lvl5pPr marL="336133" indent="0" algn="ctr">
              <a:buNone/>
              <a:defRPr sz="294"/>
            </a:lvl5pPr>
            <a:lvl6pPr marL="420167" indent="0" algn="ctr">
              <a:buNone/>
              <a:defRPr sz="294"/>
            </a:lvl6pPr>
            <a:lvl7pPr marL="504200" indent="0" algn="ctr">
              <a:buNone/>
              <a:defRPr sz="294"/>
            </a:lvl7pPr>
            <a:lvl8pPr marL="588234" indent="0" algn="ctr">
              <a:buNone/>
              <a:defRPr sz="294"/>
            </a:lvl8pPr>
            <a:lvl9pPr marL="672267" indent="0" algn="ctr">
              <a:buNone/>
              <a:defRPr sz="294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661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80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67109"/>
            <a:ext cx="2305422" cy="106819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67109"/>
            <a:ext cx="6782619" cy="106819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08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87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314244"/>
            <a:ext cx="9221689" cy="524322"/>
          </a:xfrm>
        </p:spPr>
        <p:txBody>
          <a:bodyPr anchor="b"/>
          <a:lstStyle>
            <a:lvl1pPr>
              <a:defRPr sz="1103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843526"/>
            <a:ext cx="9221689" cy="275729"/>
          </a:xfrm>
        </p:spPr>
        <p:txBody>
          <a:bodyPr/>
          <a:lstStyle>
            <a:lvl1pPr marL="0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1pPr>
            <a:lvl2pPr marL="84033" indent="0">
              <a:buNone/>
              <a:defRPr sz="368">
                <a:solidFill>
                  <a:schemeClr val="tx1">
                    <a:tint val="82000"/>
                  </a:schemeClr>
                </a:solidFill>
              </a:defRPr>
            </a:lvl2pPr>
            <a:lvl3pPr marL="168067" indent="0">
              <a:buNone/>
              <a:defRPr sz="331">
                <a:solidFill>
                  <a:schemeClr val="tx1">
                    <a:tint val="82000"/>
                  </a:schemeClr>
                </a:solidFill>
              </a:defRPr>
            </a:lvl3pPr>
            <a:lvl4pPr marL="252100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4pPr>
            <a:lvl5pPr marL="336133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5pPr>
            <a:lvl6pPr marL="420167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6pPr>
            <a:lvl7pPr marL="504200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7pPr>
            <a:lvl8pPr marL="588234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8pPr>
            <a:lvl9pPr marL="672267" indent="0">
              <a:buNone/>
              <a:defRPr sz="2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95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335543"/>
            <a:ext cx="4544021" cy="799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335543"/>
            <a:ext cx="4544021" cy="7997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89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67108"/>
            <a:ext cx="9221689" cy="24363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308992"/>
            <a:ext cx="4523138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460423"/>
            <a:ext cx="4523138" cy="6772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308992"/>
            <a:ext cx="4545413" cy="151432"/>
          </a:xfrm>
        </p:spPr>
        <p:txBody>
          <a:bodyPr anchor="b"/>
          <a:lstStyle>
            <a:lvl1pPr marL="0" indent="0">
              <a:buNone/>
              <a:defRPr sz="441" b="1"/>
            </a:lvl1pPr>
            <a:lvl2pPr marL="84033" indent="0">
              <a:buNone/>
              <a:defRPr sz="368" b="1"/>
            </a:lvl2pPr>
            <a:lvl3pPr marL="168067" indent="0">
              <a:buNone/>
              <a:defRPr sz="331" b="1"/>
            </a:lvl3pPr>
            <a:lvl4pPr marL="252100" indent="0">
              <a:buNone/>
              <a:defRPr sz="294" b="1"/>
            </a:lvl4pPr>
            <a:lvl5pPr marL="336133" indent="0">
              <a:buNone/>
              <a:defRPr sz="294" b="1"/>
            </a:lvl5pPr>
            <a:lvl6pPr marL="420167" indent="0">
              <a:buNone/>
              <a:defRPr sz="294" b="1"/>
            </a:lvl6pPr>
            <a:lvl7pPr marL="504200" indent="0">
              <a:buNone/>
              <a:defRPr sz="294" b="1"/>
            </a:lvl7pPr>
            <a:lvl8pPr marL="588234" indent="0">
              <a:buNone/>
              <a:defRPr sz="294" b="1"/>
            </a:lvl8pPr>
            <a:lvl9pPr marL="672267" indent="0">
              <a:buNone/>
              <a:defRPr sz="294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460423"/>
            <a:ext cx="4545413" cy="6772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6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7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4032"/>
            <a:ext cx="3448388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81485"/>
            <a:ext cx="5412730" cy="895754"/>
          </a:xfrm>
        </p:spPr>
        <p:txBody>
          <a:bodyPr/>
          <a:lstStyle>
            <a:lvl1pPr>
              <a:defRPr sz="588"/>
            </a:lvl1pPr>
            <a:lvl2pPr>
              <a:defRPr sz="515"/>
            </a:lvl2pPr>
            <a:lvl3pPr>
              <a:defRPr sz="441"/>
            </a:lvl3pPr>
            <a:lvl4pPr>
              <a:defRPr sz="368"/>
            </a:lvl4pPr>
            <a:lvl5pPr>
              <a:defRPr sz="368"/>
            </a:lvl5pPr>
            <a:lvl6pPr>
              <a:defRPr sz="368"/>
            </a:lvl6pPr>
            <a:lvl7pPr>
              <a:defRPr sz="368"/>
            </a:lvl7pPr>
            <a:lvl8pPr>
              <a:defRPr sz="368"/>
            </a:lvl8pPr>
            <a:lvl9pPr>
              <a:defRPr sz="36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78142"/>
            <a:ext cx="3448388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45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84032"/>
            <a:ext cx="3448388" cy="294111"/>
          </a:xfrm>
        </p:spPr>
        <p:txBody>
          <a:bodyPr anchor="b"/>
          <a:lstStyle>
            <a:lvl1pPr>
              <a:defRPr sz="5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81485"/>
            <a:ext cx="5412730" cy="895754"/>
          </a:xfrm>
        </p:spPr>
        <p:txBody>
          <a:bodyPr anchor="t"/>
          <a:lstStyle>
            <a:lvl1pPr marL="0" indent="0">
              <a:buNone/>
              <a:defRPr sz="588"/>
            </a:lvl1pPr>
            <a:lvl2pPr marL="84033" indent="0">
              <a:buNone/>
              <a:defRPr sz="515"/>
            </a:lvl2pPr>
            <a:lvl3pPr marL="168067" indent="0">
              <a:buNone/>
              <a:defRPr sz="441"/>
            </a:lvl3pPr>
            <a:lvl4pPr marL="252100" indent="0">
              <a:buNone/>
              <a:defRPr sz="368"/>
            </a:lvl4pPr>
            <a:lvl5pPr marL="336133" indent="0">
              <a:buNone/>
              <a:defRPr sz="368"/>
            </a:lvl5pPr>
            <a:lvl6pPr marL="420167" indent="0">
              <a:buNone/>
              <a:defRPr sz="368"/>
            </a:lvl6pPr>
            <a:lvl7pPr marL="504200" indent="0">
              <a:buNone/>
              <a:defRPr sz="368"/>
            </a:lvl7pPr>
            <a:lvl8pPr marL="588234" indent="0">
              <a:buNone/>
              <a:defRPr sz="368"/>
            </a:lvl8pPr>
            <a:lvl9pPr marL="672267" indent="0">
              <a:buNone/>
              <a:defRPr sz="368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78142"/>
            <a:ext cx="3448388" cy="700556"/>
          </a:xfrm>
        </p:spPr>
        <p:txBody>
          <a:bodyPr/>
          <a:lstStyle>
            <a:lvl1pPr marL="0" indent="0">
              <a:buNone/>
              <a:defRPr sz="294"/>
            </a:lvl1pPr>
            <a:lvl2pPr marL="84033" indent="0">
              <a:buNone/>
              <a:defRPr sz="257"/>
            </a:lvl2pPr>
            <a:lvl3pPr marL="168067" indent="0">
              <a:buNone/>
              <a:defRPr sz="221"/>
            </a:lvl3pPr>
            <a:lvl4pPr marL="252100" indent="0">
              <a:buNone/>
              <a:defRPr sz="184"/>
            </a:lvl4pPr>
            <a:lvl5pPr marL="336133" indent="0">
              <a:buNone/>
              <a:defRPr sz="184"/>
            </a:lvl5pPr>
            <a:lvl6pPr marL="420167" indent="0">
              <a:buNone/>
              <a:defRPr sz="184"/>
            </a:lvl6pPr>
            <a:lvl7pPr marL="504200" indent="0">
              <a:buNone/>
              <a:defRPr sz="184"/>
            </a:lvl7pPr>
            <a:lvl8pPr marL="588234" indent="0">
              <a:buNone/>
              <a:defRPr sz="184"/>
            </a:lvl8pPr>
            <a:lvl9pPr marL="672267" indent="0">
              <a:buNone/>
              <a:defRPr sz="18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8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67108"/>
            <a:ext cx="9221689" cy="243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335543"/>
            <a:ext cx="9221689" cy="79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168273"/>
            <a:ext cx="2405658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BD330-ECE9-4C8C-B639-342A97A2EA37}" type="datetimeFigureOut">
              <a:rPr lang="it-IT" smtClean="0"/>
              <a:t>18/04/2024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168273"/>
            <a:ext cx="3608487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168273"/>
            <a:ext cx="2405658" cy="67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83802-39E7-4480-A517-5F0A864EF5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3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067" rtl="0" eaLnBrk="1" latinLnBrk="0" hangingPunct="1">
        <a:lnSpc>
          <a:spcPct val="90000"/>
        </a:lnSpc>
        <a:spcBef>
          <a:spcPct val="0"/>
        </a:spcBef>
        <a:buNone/>
        <a:defRPr sz="8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17" indent="-42017" algn="l" defTabSz="168067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260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2pPr>
      <a:lvl3pPr marL="2100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68" kern="1200">
          <a:solidFill>
            <a:schemeClr val="tx1"/>
          </a:solidFill>
          <a:latin typeface="+mn-lt"/>
          <a:ea typeface="+mn-ea"/>
          <a:cs typeface="+mn-cs"/>
        </a:defRPr>
      </a:lvl3pPr>
      <a:lvl4pPr marL="2941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781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62183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46217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630250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714284" indent="-42017" algn="l" defTabSz="168067" rtl="0" eaLnBrk="1" latinLnBrk="0" hangingPunct="1">
        <a:lnSpc>
          <a:spcPct val="90000"/>
        </a:lnSpc>
        <a:spcBef>
          <a:spcPts val="92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40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2pPr>
      <a:lvl3pPr marL="1680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3pPr>
      <a:lvl4pPr marL="2521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4pPr>
      <a:lvl5pPr marL="336133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5pPr>
      <a:lvl6pPr marL="4201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6pPr>
      <a:lvl7pPr marL="504200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7pPr>
      <a:lvl8pPr marL="588234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8pPr>
      <a:lvl9pPr marL="672267" algn="l" defTabSz="168067" rtl="0" eaLnBrk="1" latinLnBrk="0" hangingPunct="1">
        <a:defRPr sz="3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magine 72" descr="Immagine che contiene schermata, Policromia, testo, linea&#10;&#10;Descrizione generata automaticamente">
            <a:extLst>
              <a:ext uri="{FF2B5EF4-FFF2-40B4-BE49-F238E27FC236}">
                <a16:creationId xmlns:a16="http://schemas.microsoft.com/office/drawing/2014/main" id="{DC6EDB5F-7075-5BEC-A716-D99916A95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5782" y="80733"/>
            <a:ext cx="1867931" cy="10916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3441132-5D8E-C2B6-9205-ABA259F624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224"/>
          <a:stretch/>
        </p:blipFill>
        <p:spPr>
          <a:xfrm>
            <a:off x="3374101" y="-71969"/>
            <a:ext cx="5754731" cy="14199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BA0B778-F381-CA01-866B-8C816BB7FF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29"/>
          <a:stretch/>
        </p:blipFill>
        <p:spPr>
          <a:xfrm>
            <a:off x="-527631" y="-121181"/>
            <a:ext cx="5341448" cy="1487596"/>
          </a:xfrm>
          <a:prstGeom prst="flowChartInputOutput">
            <a:avLst/>
          </a:prstGeom>
        </p:spPr>
      </p:pic>
    </p:spTree>
    <p:extLst>
      <p:ext uri="{BB962C8B-B14F-4D97-AF65-F5344CB8AC3E}">
        <p14:creationId xmlns:p14="http://schemas.microsoft.com/office/powerpoint/2010/main" val="3618248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</Words>
  <Application>Microsoft Office PowerPoint</Application>
  <PresentationFormat>Personalizzato</PresentationFormat>
  <Paragraphs>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Tommaso Bocchietti</dc:creator>
  <cp:lastModifiedBy>Tommaso Bocchietti</cp:lastModifiedBy>
  <cp:revision>4</cp:revision>
  <dcterms:created xsi:type="dcterms:W3CDTF">2024-04-19T03:02:51Z</dcterms:created>
  <dcterms:modified xsi:type="dcterms:W3CDTF">2024-04-19T05:34:54Z</dcterms:modified>
</cp:coreProperties>
</file>