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3300"/>
    <a:srgbClr val="EFEFEF"/>
    <a:srgbClr val="F14813"/>
    <a:srgbClr val="FA9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797B0-CA55-42A4-96DB-06E3FAE98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08BD2B-27EA-4B4F-8683-DB2E256EA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AA2AC1-BA5A-4E27-A4AC-691F36B4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DF5515-0233-4B2E-A883-20D7151F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E0428A-09D3-4604-A86B-11833DEA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40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7DBF3-2CE2-4DA9-BB50-D1BF0E4E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4BDA417-13BC-4EEA-95F9-06C861AE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1EF3A3-C85B-4677-ABAF-B2FE2C75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447A1-D0D0-4982-869A-49437AB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E5001B-8F82-4642-9896-3795604A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10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4C1A1A7-B7AF-4B6E-AA38-B28A68EB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3E1A60-A225-4D98-B30B-4665D637A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EBAB24-C994-417F-8B1A-F864C25C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EDD0B9-217E-4325-AFD1-DE4A23BC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B03FD6-C7BD-4EB1-973D-43E3F346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50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A5E889-7A73-45D9-96EC-7C97E2C1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980E58-BC00-4087-A8F5-3394C4B7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2BF601-2FB9-403B-A7CF-29940B33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5829F3-62F4-4605-A0E7-CDFED53B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2B1DF3-D7D3-4FBE-BB7F-2597BB22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86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6803E-5A6C-4F7F-B195-C04D1168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3EFE66-5616-4416-8D94-D196D29E0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58BDD-E9CA-46F1-932D-1632EB96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709917-9278-4E05-9E00-86D77C53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2033AB-4B1F-4FDC-9BE6-652670E0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542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EF70B-7EB9-4D2B-ACB5-CA383182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3F0D79-72CE-4B83-8CD0-256886B33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5B1C850-EE05-4784-B9AC-4E42C3783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6F3A00-DB2F-4292-B61C-12047412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10A28F-E664-404E-8A1D-A0C2D934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397015-51A6-4C8D-BF8E-F8C8ED26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57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663CAF-A56C-49F3-975B-4F5C89A9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D4F684-4E6E-4192-8809-64A2528F4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05DA19-2608-4B88-A805-8A0EDA12D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C48A45-6A2A-4198-8378-8CAA89CA9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076227E-0039-44F9-AC09-70BB2831E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0C025C8-E935-4137-8B05-DB49CF41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4FF3213-0AE3-4EDD-8CB8-7544B5E8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6A1E9F-A60D-4BD8-BFD4-839B9119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05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533D02-F5C7-45F3-8475-E1F35DE7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D747515-CD9D-4D11-8828-AA41FF775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721D8C-B3A2-4ED4-9166-EE17399E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9AAB9E-D5A9-497D-96CD-FA087EBA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28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AE370CC-1690-4FE0-B117-0AB56710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AC7C56-AA6D-4435-AD09-652741DB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78FD2C-B333-4912-AFA1-8FC37B56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983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17CA72-5DA4-4DE9-823C-BB42BD57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11D243-8034-43E8-A26C-3F9C77CDA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7D4C76-1E99-4868-BE9E-3CA11BF90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4D1628-BFAA-4E09-A767-4F437C51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D476E4-FF81-4679-9757-52FC0248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8C02F6-3887-424B-BEA5-61A904B3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23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9FD0A3-6693-4937-AE54-68C4210B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CDA89A0-A454-403D-8B1F-1ECDA69EC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0888C2-12D1-4986-BC05-F8A1BB10C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63F367-5066-47FF-BD7D-139EDDA0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D715-A1C7-43F3-BAA8-4B848D72041B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AA0C59-57F6-444A-8586-FB20054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13718D-727E-4F75-A370-37A71874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550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84B107-90E0-4015-8FFD-30233A7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CA6F16-CC79-4A75-AFD4-4FED73433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404AD1-CE4C-403B-B718-DAD4440E7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AD715-A1C7-43F3-BAA8-4B848D72041B}" type="datetimeFigureOut">
              <a:rPr lang="it-IT" smtClean="0"/>
              <a:t>05/10/2023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592C45-E2A8-4648-B4BE-CE3004B64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BF55F3-6B2B-4BC0-9847-277C0877A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A3C9-BBD7-4D35-B793-0C591EB748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78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due angoli in diagonale ritagliati 4">
            <a:extLst>
              <a:ext uri="{FF2B5EF4-FFF2-40B4-BE49-F238E27FC236}">
                <a16:creationId xmlns:a16="http://schemas.microsoft.com/office/drawing/2014/main" id="{FDE55D66-F4F5-4B0A-BC51-6951FF82AD20}"/>
              </a:ext>
            </a:extLst>
          </p:cNvPr>
          <p:cNvSpPr/>
          <p:nvPr/>
        </p:nvSpPr>
        <p:spPr>
          <a:xfrm>
            <a:off x="1401931" y="643934"/>
            <a:ext cx="2248250" cy="545284"/>
          </a:xfrm>
          <a:prstGeom prst="snip2DiagRect">
            <a:avLst/>
          </a:prstGeom>
          <a:solidFill>
            <a:srgbClr val="BB33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Email </a:t>
            </a:r>
            <a:r>
              <a:rPr lang="it-IT" dirty="0" err="1">
                <a:solidFill>
                  <a:schemeClr val="bg1"/>
                </a:solidFill>
              </a:rPr>
              <a:t>sender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Rettangolo con due angoli in diagonale ritagliati 6">
            <a:extLst>
              <a:ext uri="{FF2B5EF4-FFF2-40B4-BE49-F238E27FC236}">
                <a16:creationId xmlns:a16="http://schemas.microsoft.com/office/drawing/2014/main" id="{B14A32B8-1092-42B4-9310-6C789FFA6B90}"/>
              </a:ext>
            </a:extLst>
          </p:cNvPr>
          <p:cNvSpPr/>
          <p:nvPr/>
        </p:nvSpPr>
        <p:spPr>
          <a:xfrm>
            <a:off x="1401931" y="1400190"/>
            <a:ext cx="2248250" cy="545284"/>
          </a:xfrm>
          <a:prstGeom prst="snip2DiagRect">
            <a:avLst/>
          </a:prstGeom>
          <a:solidFill>
            <a:srgbClr val="BB33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9" name="Rettangolo con due angoli in diagonale ritagliati 8">
            <a:extLst>
              <a:ext uri="{FF2B5EF4-FFF2-40B4-BE49-F238E27FC236}">
                <a16:creationId xmlns:a16="http://schemas.microsoft.com/office/drawing/2014/main" id="{F4E63E36-68C5-4E2B-93E0-73ED1673BBD2}"/>
              </a:ext>
            </a:extLst>
          </p:cNvPr>
          <p:cNvSpPr/>
          <p:nvPr/>
        </p:nvSpPr>
        <p:spPr>
          <a:xfrm>
            <a:off x="1401931" y="2156446"/>
            <a:ext cx="2248252" cy="545284"/>
          </a:xfrm>
          <a:prstGeom prst="snip2DiagRect">
            <a:avLst/>
          </a:prstGeom>
          <a:solidFill>
            <a:srgbClr val="BB33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License check</a:t>
            </a:r>
          </a:p>
        </p:txBody>
      </p:sp>
      <p:sp>
        <p:nvSpPr>
          <p:cNvPr id="11" name="Rettangolo con due angoli in diagonale ritagliati 10">
            <a:extLst>
              <a:ext uri="{FF2B5EF4-FFF2-40B4-BE49-F238E27FC236}">
                <a16:creationId xmlns:a16="http://schemas.microsoft.com/office/drawing/2014/main" id="{0FED9125-7920-4B9F-B23E-EB57EE25AD0E}"/>
              </a:ext>
            </a:extLst>
          </p:cNvPr>
          <p:cNvSpPr/>
          <p:nvPr/>
        </p:nvSpPr>
        <p:spPr>
          <a:xfrm>
            <a:off x="6853806" y="1039621"/>
            <a:ext cx="2273417" cy="545284"/>
          </a:xfrm>
          <a:prstGeom prst="snip2Diag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Scelta programma</a:t>
            </a:r>
          </a:p>
        </p:txBody>
      </p:sp>
      <p:sp>
        <p:nvSpPr>
          <p:cNvPr id="13" name="Rettangolo con due angoli in diagonale ritagliati 12">
            <a:extLst>
              <a:ext uri="{FF2B5EF4-FFF2-40B4-BE49-F238E27FC236}">
                <a16:creationId xmlns:a16="http://schemas.microsoft.com/office/drawing/2014/main" id="{4D0EEED2-B1A8-40E8-A4D0-AD9DCFE12818}"/>
              </a:ext>
            </a:extLst>
          </p:cNvPr>
          <p:cNvSpPr/>
          <p:nvPr/>
        </p:nvSpPr>
        <p:spPr>
          <a:xfrm>
            <a:off x="4859869" y="2069978"/>
            <a:ext cx="2273417" cy="545284"/>
          </a:xfrm>
          <a:prstGeom prst="snip2Diag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Richiesta demo</a:t>
            </a:r>
          </a:p>
        </p:txBody>
      </p:sp>
      <p:sp>
        <p:nvSpPr>
          <p:cNvPr id="15" name="Rettangolo con due angoli in diagonale ritagliati 14">
            <a:extLst>
              <a:ext uri="{FF2B5EF4-FFF2-40B4-BE49-F238E27FC236}">
                <a16:creationId xmlns:a16="http://schemas.microsoft.com/office/drawing/2014/main" id="{B9553B14-1309-4CFA-A292-FC6CDFEC720C}"/>
              </a:ext>
            </a:extLst>
          </p:cNvPr>
          <p:cNvSpPr/>
          <p:nvPr/>
        </p:nvSpPr>
        <p:spPr>
          <a:xfrm>
            <a:off x="8847744" y="2069978"/>
            <a:ext cx="2273417" cy="545284"/>
          </a:xfrm>
          <a:prstGeom prst="snip2Diag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Richiesta illimitata</a:t>
            </a:r>
          </a:p>
        </p:txBody>
      </p:sp>
      <p:sp>
        <p:nvSpPr>
          <p:cNvPr id="17" name="Rettangolo con due angoli in diagonale ritagliati 16">
            <a:extLst>
              <a:ext uri="{FF2B5EF4-FFF2-40B4-BE49-F238E27FC236}">
                <a16:creationId xmlns:a16="http://schemas.microsoft.com/office/drawing/2014/main" id="{6600B5C1-43ED-4A12-9D31-7F22F084627C}"/>
              </a:ext>
            </a:extLst>
          </p:cNvPr>
          <p:cNvSpPr/>
          <p:nvPr/>
        </p:nvSpPr>
        <p:spPr>
          <a:xfrm>
            <a:off x="4859869" y="3328945"/>
            <a:ext cx="2273417" cy="545284"/>
          </a:xfrm>
          <a:prstGeom prst="snip2Diag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Download demo</a:t>
            </a:r>
          </a:p>
        </p:txBody>
      </p: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11EAEDA5-9A85-4601-8C1D-6685B17AF980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10800000" flipV="1">
            <a:off x="5996578" y="1312262"/>
            <a:ext cx="857228" cy="7577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E9747534-E55B-4435-AB55-03455F3CC643}"/>
              </a:ext>
            </a:extLst>
          </p:cNvPr>
          <p:cNvCxnSpPr>
            <a:cxnSpLocks/>
            <a:stCxn id="11" idx="0"/>
            <a:endCxn id="15" idx="3"/>
          </p:cNvCxnSpPr>
          <p:nvPr/>
        </p:nvCxnSpPr>
        <p:spPr>
          <a:xfrm>
            <a:off x="9127223" y="1312263"/>
            <a:ext cx="857230" cy="7577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A9E7BA95-B3A7-422F-A48B-82213DC40C3B}"/>
              </a:ext>
            </a:extLst>
          </p:cNvPr>
          <p:cNvCxnSpPr>
            <a:cxnSpLocks/>
            <a:stCxn id="13" idx="1"/>
            <a:endCxn id="17" idx="3"/>
          </p:cNvCxnSpPr>
          <p:nvPr/>
        </p:nvCxnSpPr>
        <p:spPr>
          <a:xfrm>
            <a:off x="5996578" y="2615262"/>
            <a:ext cx="0" cy="7136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2442F50A-99DB-4121-94DE-616C0766762B}"/>
              </a:ext>
            </a:extLst>
          </p:cNvPr>
          <p:cNvCxnSpPr>
            <a:cxnSpLocks/>
          </p:cNvCxnSpPr>
          <p:nvPr/>
        </p:nvCxnSpPr>
        <p:spPr>
          <a:xfrm flipH="1">
            <a:off x="7133286" y="2615261"/>
            <a:ext cx="1844181" cy="7136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due angoli in diagonale ritagliati 49">
            <a:extLst>
              <a:ext uri="{FF2B5EF4-FFF2-40B4-BE49-F238E27FC236}">
                <a16:creationId xmlns:a16="http://schemas.microsoft.com/office/drawing/2014/main" id="{C972032C-A3EC-4EE6-B399-3A9A932D5268}"/>
              </a:ext>
            </a:extLst>
          </p:cNvPr>
          <p:cNvSpPr/>
          <p:nvPr/>
        </p:nvSpPr>
        <p:spPr>
          <a:xfrm>
            <a:off x="1320739" y="5375936"/>
            <a:ext cx="695316" cy="452894"/>
          </a:xfrm>
          <a:prstGeom prst="snip2DiagRect">
            <a:avLst/>
          </a:prstGeom>
          <a:solidFill>
            <a:srgbClr val="BB33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2" name="Rettangolo con due angoli in diagonale ritagliati 51">
            <a:extLst>
              <a:ext uri="{FF2B5EF4-FFF2-40B4-BE49-F238E27FC236}">
                <a16:creationId xmlns:a16="http://schemas.microsoft.com/office/drawing/2014/main" id="{CBCF050C-A8F9-47C7-BD0C-4ACFBC684D7B}"/>
              </a:ext>
            </a:extLst>
          </p:cNvPr>
          <p:cNvSpPr/>
          <p:nvPr/>
        </p:nvSpPr>
        <p:spPr>
          <a:xfrm>
            <a:off x="1320739" y="5985370"/>
            <a:ext cx="695316" cy="452894"/>
          </a:xfrm>
          <a:prstGeom prst="snip2Diag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759030FC-9D74-412E-860E-BB76C8FFF29C}"/>
              </a:ext>
            </a:extLst>
          </p:cNvPr>
          <p:cNvSpPr txBox="1"/>
          <p:nvPr/>
        </p:nvSpPr>
        <p:spPr>
          <a:xfrm>
            <a:off x="2016055" y="5413628"/>
            <a:ext cx="483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Ha accesso solo Confedilizia e lo sviluppatore T.B.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A1067A9D-D95F-4F8D-B4BB-F0455C23E59C}"/>
              </a:ext>
            </a:extLst>
          </p:cNvPr>
          <p:cNvSpPr txBox="1"/>
          <p:nvPr/>
        </p:nvSpPr>
        <p:spPr>
          <a:xfrm>
            <a:off x="2016055" y="6027151"/>
            <a:ext cx="30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Hanno acceso anche i clienti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4CE7A1D8-59EC-4BEF-B32F-D618ADE45423}"/>
              </a:ext>
            </a:extLst>
          </p:cNvPr>
          <p:cNvSpPr txBox="1"/>
          <p:nvPr/>
        </p:nvSpPr>
        <p:spPr>
          <a:xfrm>
            <a:off x="1236849" y="4891423"/>
            <a:ext cx="2553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Legenda della mappa:</a:t>
            </a: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1B2EEF8A-4A89-4484-AA57-C978EE03A69D}"/>
              </a:ext>
            </a:extLst>
          </p:cNvPr>
          <p:cNvCxnSpPr>
            <a:cxnSpLocks/>
            <a:stCxn id="15" idx="1"/>
            <a:endCxn id="69" idx="3"/>
          </p:cNvCxnSpPr>
          <p:nvPr/>
        </p:nvCxnSpPr>
        <p:spPr>
          <a:xfrm flipH="1">
            <a:off x="9984452" y="2615262"/>
            <a:ext cx="1" cy="7136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con due angoli in diagonale ritagliati 68">
            <a:extLst>
              <a:ext uri="{FF2B5EF4-FFF2-40B4-BE49-F238E27FC236}">
                <a16:creationId xmlns:a16="http://schemas.microsoft.com/office/drawing/2014/main" id="{80F665A1-EB85-4DC4-B4AD-9A1F72F2657D}"/>
              </a:ext>
            </a:extLst>
          </p:cNvPr>
          <p:cNvSpPr/>
          <p:nvPr/>
        </p:nvSpPr>
        <p:spPr>
          <a:xfrm>
            <a:off x="8847743" y="3328945"/>
            <a:ext cx="2273417" cy="545284"/>
          </a:xfrm>
          <a:prstGeom prst="snip2Diag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Download illimitata</a:t>
            </a:r>
          </a:p>
        </p:txBody>
      </p:sp>
      <p:sp>
        <p:nvSpPr>
          <p:cNvPr id="24" name="Rettangolo con due angoli in diagonale ritagliati 23">
            <a:extLst>
              <a:ext uri="{FF2B5EF4-FFF2-40B4-BE49-F238E27FC236}">
                <a16:creationId xmlns:a16="http://schemas.microsoft.com/office/drawing/2014/main" id="{1DA64BF1-5F68-4D04-8AC0-FCC2AC8ABB08}"/>
              </a:ext>
            </a:extLst>
          </p:cNvPr>
          <p:cNvSpPr/>
          <p:nvPr/>
        </p:nvSpPr>
        <p:spPr>
          <a:xfrm>
            <a:off x="1401931" y="3668957"/>
            <a:ext cx="2248251" cy="545284"/>
          </a:xfrm>
          <a:prstGeom prst="snip2DiagRect">
            <a:avLst/>
          </a:prstGeom>
          <a:solidFill>
            <a:srgbClr val="BB33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ISTAT </a:t>
            </a:r>
            <a:r>
              <a:rPr lang="it-IT" dirty="0" err="1">
                <a:solidFill>
                  <a:schemeClr val="bg1"/>
                </a:solidFill>
              </a:rPr>
              <a:t>indices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539885D-8F49-4EF5-84DE-3685397ECD78}"/>
              </a:ext>
            </a:extLst>
          </p:cNvPr>
          <p:cNvSpPr txBox="1"/>
          <p:nvPr/>
        </p:nvSpPr>
        <p:spPr>
          <a:xfrm rot="20266733">
            <a:off x="7577204" y="2761852"/>
            <a:ext cx="826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PROROGA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3B84C7AF-89F0-E7E0-3B71-ECE51D7409B7}"/>
              </a:ext>
            </a:extLst>
          </p:cNvPr>
          <p:cNvCxnSpPr>
            <a:cxnSpLocks/>
          </p:cNvCxnSpPr>
          <p:nvPr/>
        </p:nvCxnSpPr>
        <p:spPr>
          <a:xfrm>
            <a:off x="7608543" y="2853932"/>
            <a:ext cx="661453" cy="158651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tangolo con due angoli in diagonale ritagliati 5">
            <a:extLst>
              <a:ext uri="{FF2B5EF4-FFF2-40B4-BE49-F238E27FC236}">
                <a16:creationId xmlns:a16="http://schemas.microsoft.com/office/drawing/2014/main" id="{16FBC47B-999C-7A07-016A-51484966F150}"/>
              </a:ext>
            </a:extLst>
          </p:cNvPr>
          <p:cNvSpPr/>
          <p:nvPr/>
        </p:nvSpPr>
        <p:spPr>
          <a:xfrm>
            <a:off x="6918667" y="4214241"/>
            <a:ext cx="2273417" cy="545284"/>
          </a:xfrm>
          <a:prstGeom prst="snip2Diag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Visualizzatore PDF</a:t>
            </a:r>
          </a:p>
        </p:txBody>
      </p:sp>
      <p:sp>
        <p:nvSpPr>
          <p:cNvPr id="2" name="Rettangolo con due angoli in diagonale ritagliati 1">
            <a:extLst>
              <a:ext uri="{FF2B5EF4-FFF2-40B4-BE49-F238E27FC236}">
                <a16:creationId xmlns:a16="http://schemas.microsoft.com/office/drawing/2014/main" id="{8F7A2844-ABEC-AEF4-E330-572F41CCFF49}"/>
              </a:ext>
            </a:extLst>
          </p:cNvPr>
          <p:cNvSpPr/>
          <p:nvPr/>
        </p:nvSpPr>
        <p:spPr>
          <a:xfrm>
            <a:off x="1401931" y="2912702"/>
            <a:ext cx="2248251" cy="545284"/>
          </a:xfrm>
          <a:prstGeom prst="snip2DiagRect">
            <a:avLst/>
          </a:prstGeom>
          <a:solidFill>
            <a:srgbClr val="BB33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959881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41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Tommaso Bocchietti</dc:creator>
  <cp:lastModifiedBy>Tommaso Bocchietti</cp:lastModifiedBy>
  <cp:revision>23</cp:revision>
  <dcterms:created xsi:type="dcterms:W3CDTF">2020-11-18T12:59:44Z</dcterms:created>
  <dcterms:modified xsi:type="dcterms:W3CDTF">2023-10-05T12:23:14Z</dcterms:modified>
</cp:coreProperties>
</file>