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300"/>
    <a:srgbClr val="EFEFEF"/>
    <a:srgbClr val="F14813"/>
    <a:srgbClr val="FA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7B0-CA55-42A4-96DB-06E3FAE98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08BD2B-27EA-4B4F-8683-DB2E256E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AA2AC1-BA5A-4E27-A4AC-691F36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DF5515-0233-4B2E-A883-20D7151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0428A-09D3-4604-A86B-11833DE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4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DBF3-2CE2-4DA9-BB50-D1BF0E4E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BDA417-13BC-4EEA-95F9-06C861A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1EF3A3-C85B-4677-ABAF-B2FE2C7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447A1-D0D0-4982-869A-49437AB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5001B-8F82-4642-9896-3795604A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1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1A1A7-B7AF-4B6E-AA38-B28A68EB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3E1A60-A225-4D98-B30B-4665D637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BAB24-C994-417F-8B1A-F864C25C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DD0B9-217E-4325-AFD1-DE4A23B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03FD6-C7BD-4EB1-973D-43E3F346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5E889-7A73-45D9-96EC-7C97E2C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0E58-BC00-4087-A8F5-3394C4B7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2BF601-2FB9-403B-A7CF-29940B3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829F3-62F4-4605-A0E7-CDFED53B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B1DF3-D7D3-4FBE-BB7F-2597BB2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6803E-5A6C-4F7F-B195-C04D116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3EFE66-5616-4416-8D94-D196D29E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58BDD-E9CA-46F1-932D-1632EB96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09917-9278-4E05-9E00-86D77C5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033AB-4B1F-4FDC-9BE6-652670E0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4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EF70B-7EB9-4D2B-ACB5-CA383182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F0D79-72CE-4B83-8CD0-256886B3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B1C850-EE05-4784-B9AC-4E42C378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F3A00-DB2F-4292-B61C-12047412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10A28F-E664-404E-8A1D-A0C2D93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397015-51A6-4C8D-BF8E-F8C8ED2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5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63CAF-A56C-49F3-975B-4F5C89A9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4F684-4E6E-4192-8809-64A2528F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05DA19-2608-4B88-A805-8A0EDA12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C48A45-6A2A-4198-8378-8CAA89CA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76227E-0039-44F9-AC09-70BB2831E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C025C8-E935-4137-8B05-DB49CF41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FF3213-0AE3-4EDD-8CB8-7544B5E8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6A1E9F-A60D-4BD8-BFD4-839B9119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0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33D02-F5C7-45F3-8475-E1F35DE7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747515-CD9D-4D11-8828-AA41FF77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721D8C-B3A2-4ED4-9166-EE17399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9AAB9E-D5A9-497D-96CD-FA087EBA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E370CC-1690-4FE0-B117-0AB56710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C7C56-AA6D-4435-AD09-652741D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78FD2C-B333-4912-AFA1-8FC37B5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8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7CA72-5DA4-4DE9-823C-BB42BD5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1D243-8034-43E8-A26C-3F9C77CD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7D4C76-1E99-4868-BE9E-3CA11BF9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4D1628-BFAA-4E09-A767-4F437C5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476E4-FF81-4679-9757-52FC024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8C02F6-3887-424B-BEA5-61A904B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2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FD0A3-6693-4937-AE54-68C4210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DA89A0-A454-403D-8B1F-1ECDA69E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0888C2-12D1-4986-BC05-F8A1BB10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63F367-5066-47FF-BD7D-139EDDA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AA0C59-57F6-444A-8586-FB20054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13718D-727E-4F75-A370-37A7187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0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4B107-90E0-4015-8FFD-30233A7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CA6F16-CC79-4A75-AFD4-4FED7343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04AD1-CE4C-403B-B718-DAD4440E7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D715-A1C7-43F3-BAA8-4B848D72041B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92C45-E2A8-4648-B4BE-CE3004B6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F55F3-6B2B-4BC0-9847-277C0877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due angoli in diagonale ritagliati 4">
            <a:extLst>
              <a:ext uri="{FF2B5EF4-FFF2-40B4-BE49-F238E27FC236}">
                <a16:creationId xmlns:a16="http://schemas.microsoft.com/office/drawing/2014/main" id="{FDE55D66-F4F5-4B0A-BC51-6951FF82AD20}"/>
              </a:ext>
            </a:extLst>
          </p:cNvPr>
          <p:cNvSpPr/>
          <p:nvPr/>
        </p:nvSpPr>
        <p:spPr>
          <a:xfrm>
            <a:off x="1401931" y="643934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Email </a:t>
            </a:r>
            <a:r>
              <a:rPr lang="it-IT" dirty="0" err="1">
                <a:solidFill>
                  <a:schemeClr val="bg1"/>
                </a:solidFill>
              </a:rPr>
              <a:t>sender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con due angoli in diagonale ritagliati 6">
            <a:extLst>
              <a:ext uri="{FF2B5EF4-FFF2-40B4-BE49-F238E27FC236}">
                <a16:creationId xmlns:a16="http://schemas.microsoft.com/office/drawing/2014/main" id="{B14A32B8-1092-42B4-9310-6C789FFA6B90}"/>
              </a:ext>
            </a:extLst>
          </p:cNvPr>
          <p:cNvSpPr/>
          <p:nvPr/>
        </p:nvSpPr>
        <p:spPr>
          <a:xfrm>
            <a:off x="1401932" y="1652275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Rettangolo con due angoli in diagonale ritagliati 8">
            <a:extLst>
              <a:ext uri="{FF2B5EF4-FFF2-40B4-BE49-F238E27FC236}">
                <a16:creationId xmlns:a16="http://schemas.microsoft.com/office/drawing/2014/main" id="{F4E63E36-68C5-4E2B-93E0-73ED1673BBD2}"/>
              </a:ext>
            </a:extLst>
          </p:cNvPr>
          <p:cNvSpPr/>
          <p:nvPr/>
        </p:nvSpPr>
        <p:spPr>
          <a:xfrm>
            <a:off x="1401929" y="2660616"/>
            <a:ext cx="2248252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License check</a:t>
            </a:r>
          </a:p>
        </p:txBody>
      </p:sp>
      <p:sp>
        <p:nvSpPr>
          <p:cNvPr id="11" name="Rettangolo con due angoli in diagonale ritagliati 10">
            <a:extLst>
              <a:ext uri="{FF2B5EF4-FFF2-40B4-BE49-F238E27FC236}">
                <a16:creationId xmlns:a16="http://schemas.microsoft.com/office/drawing/2014/main" id="{0FED9125-7920-4B9F-B23E-EB57EE25AD0E}"/>
              </a:ext>
            </a:extLst>
          </p:cNvPr>
          <p:cNvSpPr/>
          <p:nvPr/>
        </p:nvSpPr>
        <p:spPr>
          <a:xfrm>
            <a:off x="6853806" y="1039621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Scelta programma</a:t>
            </a:r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4D0EEED2-B1A8-40E8-A4D0-AD9DCFE12818}"/>
              </a:ext>
            </a:extLst>
          </p:cNvPr>
          <p:cNvSpPr/>
          <p:nvPr/>
        </p:nvSpPr>
        <p:spPr>
          <a:xfrm>
            <a:off x="4859869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demo</a:t>
            </a:r>
          </a:p>
        </p:txBody>
      </p:sp>
      <p:sp>
        <p:nvSpPr>
          <p:cNvPr id="15" name="Rettangolo con due angoli in diagonale ritagliati 14">
            <a:extLst>
              <a:ext uri="{FF2B5EF4-FFF2-40B4-BE49-F238E27FC236}">
                <a16:creationId xmlns:a16="http://schemas.microsoft.com/office/drawing/2014/main" id="{B9553B14-1309-4CFA-A292-FC6CDFEC720C}"/>
              </a:ext>
            </a:extLst>
          </p:cNvPr>
          <p:cNvSpPr/>
          <p:nvPr/>
        </p:nvSpPr>
        <p:spPr>
          <a:xfrm>
            <a:off x="8847744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illimitata</a:t>
            </a:r>
          </a:p>
        </p:txBody>
      </p:sp>
      <p:sp>
        <p:nvSpPr>
          <p:cNvPr id="17" name="Rettangolo con due angoli in diagonale ritagliati 16">
            <a:extLst>
              <a:ext uri="{FF2B5EF4-FFF2-40B4-BE49-F238E27FC236}">
                <a16:creationId xmlns:a16="http://schemas.microsoft.com/office/drawing/2014/main" id="{6600B5C1-43ED-4A12-9D31-7F22F084627C}"/>
              </a:ext>
            </a:extLst>
          </p:cNvPr>
          <p:cNvSpPr/>
          <p:nvPr/>
        </p:nvSpPr>
        <p:spPr>
          <a:xfrm>
            <a:off x="4859869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demo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11EAEDA5-9A85-4601-8C1D-6685B17AF980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10800000" flipV="1">
            <a:off x="5996578" y="1312262"/>
            <a:ext cx="857228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E9747534-E55B-4435-AB55-03455F3CC643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>
            <a:off x="9127223" y="1312263"/>
            <a:ext cx="857230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9E7BA95-B3A7-422F-A48B-82213DC40C3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>
            <a:off x="5996578" y="2615262"/>
            <a:ext cx="0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2442F50A-99DB-4121-94DE-616C0766762B}"/>
              </a:ext>
            </a:extLst>
          </p:cNvPr>
          <p:cNvCxnSpPr>
            <a:cxnSpLocks/>
          </p:cNvCxnSpPr>
          <p:nvPr/>
        </p:nvCxnSpPr>
        <p:spPr>
          <a:xfrm flipH="1">
            <a:off x="7133286" y="2615261"/>
            <a:ext cx="1844181" cy="7136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due angoli in diagonale ritagliati 49">
            <a:extLst>
              <a:ext uri="{FF2B5EF4-FFF2-40B4-BE49-F238E27FC236}">
                <a16:creationId xmlns:a16="http://schemas.microsoft.com/office/drawing/2014/main" id="{C972032C-A3EC-4EE6-B399-3A9A932D5268}"/>
              </a:ext>
            </a:extLst>
          </p:cNvPr>
          <p:cNvSpPr/>
          <p:nvPr/>
        </p:nvSpPr>
        <p:spPr>
          <a:xfrm>
            <a:off x="1320739" y="5375936"/>
            <a:ext cx="695316" cy="45289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2" name="Rettangolo con due angoli in diagonale ritagliati 51">
            <a:extLst>
              <a:ext uri="{FF2B5EF4-FFF2-40B4-BE49-F238E27FC236}">
                <a16:creationId xmlns:a16="http://schemas.microsoft.com/office/drawing/2014/main" id="{CBCF050C-A8F9-47C7-BD0C-4ACFBC684D7B}"/>
              </a:ext>
            </a:extLst>
          </p:cNvPr>
          <p:cNvSpPr/>
          <p:nvPr/>
        </p:nvSpPr>
        <p:spPr>
          <a:xfrm>
            <a:off x="1320739" y="5985370"/>
            <a:ext cx="695316" cy="45289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59030FC-9D74-412E-860E-BB76C8FFF29C}"/>
              </a:ext>
            </a:extLst>
          </p:cNvPr>
          <p:cNvSpPr txBox="1"/>
          <p:nvPr/>
        </p:nvSpPr>
        <p:spPr>
          <a:xfrm>
            <a:off x="2016055" y="5413628"/>
            <a:ext cx="48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 accesso solo Confedilizia e lo sviluppatore T.B.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1067A9D-D95F-4F8D-B4BB-F0455C23E59C}"/>
              </a:ext>
            </a:extLst>
          </p:cNvPr>
          <p:cNvSpPr txBox="1"/>
          <p:nvPr/>
        </p:nvSpPr>
        <p:spPr>
          <a:xfrm>
            <a:off x="2016055" y="6027151"/>
            <a:ext cx="30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Hanno acceso anche i clienti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CE7A1D8-59EC-4BEF-B32F-D618ADE45423}"/>
              </a:ext>
            </a:extLst>
          </p:cNvPr>
          <p:cNvSpPr txBox="1"/>
          <p:nvPr/>
        </p:nvSpPr>
        <p:spPr>
          <a:xfrm>
            <a:off x="1236849" y="4891423"/>
            <a:ext cx="255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Legenda della mappa: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1B2EEF8A-4A89-4484-AA57-C978EE03A69D}"/>
              </a:ext>
            </a:extLst>
          </p:cNvPr>
          <p:cNvCxnSpPr>
            <a:cxnSpLocks/>
            <a:stCxn id="15" idx="1"/>
            <a:endCxn id="69" idx="3"/>
          </p:cNvCxnSpPr>
          <p:nvPr/>
        </p:nvCxnSpPr>
        <p:spPr>
          <a:xfrm flipH="1">
            <a:off x="9984452" y="2615262"/>
            <a:ext cx="1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con due angoli in diagonale ritagliati 68">
            <a:extLst>
              <a:ext uri="{FF2B5EF4-FFF2-40B4-BE49-F238E27FC236}">
                <a16:creationId xmlns:a16="http://schemas.microsoft.com/office/drawing/2014/main" id="{80F665A1-EB85-4DC4-B4AD-9A1F72F2657D}"/>
              </a:ext>
            </a:extLst>
          </p:cNvPr>
          <p:cNvSpPr/>
          <p:nvPr/>
        </p:nvSpPr>
        <p:spPr>
          <a:xfrm>
            <a:off x="8847743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illimitata</a:t>
            </a:r>
          </a:p>
        </p:txBody>
      </p:sp>
      <p:sp>
        <p:nvSpPr>
          <p:cNvPr id="24" name="Rettangolo con due angoli in diagonale ritagliati 23">
            <a:extLst>
              <a:ext uri="{FF2B5EF4-FFF2-40B4-BE49-F238E27FC236}">
                <a16:creationId xmlns:a16="http://schemas.microsoft.com/office/drawing/2014/main" id="{1DA64BF1-5F68-4D04-8AC0-FCC2AC8ABB08}"/>
              </a:ext>
            </a:extLst>
          </p:cNvPr>
          <p:cNvSpPr/>
          <p:nvPr/>
        </p:nvSpPr>
        <p:spPr>
          <a:xfrm>
            <a:off x="1401931" y="3668957"/>
            <a:ext cx="2248251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39885D-8F49-4EF5-84DE-3685397ECD78}"/>
              </a:ext>
            </a:extLst>
          </p:cNvPr>
          <p:cNvSpPr txBox="1"/>
          <p:nvPr/>
        </p:nvSpPr>
        <p:spPr>
          <a:xfrm rot="20266733">
            <a:off x="7577204" y="2761852"/>
            <a:ext cx="82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PROROGA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6BBB133-239A-32AE-D911-695BD8084066}"/>
              </a:ext>
            </a:extLst>
          </p:cNvPr>
          <p:cNvCxnSpPr>
            <a:cxnSpLocks/>
          </p:cNvCxnSpPr>
          <p:nvPr/>
        </p:nvCxnSpPr>
        <p:spPr>
          <a:xfrm>
            <a:off x="4859869" y="2069976"/>
            <a:ext cx="2273417" cy="543242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9F7A4E2-028A-CB14-4CCE-935F9FFB82A0}"/>
              </a:ext>
            </a:extLst>
          </p:cNvPr>
          <p:cNvCxnSpPr>
            <a:cxnSpLocks/>
          </p:cNvCxnSpPr>
          <p:nvPr/>
        </p:nvCxnSpPr>
        <p:spPr>
          <a:xfrm>
            <a:off x="4859869" y="3328944"/>
            <a:ext cx="2273417" cy="545285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3B84C7AF-89F0-E7E0-3B71-ECE51D7409B7}"/>
              </a:ext>
            </a:extLst>
          </p:cNvPr>
          <p:cNvCxnSpPr>
            <a:cxnSpLocks/>
          </p:cNvCxnSpPr>
          <p:nvPr/>
        </p:nvCxnSpPr>
        <p:spPr>
          <a:xfrm>
            <a:off x="7608543" y="2853932"/>
            <a:ext cx="661453" cy="158651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81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19</cp:revision>
  <dcterms:created xsi:type="dcterms:W3CDTF">2020-11-18T12:59:44Z</dcterms:created>
  <dcterms:modified xsi:type="dcterms:W3CDTF">2022-10-11T12:55:39Z</dcterms:modified>
</cp:coreProperties>
</file>