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1073A6-EA2A-00CA-57DE-EF168A341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C90717-568E-5F9D-8346-26D2BFDB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28E8CD-7DFD-BD4A-26EF-0B195E2B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82D00A-A819-6D98-DEA6-953715EA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266902-CFDF-7C16-8F65-05FEC256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77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9F4C2-087B-F2C7-A63C-5A7B22F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D34BD0-3E6A-44E1-9065-D1CED696F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98243-AEF6-E0F8-CD2E-C7B8DE1A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58EE81-BA3C-466F-98C9-2099F2DD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BAA074-C199-C515-AB77-5002F05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15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1FC46F-7B47-9FDB-82F9-6AF1CAEED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7E2841-97EF-EA27-882E-012B3FC34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FA860A-11B8-E23D-FA69-4467C704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6C8A4A-6C7C-9F07-B595-8749505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F6CDCA-1B49-11F1-BEDC-1D2CE98B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6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D52B9-61AC-AAF1-20F5-8931D368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3B8CA8-598E-0C38-3A7B-0283693B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59F8C-D1D0-1EEE-7930-1DEE8330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956653-631E-684A-3EDF-DEE3B39A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F51974-8164-83E4-5A29-41E45DF0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450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98115-D3BC-A3BA-0ACF-4DA07BDF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2C7640-55B8-A03B-285F-059AD90D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5E235D-5A46-94AB-524F-42348A04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128C6-99A1-52D5-CE30-B7FBE856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1E2B33-0BC4-07F5-003D-B7A2FF72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564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B679E-B695-F171-093B-F477BC14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378613-4985-7C3F-D21A-76E5F62F1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6F2D0F-C63C-BA37-D44F-5A1932C6B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D2C352-1795-5B57-E6CB-C9C8ED30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D4F295-54F2-DB1D-1AC8-CA997A10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26869F-A156-885F-40A5-FF41709D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22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8FAB2-851D-768B-D388-1C61DC83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3772E7-926A-1F7F-05FD-4F0EA5A0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C3CF1A-E599-E27F-0429-7B7D5128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58AFAE9-D346-127A-D09E-DEC437BDF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9815C6-30B9-D1DC-1F74-29453D05C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B03734-2EFC-6308-FFA2-0CF0F184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3E976EE-A6E1-88E3-1256-205F300D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935063-742E-CF42-B104-43E3534B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09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3A826-DC66-9183-8F7B-843C7878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783FB25-AC26-6728-43AF-4E5AEA57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E5E7F6-BAA0-7DDB-0EE4-E8D919F8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7E6E4C-D2F1-B595-7BE1-DA21E194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55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D333717-9AE2-F498-4BDE-5AA928E4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E2CA0FB-43AB-D5CF-0372-D6A674DD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58BBAC3-B10C-5F9F-1273-B02BFEA2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35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F57FC-1DE1-BC60-1526-3A7D15BD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00B16-06C3-9A57-7D12-03D3469F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7BFA39-8B7C-E17B-BA7F-94034580C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BD4462-DFEE-6E96-6760-6967D893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F3D246-6FF0-5DC9-C252-47582FA2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05A17F-59DF-AA64-C224-E7C0A64F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22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31EA1E-38CC-E29E-B4B3-703958E9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736C6B8-9BE0-6B07-7CAB-4A26F968A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AA50FF-FC29-5DF0-A934-F2E58BD74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7FC199-FC4F-AAA7-D444-3DC620F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36048B-16FB-8CC9-8AC8-FF0ED7AE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BBC9B2-0B35-5009-CB71-FBC8CA7C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6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E5DFFD1-9140-31E6-9B34-5B501E93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D80C54-97E7-40AD-3677-6655F6B0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6461DB-21DD-F3BD-AB68-EA6A62E50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C6B7-4CF3-46FC-AC79-5CE7F7CA9E8A}" type="datetimeFigureOut">
              <a:rPr lang="it-IT" smtClean="0"/>
              <a:t>13/08/2022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FE154-ACFC-06FE-F02C-E5368A74F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F378DD-D806-A5E4-936F-E4D388E8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4DE4-F14E-48FD-863B-729E10B967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65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54A75E0-2CE7-8BD0-F8AA-BBDA072CB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37" y="669659"/>
            <a:ext cx="6681926" cy="315721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AB8DBF-A95E-A6C8-D663-83F057FD4099}"/>
              </a:ext>
            </a:extLst>
          </p:cNvPr>
          <p:cNvSpPr txBox="1"/>
          <p:nvPr/>
        </p:nvSpPr>
        <p:spPr>
          <a:xfrm>
            <a:off x="2089212" y="4607848"/>
            <a:ext cx="8013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i="1" dirty="0">
                <a:latin typeface="Verdana" panose="020B0604030504040204" pitchFamily="34" charset="0"/>
                <a:ea typeface="Verdana" panose="020B0604030504040204" pitchFamily="34" charset="0"/>
              </a:rPr>
              <a:t>Un software per il calcolo del canone di locazione per unità abitative nel comune di Como.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F2BFDC-64C1-2837-90D2-04AB18D01BD2}"/>
              </a:ext>
            </a:extLst>
          </p:cNvPr>
          <p:cNvSpPr txBox="1"/>
          <p:nvPr/>
        </p:nvSpPr>
        <p:spPr>
          <a:xfrm>
            <a:off x="0" y="3340215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800" b="1" i="1" dirty="0">
                <a:latin typeface="Georgia" panose="02040502050405020303" pitchFamily="18" charset="0"/>
              </a:rPr>
              <a:t>Prospetto di calcolo</a:t>
            </a:r>
          </a:p>
        </p:txBody>
      </p:sp>
    </p:spTree>
    <p:extLst>
      <p:ext uri="{BB962C8B-B14F-4D97-AF65-F5344CB8AC3E}">
        <p14:creationId xmlns:p14="http://schemas.microsoft.com/office/powerpoint/2010/main" val="3389120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Verdana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Bocchietti</dc:creator>
  <cp:lastModifiedBy>Tommaso Bocchietti</cp:lastModifiedBy>
  <cp:revision>1</cp:revision>
  <dcterms:created xsi:type="dcterms:W3CDTF">2022-08-12T23:18:42Z</dcterms:created>
  <dcterms:modified xsi:type="dcterms:W3CDTF">2022-08-12T23:40:59Z</dcterms:modified>
</cp:coreProperties>
</file>