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61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04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18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1077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96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94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21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1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7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17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98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2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14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4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1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0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99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ckompagnia/HackUNIVP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t.wikipedia.org/wiki/Carta_termica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C8A2459B-2CEE-4DE8-BC3E-BA01BFC42F9A}"/>
              </a:ext>
            </a:extLst>
          </p:cNvPr>
          <p:cNvSpPr txBox="1"/>
          <p:nvPr/>
        </p:nvSpPr>
        <p:spPr>
          <a:xfrm>
            <a:off x="4623313" y="4267554"/>
            <a:ext cx="33576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b="1" dirty="0"/>
              <a:t>Francesco Pio Bocci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b="1" dirty="0"/>
              <a:t>Luigi </a:t>
            </a:r>
            <a:r>
              <a:rPr lang="it-IT" sz="2400" b="1" dirty="0" err="1"/>
              <a:t>Gurgoglione</a:t>
            </a:r>
            <a:endParaRPr lang="it-IT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b="1" dirty="0"/>
              <a:t>Roberto Palloni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b="1" dirty="0"/>
              <a:t>Andrea Polenta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b="1" dirty="0"/>
              <a:t>Pietro </a:t>
            </a:r>
            <a:r>
              <a:rPr lang="it-IT" sz="2400" b="1" dirty="0" err="1"/>
              <a:t>Riganese</a:t>
            </a:r>
            <a:endParaRPr lang="it-IT" sz="2400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74EBA47-AEEF-4520-9F33-61B2C13AB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168" y="799995"/>
            <a:ext cx="4489999" cy="160132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D2E6DC4-2AF6-4835-9A95-C6FBB9841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9558" y="266595"/>
            <a:ext cx="1066800" cy="10668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24B2389-4E9A-4819-A31E-1F8871ED1EDA}"/>
              </a:ext>
            </a:extLst>
          </p:cNvPr>
          <p:cNvSpPr txBox="1"/>
          <p:nvPr/>
        </p:nvSpPr>
        <p:spPr>
          <a:xfrm>
            <a:off x="8820741" y="5006217"/>
            <a:ext cx="3357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foto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DE5D607-81CB-4F29-B6EF-1594ABAFA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182" y="1937169"/>
            <a:ext cx="3853896" cy="298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6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772F5B3-7826-4028-8806-A0155CEF85F5}"/>
              </a:ext>
            </a:extLst>
          </p:cNvPr>
          <p:cNvSpPr txBox="1"/>
          <p:nvPr/>
        </p:nvSpPr>
        <p:spPr>
          <a:xfrm>
            <a:off x="3929063" y="3929063"/>
            <a:ext cx="48183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i="1" dirty="0" err="1"/>
              <a:t>TRansazione</a:t>
            </a:r>
            <a:r>
              <a:rPr lang="it-IT" sz="2200" i="1" dirty="0"/>
              <a:t> Istantanea Senza Scontrino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E612360-4AE1-4B9D-8351-71FBA3E8D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825" y="974210"/>
            <a:ext cx="3170770" cy="2454790"/>
          </a:xfrm>
          <a:prstGeom prst="rect">
            <a:avLst/>
          </a:prstGeom>
        </p:spPr>
      </p:pic>
      <p:pic>
        <p:nvPicPr>
          <p:cNvPr id="4" name="Immagine 3">
            <a:hlinkClick r:id="rId3"/>
            <a:extLst>
              <a:ext uri="{FF2B5EF4-FFF2-40B4-BE49-F238E27FC236}">
                <a16:creationId xmlns:a16="http://schemas.microsoft.com/office/drawing/2014/main" id="{CDFF41C6-0D8A-4E3F-8252-68C315FA0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102" y="5103780"/>
            <a:ext cx="1015796" cy="101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6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D5EBBA-3CCA-4591-B4DD-14DD9B86560D}"/>
              </a:ext>
            </a:extLst>
          </p:cNvPr>
          <p:cNvSpPr txBox="1"/>
          <p:nvPr/>
        </p:nvSpPr>
        <p:spPr>
          <a:xfrm>
            <a:off x="2497732" y="650803"/>
            <a:ext cx="4255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Lo stato dell’arte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34A149E-F693-40A7-B5BB-9BDDCD5C1C32}"/>
              </a:ext>
            </a:extLst>
          </p:cNvPr>
          <p:cNvSpPr txBox="1"/>
          <p:nvPr/>
        </p:nvSpPr>
        <p:spPr>
          <a:xfrm>
            <a:off x="2914829" y="1949555"/>
            <a:ext cx="64922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 cosa serve lo scontrino: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Comprova la vendita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Garanzia per gli acquisti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Rimborsi spese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Detrazione fiscale (medico, dentista, farmacia)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Buoni regalo (scontrino invisibile)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5804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A34A149E-F693-40A7-B5BB-9BDDCD5C1C32}"/>
              </a:ext>
            </a:extLst>
          </p:cNvPr>
          <p:cNvSpPr txBox="1"/>
          <p:nvPr/>
        </p:nvSpPr>
        <p:spPr>
          <a:xfrm>
            <a:off x="2914829" y="1949555"/>
            <a:ext cx="85953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Al supermercato: l’avrò preso? In quale busta sarà?</a:t>
            </a:r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Come garanzia: dove sarà quello della lavatrice (guasta)? Si sarà cancellato?</a:t>
            </a:r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Smaltimento: dove va nella raccolta differenziata? E’ indifferenziato… </a:t>
            </a:r>
            <a:r>
              <a:rPr lang="it-IT" sz="2400" dirty="0">
                <a:hlinkClick r:id="rId2"/>
              </a:rPr>
              <a:t>https://it.wikipedia.org/wiki/Carta_termica</a:t>
            </a:r>
            <a:r>
              <a:rPr lang="it-IT" sz="2400" dirty="0"/>
              <a:t> </a:t>
            </a:r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Monitoraggio: ma quanto spendo in yogurt? Ma veramente?!??!!?!?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3E5CD95-2D99-46B6-B9AC-8884DC46F18A}"/>
              </a:ext>
            </a:extLst>
          </p:cNvPr>
          <p:cNvSpPr txBox="1"/>
          <p:nvPr/>
        </p:nvSpPr>
        <p:spPr>
          <a:xfrm>
            <a:off x="2497732" y="650803"/>
            <a:ext cx="573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Il bisogno da soddisfare e l’utilità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B6FB3B5-EDEE-41B5-ABAF-75C69CF234B2}"/>
              </a:ext>
            </a:extLst>
          </p:cNvPr>
          <p:cNvSpPr txBox="1"/>
          <p:nvPr/>
        </p:nvSpPr>
        <p:spPr>
          <a:xfrm>
            <a:off x="7936008" y="5910574"/>
            <a:ext cx="3919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Fastidioso ma necessario…</a:t>
            </a:r>
          </a:p>
        </p:txBody>
      </p:sp>
    </p:spTree>
    <p:extLst>
      <p:ext uri="{BB962C8B-B14F-4D97-AF65-F5344CB8AC3E}">
        <p14:creationId xmlns:p14="http://schemas.microsoft.com/office/powerpoint/2010/main" val="194415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9A8C191B-56AC-4924-918C-BFBB9C5AFFA0}"/>
              </a:ext>
            </a:extLst>
          </p:cNvPr>
          <p:cNvSpPr/>
          <p:nvPr/>
        </p:nvSpPr>
        <p:spPr>
          <a:xfrm>
            <a:off x="2229007" y="1271520"/>
            <a:ext cx="6186245" cy="1606142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endParaRPr lang="it-IT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AA3A3AF-698B-49B7-9603-75ACE24B61F8}"/>
              </a:ext>
            </a:extLst>
          </p:cNvPr>
          <p:cNvCxnSpPr>
            <a:cxnSpLocks/>
          </p:cNvCxnSpPr>
          <p:nvPr/>
        </p:nvCxnSpPr>
        <p:spPr>
          <a:xfrm>
            <a:off x="4221520" y="2103480"/>
            <a:ext cx="1748589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A8886AA9-952F-4EE7-BA99-215707F2BB66}"/>
              </a:ext>
            </a:extLst>
          </p:cNvPr>
          <p:cNvSpPr/>
          <p:nvPr/>
        </p:nvSpPr>
        <p:spPr>
          <a:xfrm>
            <a:off x="2229006" y="4702706"/>
            <a:ext cx="6186245" cy="1606142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4EF80DF-5B4B-467C-9392-6A4755719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799" y="1932379"/>
            <a:ext cx="664033" cy="66403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E2B88DA-ADD1-45B7-A2C6-DE6BFD13F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117" y="5036736"/>
            <a:ext cx="1170461" cy="117046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B24CF65-26C2-4B7C-AACD-A76E567C1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812" y="5687651"/>
            <a:ext cx="1792039" cy="43775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CB6856C9-706C-4654-9EEB-443A26FDA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5388" y="5206500"/>
            <a:ext cx="1997587" cy="117046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95068B5-264F-4D25-8E40-399747E44070}"/>
              </a:ext>
            </a:extLst>
          </p:cNvPr>
          <p:cNvSpPr txBox="1"/>
          <p:nvPr/>
        </p:nvSpPr>
        <p:spPr>
          <a:xfrm>
            <a:off x="2497732" y="650803"/>
            <a:ext cx="573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L’idea e la tecnologia 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F908E4C5-D49D-491E-B10B-CF6B27222887}"/>
              </a:ext>
            </a:extLst>
          </p:cNvPr>
          <p:cNvSpPr/>
          <p:nvPr/>
        </p:nvSpPr>
        <p:spPr>
          <a:xfrm>
            <a:off x="2507883" y="1861039"/>
            <a:ext cx="1483894" cy="625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Acquirente</a:t>
            </a:r>
          </a:p>
          <a:p>
            <a:pPr algn="ctr"/>
            <a:r>
              <a:rPr lang="it-IT" dirty="0"/>
              <a:t>(Customer)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D28FBC5D-6C58-46D3-9394-8D398C6FE2AA}"/>
              </a:ext>
            </a:extLst>
          </p:cNvPr>
          <p:cNvSpPr/>
          <p:nvPr/>
        </p:nvSpPr>
        <p:spPr>
          <a:xfrm>
            <a:off x="6219110" y="1865131"/>
            <a:ext cx="1483894" cy="625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Negoziante</a:t>
            </a:r>
          </a:p>
          <a:p>
            <a:pPr algn="ctr"/>
            <a:r>
              <a:rPr lang="it-IT" dirty="0"/>
              <a:t>(Dealer)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1CF13AA-5E46-41A5-B763-13DB9F8659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7747" y="3147829"/>
            <a:ext cx="1659857" cy="1327043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7EF600D8-5D2A-4900-9DF4-DFE2C8DEB8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3188" y="1800611"/>
            <a:ext cx="771988" cy="892472"/>
          </a:xfrm>
          <a:prstGeom prst="rect">
            <a:avLst/>
          </a:prstGeo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549C631-B487-4F7D-8B04-34DF76123D4E}"/>
              </a:ext>
            </a:extLst>
          </p:cNvPr>
          <p:cNvCxnSpPr>
            <a:cxnSpLocks/>
          </p:cNvCxnSpPr>
          <p:nvPr/>
        </p:nvCxnSpPr>
        <p:spPr>
          <a:xfrm flipH="1">
            <a:off x="4174067" y="2321193"/>
            <a:ext cx="179882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90114A9-D9F3-467D-A4DE-F0F9CC7BD1BD}"/>
              </a:ext>
            </a:extLst>
          </p:cNvPr>
          <p:cNvSpPr txBox="1"/>
          <p:nvPr/>
        </p:nvSpPr>
        <p:spPr>
          <a:xfrm>
            <a:off x="2325592" y="1336181"/>
            <a:ext cx="1848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App mobile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408E12F-9716-4B37-9F68-CA92FDB9AA97}"/>
              </a:ext>
            </a:extLst>
          </p:cNvPr>
          <p:cNvSpPr txBox="1"/>
          <p:nvPr/>
        </p:nvSpPr>
        <p:spPr>
          <a:xfrm>
            <a:off x="2497732" y="4805903"/>
            <a:ext cx="1848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Web App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77E0445-D2A4-4A39-990C-5EFAF138CC8C}"/>
              </a:ext>
            </a:extLst>
          </p:cNvPr>
          <p:cNvSpPr txBox="1"/>
          <p:nvPr/>
        </p:nvSpPr>
        <p:spPr>
          <a:xfrm>
            <a:off x="8919355" y="1197681"/>
            <a:ext cx="26479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Funzioni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Trasmissione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053E6EBC-9BD9-494A-BFD4-0BA889C3625D}"/>
              </a:ext>
            </a:extLst>
          </p:cNvPr>
          <p:cNvCxnSpPr>
            <a:cxnSpLocks/>
          </p:cNvCxnSpPr>
          <p:nvPr/>
        </p:nvCxnSpPr>
        <p:spPr>
          <a:xfrm flipV="1">
            <a:off x="5073479" y="4425805"/>
            <a:ext cx="0" cy="38009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1508EAFD-2FF2-4669-9196-27D6D8320B84}"/>
              </a:ext>
            </a:extLst>
          </p:cNvPr>
          <p:cNvCxnSpPr>
            <a:cxnSpLocks/>
          </p:cNvCxnSpPr>
          <p:nvPr/>
        </p:nvCxnSpPr>
        <p:spPr>
          <a:xfrm>
            <a:off x="5312454" y="4432023"/>
            <a:ext cx="0" cy="37388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3C2C0C1B-7EB3-4D14-8ABE-4CBFEC62312F}"/>
              </a:ext>
            </a:extLst>
          </p:cNvPr>
          <p:cNvCxnSpPr>
            <a:cxnSpLocks/>
          </p:cNvCxnSpPr>
          <p:nvPr/>
        </p:nvCxnSpPr>
        <p:spPr>
          <a:xfrm flipV="1">
            <a:off x="5073479" y="2767731"/>
            <a:ext cx="0" cy="38009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2037A2F-D91B-4DD4-A059-902A3825DBB1}"/>
              </a:ext>
            </a:extLst>
          </p:cNvPr>
          <p:cNvCxnSpPr>
            <a:cxnSpLocks/>
          </p:cNvCxnSpPr>
          <p:nvPr/>
        </p:nvCxnSpPr>
        <p:spPr>
          <a:xfrm>
            <a:off x="5298929" y="2773949"/>
            <a:ext cx="0" cy="37388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D38C42E1-E48F-4CB5-B1D0-A4E835FD4316}"/>
              </a:ext>
            </a:extLst>
          </p:cNvPr>
          <p:cNvCxnSpPr>
            <a:cxnSpLocks/>
          </p:cNvCxnSpPr>
          <p:nvPr/>
        </p:nvCxnSpPr>
        <p:spPr>
          <a:xfrm>
            <a:off x="3098643" y="2773949"/>
            <a:ext cx="0" cy="203195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DC9C5F82-3CE0-44E1-B8A1-DA5E3267698E}"/>
              </a:ext>
            </a:extLst>
          </p:cNvPr>
          <p:cNvCxnSpPr>
            <a:cxnSpLocks/>
          </p:cNvCxnSpPr>
          <p:nvPr/>
        </p:nvCxnSpPr>
        <p:spPr>
          <a:xfrm>
            <a:off x="7011571" y="2767731"/>
            <a:ext cx="0" cy="203195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209F4763-5407-43D3-ABC5-C9D39F7ECE35}"/>
              </a:ext>
            </a:extLst>
          </p:cNvPr>
          <p:cNvSpPr txBox="1"/>
          <p:nvPr/>
        </p:nvSpPr>
        <p:spPr>
          <a:xfrm>
            <a:off x="8938263" y="4474872"/>
            <a:ext cx="2794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Funzioni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Registrazione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Consultazione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485753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C7DEF50C-BA90-4462-BF8C-139ECA4459EA}"/>
              </a:ext>
            </a:extLst>
          </p:cNvPr>
          <p:cNvSpPr txBox="1"/>
          <p:nvPr/>
        </p:nvSpPr>
        <p:spPr>
          <a:xfrm>
            <a:off x="2497732" y="5376200"/>
            <a:ext cx="8739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Campagna pubblicitaria iniziale supportata dalla community ‘delle offerte’ come strumento di diffusione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07DA4AE4-3A43-4BC2-BCC4-0912F880D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51612"/>
              </p:ext>
            </p:extLst>
          </p:nvPr>
        </p:nvGraphicFramePr>
        <p:xfrm>
          <a:off x="1983874" y="1764192"/>
          <a:ext cx="9422064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944">
                  <a:extLst>
                    <a:ext uri="{9D8B030D-6E8A-4147-A177-3AD203B41FA5}">
                      <a16:colId xmlns:a16="http://schemas.microsoft.com/office/drawing/2014/main" val="562144443"/>
                    </a:ext>
                  </a:extLst>
                </a:gridCol>
                <a:gridCol w="2715789">
                  <a:extLst>
                    <a:ext uri="{9D8B030D-6E8A-4147-A177-3AD203B41FA5}">
                      <a16:colId xmlns:a16="http://schemas.microsoft.com/office/drawing/2014/main" val="827369982"/>
                    </a:ext>
                  </a:extLst>
                </a:gridCol>
                <a:gridCol w="4949331">
                  <a:extLst>
                    <a:ext uri="{9D8B030D-6E8A-4147-A177-3AD203B41FA5}">
                      <a16:colId xmlns:a16="http://schemas.microsoft.com/office/drawing/2014/main" val="2734987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Subscription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Prezzo EUR/anno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Funzionalità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73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Customer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Gratuito 2 anni, 0.49 poi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Scontrino digitale su app mobile + community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Dealer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4.99 (16 rotoli cassa)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Attivazione del servizio per i clienti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34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Customer 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BASE + web app con gestione scontrini, download dati, dashboard monitoraggio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64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Dealer 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?????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54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Customer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PRO + estensione tipo documenti (ricevute fiscali farmacia, medico, dentista)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983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Dealer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?????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167159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CE76102F-D685-421F-A2A8-8804D265FF9E}"/>
              </a:ext>
            </a:extLst>
          </p:cNvPr>
          <p:cNvSpPr txBox="1"/>
          <p:nvPr/>
        </p:nvSpPr>
        <p:spPr>
          <a:xfrm>
            <a:off x="2497732" y="650803"/>
            <a:ext cx="573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Il modello di business</a:t>
            </a:r>
          </a:p>
        </p:txBody>
      </p:sp>
    </p:spTree>
    <p:extLst>
      <p:ext uri="{BB962C8B-B14F-4D97-AF65-F5344CB8AC3E}">
        <p14:creationId xmlns:p14="http://schemas.microsoft.com/office/powerpoint/2010/main" val="241823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64D88A00-E325-4785-80D2-F8EFBBF12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085792"/>
            <a:ext cx="7299158" cy="557096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A413D51-0FEF-48DB-B380-B65EFBF3901F}"/>
              </a:ext>
            </a:extLst>
          </p:cNvPr>
          <p:cNvSpPr txBox="1"/>
          <p:nvPr/>
        </p:nvSpPr>
        <p:spPr>
          <a:xfrm>
            <a:off x="2497732" y="650803"/>
            <a:ext cx="573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Sostenibilità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58F6CF6-8D99-4DCD-85E9-605ED41770B3}"/>
              </a:ext>
            </a:extLst>
          </p:cNvPr>
          <p:cNvSpPr txBox="1"/>
          <p:nvPr/>
        </p:nvSpPr>
        <p:spPr>
          <a:xfrm>
            <a:off x="9516157" y="6591098"/>
            <a:ext cx="2534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*Ipotesi crescita utenza 5% anno</a:t>
            </a:r>
          </a:p>
        </p:txBody>
      </p:sp>
    </p:spTree>
    <p:extLst>
      <p:ext uri="{BB962C8B-B14F-4D97-AF65-F5344CB8AC3E}">
        <p14:creationId xmlns:p14="http://schemas.microsoft.com/office/powerpoint/2010/main" val="11259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EE1186-9D20-4C54-B699-81D68A9BFCF0}"/>
              </a:ext>
            </a:extLst>
          </p:cNvPr>
          <p:cNvSpPr txBox="1"/>
          <p:nvPr/>
        </p:nvSpPr>
        <p:spPr>
          <a:xfrm>
            <a:off x="2914829" y="1949555"/>
            <a:ext cx="77050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Scanning dei cartacei (per chi riceve scontrino cartaceo e vuole usare il servizio)</a:t>
            </a:r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Altre spese senza scontrino (tabaccai, stazioni di rifornimento, edicole)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Multe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DB9E725-5D52-4C04-8C6E-072EEB8EF513}"/>
              </a:ext>
            </a:extLst>
          </p:cNvPr>
          <p:cNvSpPr txBox="1"/>
          <p:nvPr/>
        </p:nvSpPr>
        <p:spPr>
          <a:xfrm>
            <a:off x="2497732" y="650803"/>
            <a:ext cx="573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Evoluzione ed estensione</a:t>
            </a:r>
          </a:p>
        </p:txBody>
      </p:sp>
    </p:spTree>
    <p:extLst>
      <p:ext uri="{BB962C8B-B14F-4D97-AF65-F5344CB8AC3E}">
        <p14:creationId xmlns:p14="http://schemas.microsoft.com/office/powerpoint/2010/main" val="131162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B1E9CF55-2D85-4385-9C72-E9B70CA64391}"/>
              </a:ext>
            </a:extLst>
          </p:cNvPr>
          <p:cNvSpPr txBox="1"/>
          <p:nvPr/>
        </p:nvSpPr>
        <p:spPr>
          <a:xfrm>
            <a:off x="2489712" y="3000971"/>
            <a:ext cx="263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Grazie</a:t>
            </a:r>
          </a:p>
        </p:txBody>
      </p:sp>
    </p:spTree>
    <p:extLst>
      <p:ext uri="{BB962C8B-B14F-4D97-AF65-F5344CB8AC3E}">
        <p14:creationId xmlns:p14="http://schemas.microsoft.com/office/powerpoint/2010/main" val="3510973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179</TotalTime>
  <Words>281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roberto palloni</dc:creator>
  <cp:lastModifiedBy>Pietro Rignanese</cp:lastModifiedBy>
  <cp:revision>26</cp:revision>
  <dcterms:created xsi:type="dcterms:W3CDTF">2017-11-30T15:07:42Z</dcterms:created>
  <dcterms:modified xsi:type="dcterms:W3CDTF">2017-12-01T05:13:53Z</dcterms:modified>
</cp:coreProperties>
</file>