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0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4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9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arta_termic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A2459B-2CEE-4DE8-BC3E-BA01BFC42F9A}"/>
              </a:ext>
            </a:extLst>
          </p:cNvPr>
          <p:cNvSpPr txBox="1"/>
          <p:nvPr/>
        </p:nvSpPr>
        <p:spPr>
          <a:xfrm>
            <a:off x="4623313" y="4267554"/>
            <a:ext cx="33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Francesco Pio Bocci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Luigi </a:t>
            </a:r>
            <a:r>
              <a:rPr lang="it-IT" sz="2400" b="1" dirty="0" err="1"/>
              <a:t>Gurgoglione</a:t>
            </a:r>
            <a:endParaRPr lang="it-IT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Roberto Palloni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Andrea Polenta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Pietro </a:t>
            </a:r>
            <a:r>
              <a:rPr lang="it-IT" sz="2400" b="1" dirty="0" err="1"/>
              <a:t>Riganese</a:t>
            </a:r>
            <a:endParaRPr lang="it-IT" sz="24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B71140-242D-48D1-9244-4E8D535DA738}"/>
              </a:ext>
            </a:extLst>
          </p:cNvPr>
          <p:cNvSpPr txBox="1"/>
          <p:nvPr/>
        </p:nvSpPr>
        <p:spPr>
          <a:xfrm>
            <a:off x="4021733" y="3744334"/>
            <a:ext cx="456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L’</a:t>
            </a:r>
            <a:r>
              <a:rPr lang="it-IT" sz="2800" b="1" dirty="0" err="1"/>
              <a:t>Hackompagnia</a:t>
            </a:r>
            <a:r>
              <a:rPr lang="it-IT" sz="2800" b="1" dirty="0"/>
              <a:t> dell’anello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BA47-AEEF-4520-9F33-61B2C13A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68" y="799995"/>
            <a:ext cx="4489999" cy="16013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2E6DC4-2AF6-4835-9A95-C6FBB984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58" y="266595"/>
            <a:ext cx="1066800" cy="10668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4B2389-4E9A-4819-A31E-1F8871ED1EDA}"/>
              </a:ext>
            </a:extLst>
          </p:cNvPr>
          <p:cNvSpPr txBox="1"/>
          <p:nvPr/>
        </p:nvSpPr>
        <p:spPr>
          <a:xfrm>
            <a:off x="8820741" y="5006217"/>
            <a:ext cx="335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38951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72F5B3-7826-4028-8806-A0155CEF85F5}"/>
              </a:ext>
            </a:extLst>
          </p:cNvPr>
          <p:cNvSpPr txBox="1"/>
          <p:nvPr/>
        </p:nvSpPr>
        <p:spPr>
          <a:xfrm>
            <a:off x="3905044" y="4244233"/>
            <a:ext cx="4542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TRansazione</a:t>
            </a:r>
            <a:r>
              <a:rPr lang="it-IT" sz="2200" i="1" dirty="0"/>
              <a:t> Istantanea Senza Scontrino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612360-4AE1-4B9D-8351-71FBA3E8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25" y="974210"/>
            <a:ext cx="3170770" cy="24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D5EBBA-3CCA-4591-B4DD-14DD9B86560D}"/>
              </a:ext>
            </a:extLst>
          </p:cNvPr>
          <p:cNvSpPr txBox="1"/>
          <p:nvPr/>
        </p:nvSpPr>
        <p:spPr>
          <a:xfrm>
            <a:off x="2497732" y="650803"/>
            <a:ext cx="425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Lo stato dell’arte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6492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cosa serve lo scontrino: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Comprova la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Garanzia per 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Rimborsi spese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Detrazione fiscale (medico, dentista, farmacia)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Buoni regalo (scontrino invisibile)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80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8595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 supermercato: l’avrò preso? In quale busta sarà?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Come garanzia: dove sarà quello della lavatrice (guasta)? Si sarà cancellato?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Smaltimento: dove va nella raccolta differenziata? E’ indifferenziato… </a:t>
            </a:r>
            <a:r>
              <a:rPr lang="it-IT" sz="2400" dirty="0">
                <a:hlinkClick r:id="rId2"/>
              </a:rPr>
              <a:t>https://it.wikipedia.org/wiki/Carta_termica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Monitoraggio: ma quanto spendo in yogurt? Ma veramente?!??!!?!?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E5CD95-2D99-46B6-B9AC-8884DC46F18A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bisogno da soddisfare e l’utilità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6FB3B5-EDEE-41B5-ABAF-75C69CF234B2}"/>
              </a:ext>
            </a:extLst>
          </p:cNvPr>
          <p:cNvSpPr txBox="1"/>
          <p:nvPr/>
        </p:nvSpPr>
        <p:spPr>
          <a:xfrm>
            <a:off x="7936008" y="5910574"/>
            <a:ext cx="391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Fastidioso ma necessario…</a:t>
            </a:r>
          </a:p>
        </p:txBody>
      </p:sp>
    </p:spTree>
    <p:extLst>
      <p:ext uri="{BB962C8B-B14F-4D97-AF65-F5344CB8AC3E}">
        <p14:creationId xmlns:p14="http://schemas.microsoft.com/office/powerpoint/2010/main" val="19441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8C191B-56AC-4924-918C-BFBB9C5AFFA0}"/>
              </a:ext>
            </a:extLst>
          </p:cNvPr>
          <p:cNvSpPr/>
          <p:nvPr/>
        </p:nvSpPr>
        <p:spPr>
          <a:xfrm>
            <a:off x="2229007" y="1271520"/>
            <a:ext cx="6186245" cy="160614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AA3A3AF-698B-49B7-9603-75ACE24B61F8}"/>
              </a:ext>
            </a:extLst>
          </p:cNvPr>
          <p:cNvCxnSpPr>
            <a:cxnSpLocks/>
          </p:cNvCxnSpPr>
          <p:nvPr/>
        </p:nvCxnSpPr>
        <p:spPr>
          <a:xfrm>
            <a:off x="4221520" y="2103480"/>
            <a:ext cx="174858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8886AA9-952F-4EE7-BA99-215707F2BB66}"/>
              </a:ext>
            </a:extLst>
          </p:cNvPr>
          <p:cNvSpPr/>
          <p:nvPr/>
        </p:nvSpPr>
        <p:spPr>
          <a:xfrm>
            <a:off x="2229006" y="4702706"/>
            <a:ext cx="6186245" cy="160614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EF80DF-5B4B-467C-9392-6A47557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99" y="1932379"/>
            <a:ext cx="664033" cy="6640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2B88DA-ADD1-45B7-A2C6-DE6BFD13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17" y="5036736"/>
            <a:ext cx="1170461" cy="11704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B24CF65-26C2-4B7C-AACD-A76E567C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812" y="5687651"/>
            <a:ext cx="1792039" cy="4377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B6856C9-706C-4654-9EEB-443A26FDA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388" y="5206500"/>
            <a:ext cx="1997587" cy="11704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5068B5-264F-4D25-8E40-399747E44070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L’idea e la tecnologia 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908E4C5-D49D-491E-B10B-CF6B27222887}"/>
              </a:ext>
            </a:extLst>
          </p:cNvPr>
          <p:cNvSpPr/>
          <p:nvPr/>
        </p:nvSpPr>
        <p:spPr>
          <a:xfrm>
            <a:off x="2507883" y="1861039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Acquirente</a:t>
            </a:r>
          </a:p>
          <a:p>
            <a:pPr algn="ctr"/>
            <a:r>
              <a:rPr lang="it-IT" dirty="0"/>
              <a:t>(Customer)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8FBC5D-6C58-46D3-9394-8D398C6FE2AA}"/>
              </a:ext>
            </a:extLst>
          </p:cNvPr>
          <p:cNvSpPr/>
          <p:nvPr/>
        </p:nvSpPr>
        <p:spPr>
          <a:xfrm>
            <a:off x="6219110" y="1865131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Negoziante</a:t>
            </a:r>
          </a:p>
          <a:p>
            <a:pPr algn="ctr"/>
            <a:r>
              <a:rPr lang="it-IT" dirty="0"/>
              <a:t>(Dealer)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CF13AA-5E46-41A5-B763-13DB9F865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47" y="3147829"/>
            <a:ext cx="1659857" cy="13270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F600D8-5D2A-4900-9DF4-DFE2C8DE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88" y="1800611"/>
            <a:ext cx="771988" cy="89247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549C631-B487-4F7D-8B04-34DF76123D4E}"/>
              </a:ext>
            </a:extLst>
          </p:cNvPr>
          <p:cNvCxnSpPr>
            <a:cxnSpLocks/>
          </p:cNvCxnSpPr>
          <p:nvPr/>
        </p:nvCxnSpPr>
        <p:spPr>
          <a:xfrm flipH="1">
            <a:off x="4174067" y="2321193"/>
            <a:ext cx="179882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0114A9-D9F3-467D-A4DE-F0F9CC7BD1BD}"/>
              </a:ext>
            </a:extLst>
          </p:cNvPr>
          <p:cNvSpPr txBox="1"/>
          <p:nvPr/>
        </p:nvSpPr>
        <p:spPr>
          <a:xfrm>
            <a:off x="2325592" y="1336181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App mobile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08E12F-9716-4B37-9F68-CA92FDB9AA97}"/>
              </a:ext>
            </a:extLst>
          </p:cNvPr>
          <p:cNvSpPr txBox="1"/>
          <p:nvPr/>
        </p:nvSpPr>
        <p:spPr>
          <a:xfrm>
            <a:off x="2497732" y="4805903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Web App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7E0445-D2A4-4A39-990C-5EFAF138CC8C}"/>
              </a:ext>
            </a:extLst>
          </p:cNvPr>
          <p:cNvSpPr txBox="1"/>
          <p:nvPr/>
        </p:nvSpPr>
        <p:spPr>
          <a:xfrm>
            <a:off x="8919355" y="1197681"/>
            <a:ext cx="2647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Trasmissione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53E6EBC-9BD9-494A-BFD4-0BA889C3625D}"/>
              </a:ext>
            </a:extLst>
          </p:cNvPr>
          <p:cNvCxnSpPr>
            <a:cxnSpLocks/>
          </p:cNvCxnSpPr>
          <p:nvPr/>
        </p:nvCxnSpPr>
        <p:spPr>
          <a:xfrm flipV="1">
            <a:off x="5073479" y="4425805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508EAFD-2FF2-4669-9196-27D6D8320B84}"/>
              </a:ext>
            </a:extLst>
          </p:cNvPr>
          <p:cNvCxnSpPr>
            <a:cxnSpLocks/>
          </p:cNvCxnSpPr>
          <p:nvPr/>
        </p:nvCxnSpPr>
        <p:spPr>
          <a:xfrm>
            <a:off x="5312454" y="4432023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C2C0C1B-7EB3-4D14-8ABE-4CBFEC62312F}"/>
              </a:ext>
            </a:extLst>
          </p:cNvPr>
          <p:cNvCxnSpPr>
            <a:cxnSpLocks/>
          </p:cNvCxnSpPr>
          <p:nvPr/>
        </p:nvCxnSpPr>
        <p:spPr>
          <a:xfrm flipV="1">
            <a:off x="5073479" y="2767731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2037A2F-D91B-4DD4-A059-902A3825DBB1}"/>
              </a:ext>
            </a:extLst>
          </p:cNvPr>
          <p:cNvCxnSpPr>
            <a:cxnSpLocks/>
          </p:cNvCxnSpPr>
          <p:nvPr/>
        </p:nvCxnSpPr>
        <p:spPr>
          <a:xfrm>
            <a:off x="5298929" y="2773949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38C42E1-E48F-4CB5-B1D0-A4E835FD4316}"/>
              </a:ext>
            </a:extLst>
          </p:cNvPr>
          <p:cNvCxnSpPr>
            <a:cxnSpLocks/>
          </p:cNvCxnSpPr>
          <p:nvPr/>
        </p:nvCxnSpPr>
        <p:spPr>
          <a:xfrm>
            <a:off x="3098643" y="2773949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9C5F82-3CE0-44E1-B8A1-DA5E3267698E}"/>
              </a:ext>
            </a:extLst>
          </p:cNvPr>
          <p:cNvCxnSpPr>
            <a:cxnSpLocks/>
          </p:cNvCxnSpPr>
          <p:nvPr/>
        </p:nvCxnSpPr>
        <p:spPr>
          <a:xfrm>
            <a:off x="7011571" y="2767731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9F4763-5407-43D3-ABC5-C9D39F7ECE35}"/>
              </a:ext>
            </a:extLst>
          </p:cNvPr>
          <p:cNvSpPr txBox="1"/>
          <p:nvPr/>
        </p:nvSpPr>
        <p:spPr>
          <a:xfrm>
            <a:off x="8938263" y="4474872"/>
            <a:ext cx="2794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Consultazione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8575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EF50C-BA90-4462-BF8C-139ECA4459EA}"/>
              </a:ext>
            </a:extLst>
          </p:cNvPr>
          <p:cNvSpPr txBox="1"/>
          <p:nvPr/>
        </p:nvSpPr>
        <p:spPr>
          <a:xfrm>
            <a:off x="2497732" y="5376200"/>
            <a:ext cx="87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Campagna pubblicitaria iniziale supportata dalla community ‘delle offerte’ come strumento di diffusione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7DA4AE4-3A43-4BC2-BCC4-0912F880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1612"/>
              </p:ext>
            </p:extLst>
          </p:nvPr>
        </p:nvGraphicFramePr>
        <p:xfrm>
          <a:off x="1983874" y="1764192"/>
          <a:ext cx="94220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44">
                  <a:extLst>
                    <a:ext uri="{9D8B030D-6E8A-4147-A177-3AD203B41FA5}">
                      <a16:colId xmlns:a16="http://schemas.microsoft.com/office/drawing/2014/main" val="562144443"/>
                    </a:ext>
                  </a:extLst>
                </a:gridCol>
                <a:gridCol w="2715789">
                  <a:extLst>
                    <a:ext uri="{9D8B030D-6E8A-4147-A177-3AD203B41FA5}">
                      <a16:colId xmlns:a16="http://schemas.microsoft.com/office/drawing/2014/main" val="827369982"/>
                    </a:ext>
                  </a:extLst>
                </a:gridCol>
                <a:gridCol w="4949331">
                  <a:extLst>
                    <a:ext uri="{9D8B030D-6E8A-4147-A177-3AD203B41FA5}">
                      <a16:colId xmlns:a16="http://schemas.microsoft.com/office/drawing/2014/main" val="27349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Prezzo EUR/anno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Funzionalità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7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Gratuito 2 anni, 0.49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Scontrino digitale su app mobile +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 (16 rotoli cassa)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Attivazione del servizio per i clienti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4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 + web app con gestione scontrini, download dati, dashboard monitoraggio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4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4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 + estensione tipo documenti (ricevute fiscali farmacia, medico, dentista)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8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715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6102F-D685-421F-A2A8-8804D265FF9E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modello di business</a:t>
            </a:r>
          </a:p>
        </p:txBody>
      </p:sp>
    </p:spTree>
    <p:extLst>
      <p:ext uri="{BB962C8B-B14F-4D97-AF65-F5344CB8AC3E}">
        <p14:creationId xmlns:p14="http://schemas.microsoft.com/office/powerpoint/2010/main" val="2418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4D88A00-E325-4785-80D2-F8EFBBF1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85792"/>
            <a:ext cx="7299158" cy="55709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413D51-0FEF-48DB-B380-B65EFBF3901F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Sostenibilità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8F6CF6-8D99-4DCD-85E9-605ED41770B3}"/>
              </a:ext>
            </a:extLst>
          </p:cNvPr>
          <p:cNvSpPr txBox="1"/>
          <p:nvPr/>
        </p:nvSpPr>
        <p:spPr>
          <a:xfrm>
            <a:off x="9516157" y="6591098"/>
            <a:ext cx="253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*Ipotesi crescita utenza 5% anno</a:t>
            </a:r>
          </a:p>
        </p:txBody>
      </p:sp>
    </p:spTree>
    <p:extLst>
      <p:ext uri="{BB962C8B-B14F-4D97-AF65-F5344CB8AC3E}">
        <p14:creationId xmlns:p14="http://schemas.microsoft.com/office/powerpoint/2010/main" val="1125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E1186-9D20-4C54-B699-81D68A9BFCF0}"/>
              </a:ext>
            </a:extLst>
          </p:cNvPr>
          <p:cNvSpPr txBox="1"/>
          <p:nvPr/>
        </p:nvSpPr>
        <p:spPr>
          <a:xfrm>
            <a:off x="2914829" y="1949555"/>
            <a:ext cx="7705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Scanning dei cartacei (per chi riceve scontrino cartaceo e vuole usare il servizio)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Altre spese senza scontrino (tabaccai, stazioni di rifornimento, edicole)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Multe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B9E725-5D52-4C04-8C6E-072EEB8EF513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Evoluzione ed estensione</a:t>
            </a:r>
          </a:p>
        </p:txBody>
      </p:sp>
    </p:spTree>
    <p:extLst>
      <p:ext uri="{BB962C8B-B14F-4D97-AF65-F5344CB8AC3E}">
        <p14:creationId xmlns:p14="http://schemas.microsoft.com/office/powerpoint/2010/main" val="13116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E9CF55-2D85-4385-9C72-E9B70CA64391}"/>
              </a:ext>
            </a:extLst>
          </p:cNvPr>
          <p:cNvSpPr txBox="1"/>
          <p:nvPr/>
        </p:nvSpPr>
        <p:spPr>
          <a:xfrm>
            <a:off x="2489712" y="3000971"/>
            <a:ext cx="263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351097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171</TotalTime>
  <Words>283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palloni</dc:creator>
  <cp:lastModifiedBy>roberto palloni</cp:lastModifiedBy>
  <cp:revision>25</cp:revision>
  <dcterms:created xsi:type="dcterms:W3CDTF">2017-11-30T15:07:42Z</dcterms:created>
  <dcterms:modified xsi:type="dcterms:W3CDTF">2017-11-30T18:19:38Z</dcterms:modified>
</cp:coreProperties>
</file>