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A2BEA-1141-40FF-A523-A89D42D60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47BC35-3B6A-4DC0-8339-4FBD1C14C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FA7CBD-5EA1-4C51-8A6F-D6D31551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21AA-122B-4B81-B614-3758BAAA0FD0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F9F7B7-8453-4803-A1E9-040AFEDDE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F72A3A-30E9-4725-B74D-000596C3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EF97-B8DA-4814-90FF-2E879046C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32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7E4AC-638C-4361-9E65-192FDEB3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3DE2B6-E36C-444F-AD56-BC092944D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F8E4D2-37C4-4410-A3BE-D1514CF2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21AA-122B-4B81-B614-3758BAAA0FD0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F9BA7-5BEF-44FB-9002-11546F9E8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703A0-EAF4-419F-B178-1FDA558F5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EF97-B8DA-4814-90FF-2E879046C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98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E59846-BB90-4235-8CBC-F7EF6D00C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7760D1-DBA0-43CF-AE6D-DAA5E7DD9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C6433F-270E-49FE-A216-46BD5EA44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21AA-122B-4B81-B614-3758BAAA0FD0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7924BA-B39A-44D2-9F07-AB8049D2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F85A01-F236-4ABE-8127-7FC65ACFD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EF97-B8DA-4814-90FF-2E879046C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3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55C41-3B0F-4E24-BD10-6604C3C1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EB98A6-8610-404F-A10A-C33CE3F2B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A1EAAF-6D83-451A-9AE1-C98F2218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21AA-122B-4B81-B614-3758BAAA0FD0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6403FF-1C81-42CB-B4E4-407597F7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3471CE-C124-4895-96F0-D9CF169E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EF97-B8DA-4814-90FF-2E879046C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58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7DE21-F734-4632-813D-EE80EAF6A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82A565-B834-4456-98B3-B7EC7839F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D7C69-7709-4A76-9687-22DD0847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21AA-122B-4B81-B614-3758BAAA0FD0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A692D-CF35-4CA3-BABA-EFC84FB1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31E134-EE04-4FAD-8CE4-894A97EC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EF97-B8DA-4814-90FF-2E879046C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07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50B90-77E1-418A-AAB8-519CB59D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358322-00FB-49DA-866A-59C4C1DB4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62D40D-8C02-4D2F-B561-F4520679D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9585AD-7291-4057-949E-098C6868F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21AA-122B-4B81-B614-3758BAAA0FD0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385364-BC38-467A-B0AB-50B2758D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A794B5-0E9E-42B0-9731-CA692A47A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EF97-B8DA-4814-90FF-2E879046C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32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FC637-1E75-4293-B6F1-668F11E72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EEBDE4-D0D5-4BDB-AB39-AA659F89E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78D36D-9AD8-4981-B97B-7BCC4E926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B520E0-3333-480B-9523-9B3552D5A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3F67FC-814E-4A5F-A8CC-B62E90239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352CB5-AE44-43BA-95DC-60004E13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21AA-122B-4B81-B614-3758BAAA0FD0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91C2C1-3B57-4AC5-B340-BD201C0FF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5A4879-D241-4CAF-9FDD-2C5B9CB7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EF97-B8DA-4814-90FF-2E879046C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35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5680B-F859-461F-B988-78752C20F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F7CF70-18C5-46CA-AF5A-9CD3A1F74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21AA-122B-4B81-B614-3758BAAA0FD0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1B0A06-690B-4F42-AA7B-D6D4530E6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E5B7B5-B411-4B88-8C97-4A9F714D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EF97-B8DA-4814-90FF-2E879046C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71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4B1E4A-210F-4CA7-96B3-0B8D29BA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21AA-122B-4B81-B614-3758BAAA0FD0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E83A37-C0E0-4AD2-B800-62F777822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8D5145-782E-4718-A137-75041BB2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EF97-B8DA-4814-90FF-2E879046C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75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CF004-11BE-438E-8728-25C0418BD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57079-4845-4766-872A-4A7ABAB0F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1042BF-C846-4F1B-8ABF-6369F528D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FD1CF5-589F-4253-8625-2DF32A0D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21AA-122B-4B81-B614-3758BAAA0FD0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386C9D-D431-4498-A423-639068799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772C81-AC1B-4BC2-88AB-69DC7C9F4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EF97-B8DA-4814-90FF-2E879046C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1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C8FDD-4934-4424-A46F-F4F474D6F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14236E-E482-4777-B79E-3D2ACA610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CCE737-4238-43A2-B707-52941F1ED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ADD5E1-A486-4182-928A-2ACE72DA7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21AA-122B-4B81-B614-3758BAAA0FD0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34E2BA-3609-4E48-85E1-E360F3CC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ECF046-717E-448B-8203-B69B3EA0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EF97-B8DA-4814-90FF-2E879046C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79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165587-250E-43DE-9649-17E4F80F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683319-7120-4314-A876-2E1E2EC5E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0BC519-155A-415B-AC9D-48B7C0143E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621AA-122B-4B81-B614-3758BAAA0FD0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CB6F0C-50EC-4B8C-B8E9-6EA5B71F7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3B15E7-5C26-4CE6-8471-466B788CF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AEF97-B8DA-4814-90FF-2E879046C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88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29AB05-FC05-C1E9-A361-ED463A412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93" y="184934"/>
            <a:ext cx="12027613" cy="245286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N*N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个网格，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介质（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O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）和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介质（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Co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），探究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的渗流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的空缺率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α =0.1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,0.2,0.3,0.4,0.5,0.6,0.7,0.8,0.9,1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不空缺</a:t>
            </a:r>
            <a:r>
              <a:rPr lang="zh-CN" altLang="en-US" dirty="0"/>
              <a:t>。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渗流条件：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周围的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小于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个（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0~2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个），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两个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需要连接到相同的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才可以连接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算概率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E71D90-DD56-473B-A042-3AE6897D7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000" y="2080797"/>
            <a:ext cx="7697886" cy="466423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AA56B7E-D26E-41C6-A6AB-EEA1E7419E65}"/>
              </a:ext>
            </a:extLst>
          </p:cNvPr>
          <p:cNvSpPr txBox="1"/>
          <p:nvPr/>
        </p:nvSpPr>
        <p:spPr>
          <a:xfrm>
            <a:off x="8417132" y="6472719"/>
            <a:ext cx="3692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doi</a:t>
            </a:r>
            <a:r>
              <a:rPr lang="en-US" altLang="zh-CN" dirty="0"/>
              <a:t>: 10.1002/adma.202403307.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7562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69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LZJ</dc:creator>
  <cp:lastModifiedBy>LZJ</cp:lastModifiedBy>
  <cp:revision>1</cp:revision>
  <dcterms:created xsi:type="dcterms:W3CDTF">2024-05-06T02:58:19Z</dcterms:created>
  <dcterms:modified xsi:type="dcterms:W3CDTF">2024-05-06T02:59:41Z</dcterms:modified>
</cp:coreProperties>
</file>