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1" r:id="rId1"/>
  </p:sldMasterIdLst>
  <p:notesMasterIdLst>
    <p:notesMasterId r:id="rId11"/>
  </p:notesMasterIdLst>
  <p:sldIdLst>
    <p:sldId id="256" r:id="rId2"/>
    <p:sldId id="290" r:id="rId3"/>
    <p:sldId id="306" r:id="rId4"/>
    <p:sldId id="279" r:id="rId5"/>
    <p:sldId id="291" r:id="rId6"/>
    <p:sldId id="292" r:id="rId7"/>
    <p:sldId id="278" r:id="rId8"/>
    <p:sldId id="289" r:id="rId9"/>
    <p:sldId id="3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002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20/07/2023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93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8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1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4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7390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21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1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2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030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1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igobertoP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gobertoPO" TargetMode="External"/><Relationship Id="rId4" Type="http://schemas.openxmlformats.org/officeDocument/2006/relationships/hyperlink" Target="https://twitter.com/RigobertoP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8255" y="1261537"/>
            <a:ext cx="3628339" cy="2421464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4416" y="5800193"/>
            <a:ext cx="8791575" cy="508643"/>
          </a:xfrm>
        </p:spPr>
        <p:txBody>
          <a:bodyPr>
            <a:noAutofit/>
          </a:bodyPr>
          <a:lstStyle/>
          <a:p>
            <a:r>
              <a:rPr lang="es-MX" sz="2800" dirty="0">
                <a:solidFill>
                  <a:schemeClr val="tx1"/>
                </a:solidFill>
              </a:rPr>
              <a:t>programación de aplicaciones web</a:t>
            </a:r>
          </a:p>
        </p:txBody>
      </p:sp>
      <p:pic>
        <p:nvPicPr>
          <p:cNvPr id="1026" name="Picture 2" descr="http://icons.iconarchive.com/icons/graphics-vibe/developer/256/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50B1DC5-99F2-46AB-BE3E-0162E3A15F2E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dirty="0">
                <a:solidFill>
                  <a:srgbClr val="92D050"/>
                </a:solidFill>
              </a:rPr>
              <a:t>Practica 3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22C8438-4BD8-456C-8637-9459CFFB6246}"/>
              </a:ext>
            </a:extLst>
          </p:cNvPr>
          <p:cNvSpPr txBox="1">
            <a:spLocks/>
          </p:cNvSpPr>
          <p:nvPr/>
        </p:nvSpPr>
        <p:spPr>
          <a:xfrm>
            <a:off x="1255712" y="2676939"/>
            <a:ext cx="10127905" cy="372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3200" dirty="0"/>
              <a:t>OBJETIVO: el alumno aprenderá a agregar imágenes e implementar tablas dentro de un documento HTML.</a:t>
            </a:r>
          </a:p>
        </p:txBody>
      </p:sp>
    </p:spTree>
    <p:extLst>
      <p:ext uri="{BB962C8B-B14F-4D97-AF65-F5344CB8AC3E}">
        <p14:creationId xmlns:p14="http://schemas.microsoft.com/office/powerpoint/2010/main" val="247524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53E17-2615-B27E-5890-50BBCB18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Background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B0FF6-0611-0B65-0FB4-B033F48A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4322"/>
            <a:ext cx="10178322" cy="1307590"/>
          </a:xfrm>
        </p:spPr>
        <p:txBody>
          <a:bodyPr/>
          <a:lstStyle/>
          <a:p>
            <a:pPr algn="just"/>
            <a:r>
              <a:rPr lang="es-MX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 incluir un fondo en una página web necesitamos </a:t>
            </a:r>
            <a:r>
              <a:rPr lang="es-MX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utilizar</a:t>
            </a:r>
            <a:r>
              <a:rPr lang="es-MX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 atributo </a:t>
            </a:r>
            <a:r>
              <a:rPr lang="es-MX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background</a:t>
            </a:r>
            <a:r>
              <a:rPr lang="es-MX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 la etiqueta &lt;BODY&gt;, al que le asignamos el nombre del archivo que deseamos </a:t>
            </a:r>
            <a:r>
              <a:rPr lang="es-MX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utilizar</a:t>
            </a:r>
            <a:r>
              <a:rPr lang="es-MX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como fondo.</a:t>
            </a: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368AAE4-A62D-DE94-29EE-3C49AB608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89256"/>
              </p:ext>
            </p:extLst>
          </p:nvPr>
        </p:nvGraphicFramePr>
        <p:xfrm>
          <a:off x="2032000" y="3058160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9959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607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7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MX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="fondo.jpg"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s-MX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</a:t>
                      </a:r>
                      <a:r>
                        <a:rPr lang="es-MX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s-MX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s-MX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background-image:url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('fondo.jpg');</a:t>
                      </a:r>
                    </a:p>
                    <a:p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</a:t>
                      </a:r>
                      <a:r>
                        <a:rPr lang="es-MX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5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1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Insertar imágenes &lt;</a:t>
            </a:r>
            <a:r>
              <a:rPr lang="x-none" dirty="0" err="1"/>
              <a:t>img</a:t>
            </a:r>
            <a:r>
              <a:rPr lang="x-none" dirty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Una de las primeras cosas que debemos aprender del HTML es la etiqueta &lt;</a:t>
            </a:r>
            <a:r>
              <a:rPr lang="es-MX" sz="2800" dirty="0" err="1"/>
              <a:t>img</a:t>
            </a:r>
            <a:r>
              <a:rPr lang="es-MX" sz="2800" dirty="0"/>
              <a:t>&gt; que funciona para colocar imágenes dentro de una página web.</a:t>
            </a:r>
          </a:p>
          <a:p>
            <a:r>
              <a:rPr lang="es-MX" sz="2800" dirty="0">
                <a:solidFill>
                  <a:srgbClr val="C00000"/>
                </a:solidFill>
              </a:rPr>
              <a:t>&lt;</a:t>
            </a:r>
            <a:r>
              <a:rPr lang="es-MX" sz="2800" dirty="0" err="1">
                <a:solidFill>
                  <a:srgbClr val="C00000"/>
                </a:solidFill>
              </a:rPr>
              <a:t>img</a:t>
            </a:r>
            <a:r>
              <a:rPr lang="es-MX" sz="2800" dirty="0">
                <a:solidFill>
                  <a:srgbClr val="C00000"/>
                </a:solidFill>
              </a:rPr>
              <a:t> </a:t>
            </a:r>
            <a:r>
              <a:rPr lang="es-MX" sz="2800" dirty="0" err="1">
                <a:solidFill>
                  <a:srgbClr val="C00000"/>
                </a:solidFill>
              </a:rPr>
              <a:t>src</a:t>
            </a:r>
            <a:r>
              <a:rPr lang="es-MX" sz="2800" dirty="0">
                <a:solidFill>
                  <a:srgbClr val="C00000"/>
                </a:solidFill>
              </a:rPr>
              <a:t>="imagenHTML.jpg"&gt;</a:t>
            </a:r>
          </a:p>
          <a:p>
            <a:r>
              <a:rPr lang="es-MX" sz="2800" dirty="0">
                <a:solidFill>
                  <a:srgbClr val="C00000"/>
                </a:solidFill>
              </a:rPr>
              <a:t>&lt;</a:t>
            </a:r>
            <a:r>
              <a:rPr lang="es-MX" sz="2800" dirty="0" err="1">
                <a:solidFill>
                  <a:srgbClr val="C00000"/>
                </a:solidFill>
              </a:rPr>
              <a:t>img</a:t>
            </a:r>
            <a:r>
              <a:rPr lang="es-MX" sz="2800" dirty="0">
                <a:solidFill>
                  <a:srgbClr val="C00000"/>
                </a:solidFill>
              </a:rPr>
              <a:t> </a:t>
            </a:r>
            <a:r>
              <a:rPr lang="es-MX" sz="2800" dirty="0" err="1">
                <a:solidFill>
                  <a:srgbClr val="C00000"/>
                </a:solidFill>
              </a:rPr>
              <a:t>src</a:t>
            </a:r>
            <a:r>
              <a:rPr lang="es-MX" sz="2800" dirty="0">
                <a:solidFill>
                  <a:srgbClr val="C00000"/>
                </a:solidFill>
              </a:rPr>
              <a:t>="folder/imagenHTML.jpg“</a:t>
            </a:r>
          </a:p>
          <a:p>
            <a:r>
              <a:rPr lang="es-MX" sz="2800" dirty="0">
                <a:solidFill>
                  <a:srgbClr val="C00000"/>
                </a:solidFill>
              </a:rPr>
              <a:t>&lt;</a:t>
            </a:r>
            <a:r>
              <a:rPr lang="es-MX" sz="2800" dirty="0" err="1">
                <a:solidFill>
                  <a:srgbClr val="C00000"/>
                </a:solidFill>
              </a:rPr>
              <a:t>img</a:t>
            </a:r>
            <a:r>
              <a:rPr lang="es-MX" sz="2800" dirty="0">
                <a:solidFill>
                  <a:srgbClr val="C00000"/>
                </a:solidFill>
              </a:rPr>
              <a:t> </a:t>
            </a:r>
            <a:r>
              <a:rPr lang="es-MX" sz="2800" dirty="0" err="1">
                <a:solidFill>
                  <a:srgbClr val="C00000"/>
                </a:solidFill>
              </a:rPr>
              <a:t>src</a:t>
            </a:r>
            <a:r>
              <a:rPr lang="es-MX" sz="2800" dirty="0">
                <a:solidFill>
                  <a:srgbClr val="C00000"/>
                </a:solidFill>
              </a:rPr>
              <a:t>="imagenHTML.jpg" </a:t>
            </a:r>
            <a:r>
              <a:rPr lang="es-MX" sz="2800" dirty="0" err="1">
                <a:solidFill>
                  <a:srgbClr val="C00000"/>
                </a:solidFill>
              </a:rPr>
              <a:t>border</a:t>
            </a:r>
            <a:r>
              <a:rPr lang="es-MX" sz="2800" dirty="0">
                <a:solidFill>
                  <a:srgbClr val="C00000"/>
                </a:solidFill>
              </a:rPr>
              <a:t>="0" </a:t>
            </a:r>
            <a:r>
              <a:rPr lang="es-MX" sz="2800" dirty="0" err="1">
                <a:solidFill>
                  <a:srgbClr val="C00000"/>
                </a:solidFill>
              </a:rPr>
              <a:t>width</a:t>
            </a:r>
            <a:r>
              <a:rPr lang="es-MX" sz="2800" dirty="0">
                <a:solidFill>
                  <a:srgbClr val="C00000"/>
                </a:solidFill>
              </a:rPr>
              <a:t>="10" </a:t>
            </a:r>
            <a:r>
              <a:rPr lang="es-MX" sz="2800" dirty="0" err="1">
                <a:solidFill>
                  <a:srgbClr val="C00000"/>
                </a:solidFill>
              </a:rPr>
              <a:t>height</a:t>
            </a:r>
            <a:r>
              <a:rPr lang="es-MX" sz="2800" dirty="0">
                <a:solidFill>
                  <a:srgbClr val="C00000"/>
                </a:solidFill>
              </a:rPr>
              <a:t>="10"&gt;</a:t>
            </a:r>
            <a:br>
              <a:rPr lang="es-MX" sz="2800" dirty="0"/>
            </a:br>
            <a:endParaRPr lang="es-MX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BB50F9-CFEE-4380-BC61-C3AFF98DEE55}"/>
              </a:ext>
            </a:extLst>
          </p:cNvPr>
          <p:cNvSpPr txBox="1">
            <a:spLocks/>
          </p:cNvSpPr>
          <p:nvPr/>
        </p:nvSpPr>
        <p:spPr>
          <a:xfrm>
            <a:off x="9268239" y="355227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00B050"/>
                </a:solidFill>
              </a:rPr>
              <a:t>Practica 3</a:t>
            </a:r>
          </a:p>
        </p:txBody>
      </p:sp>
    </p:spTree>
    <p:extLst>
      <p:ext uri="{BB962C8B-B14F-4D97-AF65-F5344CB8AC3E}">
        <p14:creationId xmlns:p14="http://schemas.microsoft.com/office/powerpoint/2010/main" val="377791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55CC391B-46B7-48D9-BD6D-6A2209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757596" cy="815999"/>
          </a:xfrm>
        </p:spPr>
        <p:txBody>
          <a:bodyPr/>
          <a:lstStyle/>
          <a:p>
            <a:r>
              <a:rPr lang="es-419" dirty="0"/>
              <a:t>TABLAS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83D8D-7173-485B-A106-D97831B7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48" y="1328530"/>
            <a:ext cx="9905998" cy="3124201"/>
          </a:xfrm>
        </p:spPr>
        <p:txBody>
          <a:bodyPr>
            <a:normAutofit fontScale="92500"/>
          </a:bodyPr>
          <a:lstStyle/>
          <a:p>
            <a:r>
              <a:rPr lang="es-ES" sz="2800" dirty="0"/>
              <a:t>La etiqueta &lt;table&gt;, permite definir tablas. Una tabla es una cuadricula de casillas o celdas, divididas en filas y columnas.  Las tablas para componerlas se hace uso de otras etiquetas, las cuales no tienen sentido sino están situadas dentro de una etiqueta de tabla. 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&lt;table&gt; &lt;/table&gt;</a:t>
            </a:r>
            <a:endParaRPr lang="es-MX" sz="2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98D3ECE-BA98-4BB4-9CDA-B3388EB9CA13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00B050"/>
                </a:solidFill>
              </a:rPr>
              <a:t>Practica 3</a:t>
            </a:r>
          </a:p>
        </p:txBody>
      </p:sp>
    </p:spTree>
    <p:extLst>
      <p:ext uri="{BB962C8B-B14F-4D97-AF65-F5344CB8AC3E}">
        <p14:creationId xmlns:p14="http://schemas.microsoft.com/office/powerpoint/2010/main" val="275719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5499D-02B3-47D3-A5C4-137FBB17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38" y="151755"/>
            <a:ext cx="5312396" cy="821635"/>
          </a:xfrm>
        </p:spPr>
        <p:txBody>
          <a:bodyPr/>
          <a:lstStyle/>
          <a:p>
            <a:r>
              <a:rPr lang="es-ES" dirty="0"/>
              <a:t>tablas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4AEEE-BB6D-4E01-8023-750A21F7426B}"/>
              </a:ext>
            </a:extLst>
          </p:cNvPr>
          <p:cNvSpPr txBox="1">
            <a:spLocks/>
          </p:cNvSpPr>
          <p:nvPr/>
        </p:nvSpPr>
        <p:spPr>
          <a:xfrm>
            <a:off x="7582314" y="257809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00B050"/>
                </a:solidFill>
              </a:rPr>
              <a:t>Practica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1BDB13-C260-4A7D-9EE8-D1ADC38B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35" y="1228299"/>
            <a:ext cx="11568113" cy="541582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AFE6573-4219-4BD9-9AD6-2AF49911861A}"/>
              </a:ext>
            </a:extLst>
          </p:cNvPr>
          <p:cNvSpPr/>
          <p:nvPr/>
        </p:nvSpPr>
        <p:spPr>
          <a:xfrm>
            <a:off x="305835" y="871538"/>
            <a:ext cx="11580330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Etiquetas de una tabla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005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757596" cy="815999"/>
          </a:xfrm>
        </p:spPr>
        <p:txBody>
          <a:bodyPr/>
          <a:lstStyle/>
          <a:p>
            <a:r>
              <a:rPr lang="es-419" b="1" dirty="0"/>
              <a:t>TABLAS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1517073"/>
            <a:ext cx="5799715" cy="4987636"/>
          </a:xfrm>
        </p:spPr>
        <p:txBody>
          <a:bodyPr>
            <a:normAutofit/>
          </a:bodyPr>
          <a:lstStyle/>
          <a:p>
            <a:r>
              <a:rPr lang="es-MX" dirty="0"/>
              <a:t>&lt;TABLE&gt;</a:t>
            </a:r>
          </a:p>
          <a:p>
            <a:r>
              <a:rPr lang="es-MX" dirty="0"/>
              <a:t>&lt;TR&gt;</a:t>
            </a:r>
          </a:p>
          <a:p>
            <a:pPr>
              <a:buNone/>
            </a:pPr>
            <a:r>
              <a:rPr lang="es-MX" dirty="0"/>
              <a:t>		</a:t>
            </a:r>
            <a:r>
              <a:rPr lang="es-MX" dirty="0">
                <a:solidFill>
                  <a:srgbClr val="C00000"/>
                </a:solidFill>
              </a:rPr>
              <a:t>&lt;TD&gt;&lt;/TD&gt;</a:t>
            </a:r>
          </a:p>
          <a:p>
            <a:pPr>
              <a:buNone/>
            </a:pPr>
            <a:r>
              <a:rPr lang="es-MX" dirty="0">
                <a:solidFill>
                  <a:srgbClr val="C00000"/>
                </a:solidFill>
              </a:rPr>
              <a:t>		&lt;TD&gt;&lt;/TD&gt;</a:t>
            </a:r>
          </a:p>
          <a:p>
            <a:r>
              <a:rPr lang="es-MX" dirty="0"/>
              <a:t>&lt;/TR&gt;</a:t>
            </a:r>
          </a:p>
          <a:p>
            <a:r>
              <a:rPr lang="es-MX" dirty="0"/>
              <a:t>&lt;TR&gt;</a:t>
            </a:r>
          </a:p>
          <a:p>
            <a:pPr>
              <a:buNone/>
            </a:pPr>
            <a:r>
              <a:rPr lang="es-MX" dirty="0"/>
              <a:t>		</a:t>
            </a:r>
            <a:r>
              <a:rPr lang="es-MX" dirty="0">
                <a:solidFill>
                  <a:srgbClr val="C00000"/>
                </a:solidFill>
              </a:rPr>
              <a:t>&lt;TD&gt;&lt;/TD&gt;</a:t>
            </a:r>
          </a:p>
          <a:p>
            <a:pPr>
              <a:buNone/>
            </a:pPr>
            <a:r>
              <a:rPr lang="es-MX" dirty="0">
                <a:solidFill>
                  <a:srgbClr val="C00000"/>
                </a:solidFill>
              </a:rPr>
              <a:t>		&lt;TD&gt;&lt;/TD&gt;</a:t>
            </a:r>
          </a:p>
          <a:p>
            <a:r>
              <a:rPr lang="es-MX" dirty="0"/>
              <a:t>&lt;/TR&gt;</a:t>
            </a:r>
          </a:p>
          <a:p>
            <a:r>
              <a:rPr lang="es-MX" dirty="0"/>
              <a:t>&lt;/TABLE&gt;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089071" y="1800319"/>
          <a:ext cx="4569692" cy="42056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281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81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CCFE3FEE-6835-4C8B-9E5B-2642FED5FE4D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00B050"/>
                </a:solidFill>
              </a:rPr>
              <a:t>Practica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EEE0-B7E6-402D-A43C-E1476F1B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231"/>
          </a:xfrm>
        </p:spPr>
        <p:txBody>
          <a:bodyPr/>
          <a:lstStyle/>
          <a:p>
            <a:r>
              <a:rPr lang="es-419" b="1" dirty="0"/>
              <a:t>TABLAS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8A3465-EB56-4EF3-8D9D-FF7E43A6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4" y="1709307"/>
            <a:ext cx="6124799" cy="314166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964A995-BEA9-4ED3-8E69-B7ECE03D0B83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00B050"/>
                </a:solidFill>
              </a:rPr>
              <a:t>Practica 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100D91-AC62-42C5-9F61-28BA71BEA816}"/>
              </a:ext>
            </a:extLst>
          </p:cNvPr>
          <p:cNvSpPr txBox="1"/>
          <p:nvPr/>
        </p:nvSpPr>
        <p:spPr>
          <a:xfrm>
            <a:off x="6884454" y="2185261"/>
            <a:ext cx="5080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b="1" dirty="0"/>
              <a:t> &lt;</a:t>
            </a:r>
            <a:r>
              <a:rPr lang="es-MX" sz="2600" b="1" dirty="0" err="1"/>
              <a:t>td</a:t>
            </a:r>
            <a:r>
              <a:rPr lang="es-MX" sz="2600" b="1" dirty="0"/>
              <a:t> </a:t>
            </a:r>
            <a:r>
              <a:rPr lang="es-MX" sz="2600" b="1" dirty="0" err="1"/>
              <a:t>colspan</a:t>
            </a:r>
            <a:r>
              <a:rPr lang="es-MX" sz="2600" b="1" dirty="0"/>
              <a:t>="2"&gt;celda 7&lt;/</a:t>
            </a:r>
            <a:r>
              <a:rPr lang="es-MX" sz="2600" b="1" dirty="0" err="1"/>
              <a:t>td</a:t>
            </a:r>
            <a:r>
              <a:rPr lang="es-MX" sz="2600" b="1" dirty="0"/>
              <a:t>&gt;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D8ECC1-E2ED-458D-A349-9DBBD4738A8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362415" y="2677704"/>
            <a:ext cx="4062158" cy="30596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DF93D83-F577-4A29-BB2F-FCCE20C2C89D}"/>
              </a:ext>
            </a:extLst>
          </p:cNvPr>
          <p:cNvSpPr/>
          <p:nvPr/>
        </p:nvSpPr>
        <p:spPr>
          <a:xfrm>
            <a:off x="148464" y="5491589"/>
            <a:ext cx="52822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600" b="1" dirty="0"/>
              <a:t> &lt;</a:t>
            </a:r>
            <a:r>
              <a:rPr lang="es-MX" sz="2600" b="1" dirty="0" err="1"/>
              <a:t>td</a:t>
            </a:r>
            <a:r>
              <a:rPr lang="es-MX" sz="2600" b="1" dirty="0"/>
              <a:t> </a:t>
            </a:r>
            <a:r>
              <a:rPr lang="es-MX" sz="2600" b="1" dirty="0" err="1"/>
              <a:t>rowspan</a:t>
            </a:r>
            <a:r>
              <a:rPr lang="es-MX" sz="2600" b="1" dirty="0"/>
              <a:t>="3"&gt;celda 5&lt;/</a:t>
            </a:r>
            <a:r>
              <a:rPr lang="es-MX" sz="2600" b="1" dirty="0" err="1"/>
              <a:t>td</a:t>
            </a:r>
            <a:r>
              <a:rPr lang="es-MX" sz="2600" b="1" dirty="0"/>
              <a:t>&gt;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B587C9-A3F1-4D10-A1DA-733F5BD84B26}"/>
              </a:ext>
            </a:extLst>
          </p:cNvPr>
          <p:cNvSpPr/>
          <p:nvPr/>
        </p:nvSpPr>
        <p:spPr>
          <a:xfrm>
            <a:off x="6757261" y="3412664"/>
            <a:ext cx="54347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b="1" dirty="0"/>
              <a:t> &lt;</a:t>
            </a:r>
            <a:r>
              <a:rPr lang="es-MX" sz="2600" b="1" dirty="0" err="1"/>
              <a:t>td</a:t>
            </a:r>
            <a:r>
              <a:rPr lang="es-MX" sz="2600" b="1" dirty="0"/>
              <a:t> </a:t>
            </a:r>
            <a:r>
              <a:rPr lang="es-MX" sz="2600" b="1" dirty="0" err="1"/>
              <a:t>rowspan</a:t>
            </a:r>
            <a:r>
              <a:rPr lang="es-MX" sz="2600" b="1" dirty="0"/>
              <a:t>="2"&gt;celda 10&lt;/</a:t>
            </a:r>
            <a:r>
              <a:rPr lang="es-MX" sz="2600" b="1" dirty="0" err="1"/>
              <a:t>td</a:t>
            </a:r>
            <a:r>
              <a:rPr lang="es-MX" sz="2600" b="1" dirty="0"/>
              <a:t>&gt;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F26EB1D-7CA5-4CB7-88C8-F95A10C4BA4C}"/>
              </a:ext>
            </a:extLst>
          </p:cNvPr>
          <p:cNvSpPr/>
          <p:nvPr/>
        </p:nvSpPr>
        <p:spPr>
          <a:xfrm>
            <a:off x="6468211" y="5491589"/>
            <a:ext cx="52020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600" b="1" dirty="0"/>
              <a:t>&lt;</a:t>
            </a:r>
            <a:r>
              <a:rPr lang="es-MX" sz="2600" b="1" dirty="0" err="1"/>
              <a:t>td</a:t>
            </a:r>
            <a:r>
              <a:rPr lang="es-MX" sz="2600" b="1" dirty="0"/>
              <a:t> </a:t>
            </a:r>
            <a:r>
              <a:rPr lang="es-MX" sz="2600" b="1" dirty="0" err="1"/>
              <a:t>colspan</a:t>
            </a:r>
            <a:r>
              <a:rPr lang="es-MX" sz="2600" b="1" dirty="0"/>
              <a:t>="2"&gt;celda 11&lt;/</a:t>
            </a:r>
            <a:r>
              <a:rPr lang="es-MX" sz="2600" b="1" dirty="0" err="1"/>
              <a:t>td</a:t>
            </a:r>
            <a:r>
              <a:rPr lang="es-MX" sz="2600" b="1" dirty="0"/>
              <a:t>&gt;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3CB20EB-FC9E-4E67-8A43-2550AC452D2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656883" y="3905107"/>
            <a:ext cx="3817748" cy="359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F82246E-9742-4EFD-8BF8-A95645DADEB0}"/>
              </a:ext>
            </a:extLst>
          </p:cNvPr>
          <p:cNvCxnSpPr>
            <a:cxnSpLocks/>
          </p:cNvCxnSpPr>
          <p:nvPr/>
        </p:nvCxnSpPr>
        <p:spPr>
          <a:xfrm flipH="1" flipV="1">
            <a:off x="3584950" y="4335994"/>
            <a:ext cx="4820550" cy="10910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8BDDA2A-8B3B-413F-A8DC-329F82AD5D9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141414" y="4107051"/>
            <a:ext cx="1648158" cy="13845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8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EFCB-B05E-4AD2-8CE9-943705F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comentarios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38624-5893-43C7-BF5C-A59BDAEF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/>
              <a:t>RIGOBERTO PEREZ OVANDO</a:t>
            </a:r>
          </a:p>
          <a:p>
            <a:pPr marL="0" indent="0">
              <a:buNone/>
            </a:pPr>
            <a:r>
              <a:rPr lang="es-MX" sz="2400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correo:</a:t>
            </a:r>
            <a:br>
              <a:rPr lang="es-MX" sz="2400" dirty="0">
                <a:solidFill>
                  <a:srgbClr val="00B050"/>
                </a:solidFill>
              </a:rPr>
            </a:br>
            <a:r>
              <a:rPr lang="es-MX" sz="24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rigoberto.perez@unach.mx</a:t>
            </a:r>
            <a:br>
              <a:rPr lang="es-MX" sz="2400" dirty="0">
                <a:solidFill>
                  <a:srgbClr val="00B050"/>
                </a:solidFill>
              </a:rPr>
            </a:br>
            <a:r>
              <a:rPr lang="es-MX" sz="2400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Facebook</a:t>
            </a:r>
            <a:br>
              <a:rPr lang="es-MX" sz="2400" dirty="0">
                <a:solidFill>
                  <a:srgbClr val="00B050"/>
                </a:solidFill>
              </a:rPr>
            </a:br>
            <a:r>
              <a:rPr lang="es-MX" sz="2400" b="0" i="0" u="none" strike="noStrike" dirty="0">
                <a:solidFill>
                  <a:srgbClr val="00B050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https://www.facebook.com/RigobertoPO</a:t>
            </a:r>
            <a:br>
              <a:rPr lang="es-MX" sz="2400" dirty="0">
                <a:solidFill>
                  <a:srgbClr val="00B050"/>
                </a:solidFill>
              </a:rPr>
            </a:br>
            <a:r>
              <a:rPr lang="es-MX" sz="2400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Twitter</a:t>
            </a:r>
            <a:br>
              <a:rPr lang="es-MX" sz="2400" dirty="0">
                <a:solidFill>
                  <a:srgbClr val="00B050"/>
                </a:solidFill>
              </a:rPr>
            </a:br>
            <a:r>
              <a:rPr lang="es-MX" sz="2400" b="0" i="0" u="none" strike="noStrike" dirty="0">
                <a:solidFill>
                  <a:srgbClr val="00B050"/>
                </a:solidFill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https://twitter.com/RigobertoPO</a:t>
            </a:r>
            <a:br>
              <a:rPr lang="es-MX" sz="2400" dirty="0">
                <a:solidFill>
                  <a:srgbClr val="00B050"/>
                </a:solidFill>
              </a:rPr>
            </a:br>
            <a:r>
              <a:rPr lang="es-MX" sz="2400" b="1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Github</a:t>
            </a:r>
            <a:br>
              <a:rPr lang="es-MX" sz="2400" dirty="0">
                <a:solidFill>
                  <a:srgbClr val="00B050"/>
                </a:solidFill>
              </a:rPr>
            </a:br>
            <a:r>
              <a:rPr lang="es-MX" sz="2400" b="0" i="0" u="none" strike="noStrike" dirty="0">
                <a:solidFill>
                  <a:srgbClr val="00B050"/>
                </a:solidFill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https://github.com/RigobertoPO</a:t>
            </a:r>
            <a:endParaRPr lang="es-MX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09892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2895</TotalTime>
  <Words>385</Words>
  <Application>Microsoft Office PowerPoint</Application>
  <PresentationFormat>Panorámica</PresentationFormat>
  <Paragraphs>53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Open Sans</vt:lpstr>
      <vt:lpstr>Wingdings 3</vt:lpstr>
      <vt:lpstr>Distintivo</vt:lpstr>
      <vt:lpstr>HTML</vt:lpstr>
      <vt:lpstr>Presentación de PowerPoint</vt:lpstr>
      <vt:lpstr>Background</vt:lpstr>
      <vt:lpstr>Insertar imágenes &lt;img&gt;</vt:lpstr>
      <vt:lpstr>TABLAS</vt:lpstr>
      <vt:lpstr>tablas</vt:lpstr>
      <vt:lpstr>TABLAS</vt:lpstr>
      <vt:lpstr>TABLAS</vt:lpstr>
      <vt:lpstr>Dudas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95</cp:revision>
  <dcterms:created xsi:type="dcterms:W3CDTF">2016-01-21T14:58:34Z</dcterms:created>
  <dcterms:modified xsi:type="dcterms:W3CDTF">2023-07-20T20:15:49Z</dcterms:modified>
</cp:coreProperties>
</file>