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84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40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1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76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1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5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2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7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7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22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3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8E6A-3ED4-41E3-8F6E-22C7932DCB17}" type="datetimeFigureOut">
              <a:rPr lang="hu-HU" smtClean="0"/>
              <a:t>2019. 04. 13.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5FB7-4ED5-42FD-AFE3-B31E03C11C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5">
                <a:lumMod val="75000"/>
              </a:schemeClr>
            </a:gs>
            <a:gs pos="98000">
              <a:schemeClr val="bg1">
                <a:lumMod val="50000"/>
              </a:schemeClr>
            </a:gs>
            <a:gs pos="75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809999" y="243929"/>
            <a:ext cx="487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Bahnschrift SemiLight" panose="020B0502040204020203" pitchFamily="34" charset="0"/>
              </a:rPr>
              <a:t>Feladatok fő menü kép</a:t>
            </a:r>
            <a:endParaRPr lang="hu-HU" sz="3600" dirty="0">
              <a:latin typeface="Bahnschrift SemiLight" panose="020B0502040204020203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128506" y="1703709"/>
            <a:ext cx="17741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4000" cap="small" dirty="0" smtClean="0">
                <a:solidFill>
                  <a:srgbClr val="002060"/>
                </a:solidFill>
                <a:latin typeface="Bahnschrift SemiLight" panose="020B0502040204020203" pitchFamily="34" charset="0"/>
              </a:rPr>
              <a:t>Óvoda</a:t>
            </a:r>
            <a:endParaRPr lang="hu-HU" sz="4000" cap="small" dirty="0">
              <a:solidFill>
                <a:srgbClr val="00206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021981" y="1638494"/>
            <a:ext cx="13895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4800" cap="small">
                <a:solidFill>
                  <a:srgbClr val="002060"/>
                </a:solidFill>
                <a:latin typeface="Bahnschrift SemiLight" panose="020B0502040204020203" pitchFamily="34" charset="0"/>
              </a:defRPr>
            </a:lvl1pPr>
          </a:lstStyle>
          <a:p>
            <a:r>
              <a:rPr lang="hu-HU" sz="4000" dirty="0"/>
              <a:t>Alsó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777667" y="1676689"/>
            <a:ext cx="165050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4800" cap="small">
                <a:solidFill>
                  <a:srgbClr val="002060"/>
                </a:solidFill>
                <a:latin typeface="Bahnschrift SemiLight" panose="020B0502040204020203" pitchFamily="34" charset="0"/>
              </a:defRPr>
            </a:lvl1pPr>
          </a:lstStyle>
          <a:p>
            <a:r>
              <a:rPr lang="hu-HU" sz="4000" dirty="0"/>
              <a:t>Felső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13888" y="3005024"/>
            <a:ext cx="3051207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sz="4800" cap="small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Ügyességi</a:t>
            </a:r>
            <a:endParaRPr lang="hu-HU" sz="4800" cap="small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4343971" y="2994703"/>
            <a:ext cx="2296314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sz="4800" cap="small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Logikai</a:t>
            </a:r>
            <a:endParaRPr lang="hu-HU" sz="4800" cap="small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084995" y="3005023"/>
            <a:ext cx="4927103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sz="4800" cap="small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Nyelvi rejtvények</a:t>
            </a:r>
            <a:endParaRPr lang="hu-HU" sz="4800" cap="small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1134120" y="4114801"/>
            <a:ext cx="770880" cy="761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128506" y="5355772"/>
            <a:ext cx="770880" cy="761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5098867" y="4162593"/>
            <a:ext cx="770880" cy="714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8777667" y="4022271"/>
            <a:ext cx="770880" cy="761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5106688" y="5344886"/>
            <a:ext cx="770880" cy="761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8777667" y="5230585"/>
            <a:ext cx="770880" cy="761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2"/>
          <a:srcRect b="9705"/>
          <a:stretch/>
        </p:blipFill>
        <p:spPr>
          <a:xfrm>
            <a:off x="9364383" y="62637"/>
            <a:ext cx="2734800" cy="1363392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 rotWithShape="1">
          <a:blip r:embed="rId3"/>
          <a:srcRect b="11882"/>
          <a:stretch/>
        </p:blipFill>
        <p:spPr>
          <a:xfrm>
            <a:off x="55562" y="22260"/>
            <a:ext cx="3381375" cy="15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Szélesvásznú</PresentationFormat>
  <Paragraphs>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</cp:revision>
  <dcterms:created xsi:type="dcterms:W3CDTF">2019-04-13T08:21:42Z</dcterms:created>
  <dcterms:modified xsi:type="dcterms:W3CDTF">2019-04-13T08:39:16Z</dcterms:modified>
</cp:coreProperties>
</file>