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6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7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734" r:id="rId2"/>
    <p:sldMasterId id="2147483754" r:id="rId3"/>
    <p:sldMasterId id="2147483774" r:id="rId4"/>
    <p:sldMasterId id="2147483794" r:id="rId5"/>
    <p:sldMasterId id="2147483814" r:id="rId6"/>
    <p:sldMasterId id="2147483834" r:id="rId7"/>
    <p:sldMasterId id="2147483854" r:id="rId8"/>
  </p:sldMasterIdLst>
  <p:notesMasterIdLst>
    <p:notesMasterId r:id="rId32"/>
  </p:notesMasterIdLst>
  <p:handoutMasterIdLst>
    <p:handoutMasterId r:id="rId33"/>
  </p:handoutMasterIdLst>
  <p:sldIdLst>
    <p:sldId id="512" r:id="rId9"/>
    <p:sldId id="513" r:id="rId10"/>
    <p:sldId id="549" r:id="rId11"/>
    <p:sldId id="540" r:id="rId12"/>
    <p:sldId id="560" r:id="rId13"/>
    <p:sldId id="533" r:id="rId14"/>
    <p:sldId id="555" r:id="rId15"/>
    <p:sldId id="545" r:id="rId16"/>
    <p:sldId id="535" r:id="rId17"/>
    <p:sldId id="550" r:id="rId18"/>
    <p:sldId id="541" r:id="rId19"/>
    <p:sldId id="523" r:id="rId20"/>
    <p:sldId id="551" r:id="rId21"/>
    <p:sldId id="553" r:id="rId22"/>
    <p:sldId id="536" r:id="rId23"/>
    <p:sldId id="544" r:id="rId24"/>
    <p:sldId id="546" r:id="rId25"/>
    <p:sldId id="557" r:id="rId26"/>
    <p:sldId id="517" r:id="rId27"/>
    <p:sldId id="556" r:id="rId28"/>
    <p:sldId id="565" r:id="rId29"/>
    <p:sldId id="558" r:id="rId30"/>
    <p:sldId id="547" r:id="rId31"/>
  </p:sldIdLst>
  <p:sldSz cx="9144000" cy="6858000" type="screen4x3"/>
  <p:notesSz cx="6724650" cy="9774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5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03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65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07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75936" algn="l" defTabSz="91037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31122" algn="l" defTabSz="91037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86313" algn="l" defTabSz="91037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41498" algn="l" defTabSz="91037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B4E6"/>
    <a:srgbClr val="CFC4B8"/>
    <a:srgbClr val="66FFFF"/>
    <a:srgbClr val="0000FF"/>
    <a:srgbClr val="6699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7869" autoAdjust="0"/>
  </p:normalViewPr>
  <p:slideViewPr>
    <p:cSldViewPr>
      <p:cViewPr varScale="1">
        <p:scale>
          <a:sx n="82" d="100"/>
          <a:sy n="82" d="100"/>
        </p:scale>
        <p:origin x="136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notesViewPr>
    <p:cSldViewPr>
      <p:cViewPr varScale="1">
        <p:scale>
          <a:sx n="52" d="100"/>
          <a:sy n="52" d="100"/>
        </p:scale>
        <p:origin x="-2982" y="-102"/>
      </p:cViewPr>
      <p:guideLst>
        <p:guide orient="horz" pos="3078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08413" y="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14102-AF7D-40CF-AB8B-A12AA09007A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08413" y="928370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01E0B-3604-4ADD-8E72-C89791574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55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9079" y="0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2465" y="4642763"/>
            <a:ext cx="5379720" cy="439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830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9079" y="9283830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4C8A58-3478-4F33-AFFF-0F925757830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1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037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655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075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75936" algn="l" defTabSz="910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1122" algn="l" defTabSz="910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6313" algn="l" defTabSz="910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1498" algn="l" defTabSz="910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6DB1A-9CAF-44E6-B58A-B6CA00A1BD37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3425"/>
            <a:ext cx="4889500" cy="366712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620" y="4644460"/>
            <a:ext cx="4931410" cy="4396710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7017E-351F-4A3B-A91B-E475BF4C8717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040" tIns="45520" rIns="91040" bIns="4552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91040" tIns="45520" rIns="91040" bIns="455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1C649-C805-4F0A-B582-32A85CA1D21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398463" y="161925"/>
            <a:ext cx="8405812" cy="5873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3303"/>
      </p:ext>
    </p:extLst>
  </p:cSld>
  <p:clrMapOvr>
    <a:masterClrMapping/>
  </p:clrMapOvr>
  <p:transition spd="slow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2002"/>
      </p:ext>
    </p:extLst>
  </p:cSld>
  <p:clrMapOvr>
    <a:masterClrMapping/>
  </p:clrMapOvr>
  <p:transition spd="slow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6978"/>
      </p:ext>
    </p:extLst>
  </p:cSld>
  <p:clrMapOvr>
    <a:masterClrMapping/>
  </p:clrMapOvr>
  <p:transition spd="slow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19761626"/>
      </p:ext>
    </p:extLst>
  </p:cSld>
  <p:clrMapOvr>
    <a:masterClrMapping/>
  </p:clrMapOvr>
  <p:transition spd="slow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8463" y="10826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398463" y="36353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415"/>
      </p:ext>
    </p:extLst>
  </p:cSld>
  <p:clrMapOvr>
    <a:masterClrMapping/>
  </p:clrMapOvr>
  <p:transition spd="slow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98463" y="1082675"/>
            <a:ext cx="8405812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041270"/>
      </p:ext>
    </p:extLst>
  </p:cSld>
  <p:clrMapOvr>
    <a:masterClrMapping/>
  </p:clrMapOvr>
  <p:transition spd="slow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95237"/>
      </p:ext>
    </p:extLst>
  </p:cSld>
  <p:clrMapOvr>
    <a:masterClrMapping/>
  </p:clrMapOvr>
  <p:transition spd="slow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5854430"/>
            <a:ext cx="9144000" cy="1003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24" tIns="45112" rIns="90224" bIns="45112" anchor="ctr"/>
          <a:lstStyle/>
          <a:p>
            <a:pPr algn="ctr" defTabSz="902377"/>
            <a:endParaRPr lang="fr-FR">
              <a:solidFill>
                <a:srgbClr val="424A53"/>
              </a:solidFill>
              <a:latin typeface="Arial"/>
              <a:cs typeface="Arial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44800" y="6021488"/>
            <a:ext cx="3518594" cy="78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24" tIns="45112" rIns="90224" bIns="451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2377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Sonatel</a:t>
            </a:r>
          </a:p>
          <a:p>
            <a:pPr defTabSz="902377" eaLnBrk="1" hangingPunct="1">
              <a:spcBef>
                <a:spcPct val="50000"/>
              </a:spcBef>
              <a:defRPr/>
            </a:pPr>
            <a:r>
              <a:rPr lang="en-US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Network Design &amp; Planning</a:t>
            </a:r>
          </a:p>
        </p:txBody>
      </p:sp>
      <p:pic>
        <p:nvPicPr>
          <p:cNvPr id="6" name="Picture 11" descr="http://www.orange.cm/FR/images/header/logo_orang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29" y="5877466"/>
            <a:ext cx="1047976" cy="95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331788" y="2374900"/>
            <a:ext cx="7972425" cy="976313"/>
          </a:xfrm>
        </p:spPr>
        <p:txBody>
          <a:bodyPr anchor="b"/>
          <a:lstStyle>
            <a:lvl1pPr>
              <a:defRPr sz="3500">
                <a:solidFill>
                  <a:srgbClr val="424A53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22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31788" y="3435353"/>
            <a:ext cx="7972425" cy="611188"/>
          </a:xfrm>
          <a:ln/>
        </p:spPr>
        <p:txBody>
          <a:bodyPr anchor="b"/>
          <a:lstStyle>
            <a:lvl1pPr marL="0" indent="0">
              <a:buFont typeface="Arial" pitchFamily="34" charset="0"/>
              <a:buNone/>
              <a:defRPr sz="3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33960889"/>
      </p:ext>
    </p:extLst>
  </p:cSld>
  <p:clrMapOvr>
    <a:masterClrMapping/>
  </p:clrMapOvr>
  <p:transition spd="slow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5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600"/>
            </a:lvl1pPr>
            <a:lvl2pPr>
              <a:spcBef>
                <a:spcPts val="600"/>
              </a:spcBef>
              <a:spcAft>
                <a:spcPts val="600"/>
              </a:spcAft>
              <a:defRPr sz="1400"/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  <a:lvl5pPr>
              <a:spcBef>
                <a:spcPts val="60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307010"/>
      </p:ext>
    </p:extLst>
  </p:cSld>
  <p:clrMapOvr>
    <a:masterClrMapping/>
  </p:clrMapOvr>
  <p:transition spd="slow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7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1112" indent="0">
              <a:buNone/>
              <a:defRPr sz="1800"/>
            </a:lvl2pPr>
            <a:lvl3pPr marL="902217" indent="0">
              <a:buNone/>
              <a:defRPr sz="1600"/>
            </a:lvl3pPr>
            <a:lvl4pPr marL="1353324" indent="0">
              <a:buNone/>
              <a:defRPr sz="1400"/>
            </a:lvl4pPr>
            <a:lvl5pPr marL="1804443" indent="0">
              <a:buNone/>
              <a:defRPr sz="1400"/>
            </a:lvl5pPr>
            <a:lvl6pPr marL="2255549" indent="0">
              <a:buNone/>
              <a:defRPr sz="1400"/>
            </a:lvl6pPr>
            <a:lvl7pPr marL="2706652" indent="0">
              <a:buNone/>
              <a:defRPr sz="1400"/>
            </a:lvl7pPr>
            <a:lvl8pPr marL="3157768" indent="0">
              <a:buNone/>
              <a:defRPr sz="1400"/>
            </a:lvl8pPr>
            <a:lvl9pPr marL="3608876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6012920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  <a:prstGeom prst="rect">
            <a:avLst/>
          </a:prstGeom>
        </p:spPr>
        <p:txBody>
          <a:bodyPr vert="eaVert" lIns="91040" tIns="45520" rIns="91040" bIns="4552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  <a:prstGeom prst="rect">
            <a:avLst/>
          </a:prstGeom>
        </p:spPr>
        <p:txBody>
          <a:bodyPr vert="eaVert" lIns="91040" tIns="45520" rIns="91040" bIns="455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F30CC-5297-4506-A992-0BECB26266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52111"/>
      </p:ext>
    </p:extLst>
  </p:cSld>
  <p:clrMapOvr>
    <a:masterClrMapping/>
  </p:clrMapOvr>
  <p:transition spd="slow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112" indent="0">
              <a:buNone/>
              <a:defRPr sz="2000" b="1"/>
            </a:lvl2pPr>
            <a:lvl3pPr marL="902217" indent="0">
              <a:buNone/>
              <a:defRPr sz="1800" b="1"/>
            </a:lvl3pPr>
            <a:lvl4pPr marL="1353324" indent="0">
              <a:buNone/>
              <a:defRPr sz="1600" b="1"/>
            </a:lvl4pPr>
            <a:lvl5pPr marL="1804443" indent="0">
              <a:buNone/>
              <a:defRPr sz="1600" b="1"/>
            </a:lvl5pPr>
            <a:lvl6pPr marL="2255549" indent="0">
              <a:buNone/>
              <a:defRPr sz="1600" b="1"/>
            </a:lvl6pPr>
            <a:lvl7pPr marL="2706652" indent="0">
              <a:buNone/>
              <a:defRPr sz="1600" b="1"/>
            </a:lvl7pPr>
            <a:lvl8pPr marL="3157768" indent="0">
              <a:buNone/>
              <a:defRPr sz="1600" b="1"/>
            </a:lvl8pPr>
            <a:lvl9pPr marL="360887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10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112" indent="0">
              <a:buNone/>
              <a:defRPr sz="2000" b="1"/>
            </a:lvl2pPr>
            <a:lvl3pPr marL="902217" indent="0">
              <a:buNone/>
              <a:defRPr sz="1800" b="1"/>
            </a:lvl3pPr>
            <a:lvl4pPr marL="1353324" indent="0">
              <a:buNone/>
              <a:defRPr sz="1600" b="1"/>
            </a:lvl4pPr>
            <a:lvl5pPr marL="1804443" indent="0">
              <a:buNone/>
              <a:defRPr sz="1600" b="1"/>
            </a:lvl5pPr>
            <a:lvl6pPr marL="2255549" indent="0">
              <a:buNone/>
              <a:defRPr sz="1600" b="1"/>
            </a:lvl6pPr>
            <a:lvl7pPr marL="2706652" indent="0">
              <a:buNone/>
              <a:defRPr sz="1600" b="1"/>
            </a:lvl7pPr>
            <a:lvl8pPr marL="3157768" indent="0">
              <a:buNone/>
              <a:defRPr sz="1600" b="1"/>
            </a:lvl8pPr>
            <a:lvl9pPr marL="360887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10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3553"/>
      </p:ext>
    </p:extLst>
  </p:cSld>
  <p:clrMapOvr>
    <a:masterClrMapping/>
  </p:clrMapOvr>
  <p:transition spd="slow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2415"/>
      </p:ext>
    </p:extLst>
  </p:cSld>
  <p:clrMapOvr>
    <a:masterClrMapping/>
  </p:clrMapOvr>
  <p:transition spd="slow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090330"/>
      </p:ext>
    </p:extLst>
  </p:cSld>
  <p:clrMapOvr>
    <a:masterClrMapping/>
  </p:clrMapOvr>
  <p:transition spd="slow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7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76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1112" indent="0">
              <a:buNone/>
              <a:defRPr sz="1200"/>
            </a:lvl2pPr>
            <a:lvl3pPr marL="902217" indent="0">
              <a:buNone/>
              <a:defRPr sz="1000"/>
            </a:lvl3pPr>
            <a:lvl4pPr marL="1353324" indent="0">
              <a:buNone/>
              <a:defRPr sz="900"/>
            </a:lvl4pPr>
            <a:lvl5pPr marL="1804443" indent="0">
              <a:buNone/>
              <a:defRPr sz="900"/>
            </a:lvl5pPr>
            <a:lvl6pPr marL="2255549" indent="0">
              <a:buNone/>
              <a:defRPr sz="900"/>
            </a:lvl6pPr>
            <a:lvl7pPr marL="2706652" indent="0">
              <a:buNone/>
              <a:defRPr sz="900"/>
            </a:lvl7pPr>
            <a:lvl8pPr marL="3157768" indent="0">
              <a:buNone/>
              <a:defRPr sz="900"/>
            </a:lvl8pPr>
            <a:lvl9pPr marL="3608876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27784317"/>
      </p:ext>
    </p:extLst>
  </p:cSld>
  <p:clrMapOvr>
    <a:masterClrMapping/>
  </p:clrMapOvr>
  <p:transition spd="slow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1112" indent="0">
              <a:buNone/>
              <a:defRPr sz="2800"/>
            </a:lvl2pPr>
            <a:lvl3pPr marL="902217" indent="0">
              <a:buNone/>
              <a:defRPr sz="2400"/>
            </a:lvl3pPr>
            <a:lvl4pPr marL="1353324" indent="0">
              <a:buNone/>
              <a:defRPr sz="2000"/>
            </a:lvl4pPr>
            <a:lvl5pPr marL="1804443" indent="0">
              <a:buNone/>
              <a:defRPr sz="2000"/>
            </a:lvl5pPr>
            <a:lvl6pPr marL="2255549" indent="0">
              <a:buNone/>
              <a:defRPr sz="2000"/>
            </a:lvl6pPr>
            <a:lvl7pPr marL="2706652" indent="0">
              <a:buNone/>
              <a:defRPr sz="2000"/>
            </a:lvl7pPr>
            <a:lvl8pPr marL="3157768" indent="0">
              <a:buNone/>
              <a:defRPr sz="2000"/>
            </a:lvl8pPr>
            <a:lvl9pPr marL="360887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1112" indent="0">
              <a:buNone/>
              <a:defRPr sz="1200"/>
            </a:lvl2pPr>
            <a:lvl3pPr marL="902217" indent="0">
              <a:buNone/>
              <a:defRPr sz="1000"/>
            </a:lvl3pPr>
            <a:lvl4pPr marL="1353324" indent="0">
              <a:buNone/>
              <a:defRPr sz="900"/>
            </a:lvl4pPr>
            <a:lvl5pPr marL="1804443" indent="0">
              <a:buNone/>
              <a:defRPr sz="900"/>
            </a:lvl5pPr>
            <a:lvl6pPr marL="2255549" indent="0">
              <a:buNone/>
              <a:defRPr sz="900"/>
            </a:lvl6pPr>
            <a:lvl7pPr marL="2706652" indent="0">
              <a:buNone/>
              <a:defRPr sz="900"/>
            </a:lvl7pPr>
            <a:lvl8pPr marL="3157768" indent="0">
              <a:buNone/>
              <a:defRPr sz="900"/>
            </a:lvl8pPr>
            <a:lvl9pPr marL="3608876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24264282"/>
      </p:ext>
    </p:extLst>
  </p:cSld>
  <p:clrMapOvr>
    <a:masterClrMapping/>
  </p:clrMapOvr>
  <p:transition spd="slow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6401"/>
      </p:ext>
    </p:extLst>
  </p:cSld>
  <p:clrMapOvr>
    <a:masterClrMapping/>
  </p:clrMapOvr>
  <p:transition spd="slow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1925"/>
            <a:ext cx="2100262" cy="58737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98463" y="161925"/>
            <a:ext cx="6153150" cy="58737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1283"/>
      </p:ext>
    </p:extLst>
  </p:cSld>
  <p:clrMapOvr>
    <a:masterClrMapping/>
  </p:clrMapOvr>
  <p:transition spd="slow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71459"/>
      </p:ext>
    </p:extLst>
  </p:cSld>
  <p:clrMapOvr>
    <a:masterClrMapping/>
  </p:clrMapOvr>
  <p:transition spd="slow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398463" y="161925"/>
            <a:ext cx="8405812" cy="5873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4261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5854430"/>
            <a:ext cx="9144000" cy="1003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017" tIns="43105" rIns="86017" bIns="43105" anchor="ctr"/>
          <a:lstStyle/>
          <a:p>
            <a:pPr algn="ctr" defTabSz="860089"/>
            <a:endParaRPr lang="fr-FR">
              <a:solidFill>
                <a:srgbClr val="424A53"/>
              </a:solidFill>
              <a:latin typeface="Arial"/>
              <a:cs typeface="Arial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44800" y="6021618"/>
            <a:ext cx="3518594" cy="77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17" tIns="43105" rIns="86017" bIns="431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60089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Sonatel</a:t>
            </a:r>
          </a:p>
          <a:p>
            <a:pPr defTabSz="860089" eaLnBrk="1" hangingPunct="1">
              <a:spcBef>
                <a:spcPct val="50000"/>
              </a:spcBef>
              <a:defRPr/>
            </a:pPr>
            <a:r>
              <a:rPr lang="en-US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Network Design &amp; Planning</a:t>
            </a:r>
          </a:p>
        </p:txBody>
      </p:sp>
      <p:pic>
        <p:nvPicPr>
          <p:cNvPr id="6" name="Picture 11" descr="http://www.orange.cm/FR/images/header/logo_orang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29" y="5877466"/>
            <a:ext cx="1047976" cy="95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331788" y="2374900"/>
            <a:ext cx="7972425" cy="976313"/>
          </a:xfrm>
        </p:spPr>
        <p:txBody>
          <a:bodyPr anchor="b"/>
          <a:lstStyle>
            <a:lvl1pPr>
              <a:defRPr sz="3500">
                <a:solidFill>
                  <a:srgbClr val="424A53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22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31788" y="3435353"/>
            <a:ext cx="7972425" cy="611188"/>
          </a:xfrm>
          <a:ln/>
        </p:spPr>
        <p:txBody>
          <a:bodyPr anchor="b"/>
          <a:lstStyle>
            <a:lvl1pPr marL="0" indent="0">
              <a:buFont typeface="Arial" pitchFamily="34" charset="0"/>
              <a:buNone/>
              <a:defRPr sz="3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459391808"/>
      </p:ext>
    </p:extLst>
  </p:cSld>
  <p:clrMapOvr>
    <a:masterClrMapping/>
  </p:clrMapOvr>
  <p:transition spd="slow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95745"/>
      </p:ext>
    </p:extLst>
  </p:cSld>
  <p:clrMapOvr>
    <a:masterClrMapping/>
  </p:clrMapOvr>
  <p:transition spd="slow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35889"/>
      </p:ext>
    </p:extLst>
  </p:cSld>
  <p:clrMapOvr>
    <a:masterClrMapping/>
  </p:clrMapOvr>
  <p:transition spd="slow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3380154"/>
      </p:ext>
    </p:extLst>
  </p:cSld>
  <p:clrMapOvr>
    <a:masterClrMapping/>
  </p:clrMapOvr>
  <p:transition spd="slow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8463" y="10826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398463" y="36353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1575"/>
      </p:ext>
    </p:extLst>
  </p:cSld>
  <p:clrMapOvr>
    <a:masterClrMapping/>
  </p:clrMapOvr>
  <p:transition spd="slow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98463" y="1082675"/>
            <a:ext cx="8405812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3564730"/>
      </p:ext>
    </p:extLst>
  </p:cSld>
  <p:clrMapOvr>
    <a:masterClrMapping/>
  </p:clrMapOvr>
  <p:transition spd="slow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61936"/>
      </p:ext>
    </p:extLst>
  </p:cSld>
  <p:clrMapOvr>
    <a:masterClrMapping/>
  </p:clrMapOvr>
  <p:transition spd="slow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5854430"/>
            <a:ext cx="9144000" cy="1003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24" tIns="45112" rIns="90224" bIns="45112" anchor="ctr"/>
          <a:lstStyle/>
          <a:p>
            <a:pPr algn="ctr" defTabSz="902377"/>
            <a:endParaRPr lang="fr-FR">
              <a:solidFill>
                <a:srgbClr val="424A53"/>
              </a:solidFill>
              <a:latin typeface="Arial"/>
              <a:cs typeface="Arial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44800" y="6021488"/>
            <a:ext cx="3518594" cy="78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24" tIns="45112" rIns="90224" bIns="451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2377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Sonatel</a:t>
            </a:r>
          </a:p>
          <a:p>
            <a:pPr defTabSz="902377" eaLnBrk="1" hangingPunct="1">
              <a:spcBef>
                <a:spcPct val="50000"/>
              </a:spcBef>
              <a:defRPr/>
            </a:pPr>
            <a:r>
              <a:rPr lang="en-US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Network Design &amp; Planning</a:t>
            </a:r>
          </a:p>
        </p:txBody>
      </p:sp>
      <p:pic>
        <p:nvPicPr>
          <p:cNvPr id="6" name="Picture 11" descr="http://www.orange.cm/FR/images/header/logo_orang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29" y="5877466"/>
            <a:ext cx="1047976" cy="95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331788" y="2374900"/>
            <a:ext cx="7972425" cy="976313"/>
          </a:xfrm>
        </p:spPr>
        <p:txBody>
          <a:bodyPr anchor="b"/>
          <a:lstStyle>
            <a:lvl1pPr>
              <a:defRPr sz="3500">
                <a:solidFill>
                  <a:srgbClr val="424A53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22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31788" y="3435353"/>
            <a:ext cx="7972425" cy="611188"/>
          </a:xfrm>
          <a:ln/>
        </p:spPr>
        <p:txBody>
          <a:bodyPr anchor="b"/>
          <a:lstStyle>
            <a:lvl1pPr marL="0" indent="0">
              <a:buFont typeface="Arial" pitchFamily="34" charset="0"/>
              <a:buNone/>
              <a:defRPr sz="3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60100988"/>
      </p:ext>
    </p:extLst>
  </p:cSld>
  <p:clrMapOvr>
    <a:masterClrMapping/>
  </p:clrMapOvr>
  <p:transition spd="slow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5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600"/>
            </a:lvl1pPr>
            <a:lvl2pPr>
              <a:spcBef>
                <a:spcPts val="600"/>
              </a:spcBef>
              <a:spcAft>
                <a:spcPts val="600"/>
              </a:spcAft>
              <a:defRPr sz="1400"/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  <a:lvl5pPr>
              <a:spcBef>
                <a:spcPts val="60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535180"/>
      </p:ext>
    </p:extLst>
  </p:cSld>
  <p:clrMapOvr>
    <a:masterClrMapping/>
  </p:clrMapOvr>
  <p:transition spd="slow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7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1112" indent="0">
              <a:buNone/>
              <a:defRPr sz="1800"/>
            </a:lvl2pPr>
            <a:lvl3pPr marL="902217" indent="0">
              <a:buNone/>
              <a:defRPr sz="1600"/>
            </a:lvl3pPr>
            <a:lvl4pPr marL="1353324" indent="0">
              <a:buNone/>
              <a:defRPr sz="1400"/>
            </a:lvl4pPr>
            <a:lvl5pPr marL="1804443" indent="0">
              <a:buNone/>
              <a:defRPr sz="1400"/>
            </a:lvl5pPr>
            <a:lvl6pPr marL="2255549" indent="0">
              <a:buNone/>
              <a:defRPr sz="1400"/>
            </a:lvl6pPr>
            <a:lvl7pPr marL="2706652" indent="0">
              <a:buNone/>
              <a:defRPr sz="1400"/>
            </a:lvl7pPr>
            <a:lvl8pPr marL="3157768" indent="0">
              <a:buNone/>
              <a:defRPr sz="1400"/>
            </a:lvl8pPr>
            <a:lvl9pPr marL="3608876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20280186"/>
      </p:ext>
    </p:extLst>
  </p:cSld>
  <p:clrMapOvr>
    <a:masterClrMapping/>
  </p:clrMapOvr>
  <p:transition spd="slow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967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5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600"/>
            </a:lvl1pPr>
            <a:lvl2pPr>
              <a:spcBef>
                <a:spcPts val="600"/>
              </a:spcBef>
              <a:spcAft>
                <a:spcPts val="600"/>
              </a:spcAft>
              <a:defRPr sz="1400"/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  <a:lvl5pPr>
              <a:spcBef>
                <a:spcPts val="60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520251"/>
      </p:ext>
    </p:extLst>
  </p:cSld>
  <p:clrMapOvr>
    <a:masterClrMapping/>
  </p:clrMapOvr>
  <p:transition spd="slow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112" indent="0">
              <a:buNone/>
              <a:defRPr sz="2000" b="1"/>
            </a:lvl2pPr>
            <a:lvl3pPr marL="902217" indent="0">
              <a:buNone/>
              <a:defRPr sz="1800" b="1"/>
            </a:lvl3pPr>
            <a:lvl4pPr marL="1353324" indent="0">
              <a:buNone/>
              <a:defRPr sz="1600" b="1"/>
            </a:lvl4pPr>
            <a:lvl5pPr marL="1804443" indent="0">
              <a:buNone/>
              <a:defRPr sz="1600" b="1"/>
            </a:lvl5pPr>
            <a:lvl6pPr marL="2255549" indent="0">
              <a:buNone/>
              <a:defRPr sz="1600" b="1"/>
            </a:lvl6pPr>
            <a:lvl7pPr marL="2706652" indent="0">
              <a:buNone/>
              <a:defRPr sz="1600" b="1"/>
            </a:lvl7pPr>
            <a:lvl8pPr marL="3157768" indent="0">
              <a:buNone/>
              <a:defRPr sz="1600" b="1"/>
            </a:lvl8pPr>
            <a:lvl9pPr marL="360887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10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112" indent="0">
              <a:buNone/>
              <a:defRPr sz="2000" b="1"/>
            </a:lvl2pPr>
            <a:lvl3pPr marL="902217" indent="0">
              <a:buNone/>
              <a:defRPr sz="1800" b="1"/>
            </a:lvl3pPr>
            <a:lvl4pPr marL="1353324" indent="0">
              <a:buNone/>
              <a:defRPr sz="1600" b="1"/>
            </a:lvl4pPr>
            <a:lvl5pPr marL="1804443" indent="0">
              <a:buNone/>
              <a:defRPr sz="1600" b="1"/>
            </a:lvl5pPr>
            <a:lvl6pPr marL="2255549" indent="0">
              <a:buNone/>
              <a:defRPr sz="1600" b="1"/>
            </a:lvl6pPr>
            <a:lvl7pPr marL="2706652" indent="0">
              <a:buNone/>
              <a:defRPr sz="1600" b="1"/>
            </a:lvl7pPr>
            <a:lvl8pPr marL="3157768" indent="0">
              <a:buNone/>
              <a:defRPr sz="1600" b="1"/>
            </a:lvl8pPr>
            <a:lvl9pPr marL="360887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10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2466"/>
      </p:ext>
    </p:extLst>
  </p:cSld>
  <p:clrMapOvr>
    <a:masterClrMapping/>
  </p:clrMapOvr>
  <p:transition spd="slow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0742"/>
      </p:ext>
    </p:extLst>
  </p:cSld>
  <p:clrMapOvr>
    <a:masterClrMapping/>
  </p:clrMapOvr>
  <p:transition spd="slow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33784"/>
      </p:ext>
    </p:extLst>
  </p:cSld>
  <p:clrMapOvr>
    <a:masterClrMapping/>
  </p:clrMapOvr>
  <p:transition spd="slow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7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76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1112" indent="0">
              <a:buNone/>
              <a:defRPr sz="1200"/>
            </a:lvl2pPr>
            <a:lvl3pPr marL="902217" indent="0">
              <a:buNone/>
              <a:defRPr sz="1000"/>
            </a:lvl3pPr>
            <a:lvl4pPr marL="1353324" indent="0">
              <a:buNone/>
              <a:defRPr sz="900"/>
            </a:lvl4pPr>
            <a:lvl5pPr marL="1804443" indent="0">
              <a:buNone/>
              <a:defRPr sz="900"/>
            </a:lvl5pPr>
            <a:lvl6pPr marL="2255549" indent="0">
              <a:buNone/>
              <a:defRPr sz="900"/>
            </a:lvl6pPr>
            <a:lvl7pPr marL="2706652" indent="0">
              <a:buNone/>
              <a:defRPr sz="900"/>
            </a:lvl7pPr>
            <a:lvl8pPr marL="3157768" indent="0">
              <a:buNone/>
              <a:defRPr sz="900"/>
            </a:lvl8pPr>
            <a:lvl9pPr marL="3608876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55155406"/>
      </p:ext>
    </p:extLst>
  </p:cSld>
  <p:clrMapOvr>
    <a:masterClrMapping/>
  </p:clrMapOvr>
  <p:transition spd="slow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1112" indent="0">
              <a:buNone/>
              <a:defRPr sz="2800"/>
            </a:lvl2pPr>
            <a:lvl3pPr marL="902217" indent="0">
              <a:buNone/>
              <a:defRPr sz="2400"/>
            </a:lvl3pPr>
            <a:lvl4pPr marL="1353324" indent="0">
              <a:buNone/>
              <a:defRPr sz="2000"/>
            </a:lvl4pPr>
            <a:lvl5pPr marL="1804443" indent="0">
              <a:buNone/>
              <a:defRPr sz="2000"/>
            </a:lvl5pPr>
            <a:lvl6pPr marL="2255549" indent="0">
              <a:buNone/>
              <a:defRPr sz="2000"/>
            </a:lvl6pPr>
            <a:lvl7pPr marL="2706652" indent="0">
              <a:buNone/>
              <a:defRPr sz="2000"/>
            </a:lvl7pPr>
            <a:lvl8pPr marL="3157768" indent="0">
              <a:buNone/>
              <a:defRPr sz="2000"/>
            </a:lvl8pPr>
            <a:lvl9pPr marL="360887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1112" indent="0">
              <a:buNone/>
              <a:defRPr sz="1200"/>
            </a:lvl2pPr>
            <a:lvl3pPr marL="902217" indent="0">
              <a:buNone/>
              <a:defRPr sz="1000"/>
            </a:lvl3pPr>
            <a:lvl4pPr marL="1353324" indent="0">
              <a:buNone/>
              <a:defRPr sz="900"/>
            </a:lvl4pPr>
            <a:lvl5pPr marL="1804443" indent="0">
              <a:buNone/>
              <a:defRPr sz="900"/>
            </a:lvl5pPr>
            <a:lvl6pPr marL="2255549" indent="0">
              <a:buNone/>
              <a:defRPr sz="900"/>
            </a:lvl6pPr>
            <a:lvl7pPr marL="2706652" indent="0">
              <a:buNone/>
              <a:defRPr sz="900"/>
            </a:lvl7pPr>
            <a:lvl8pPr marL="3157768" indent="0">
              <a:buNone/>
              <a:defRPr sz="900"/>
            </a:lvl8pPr>
            <a:lvl9pPr marL="3608876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57010364"/>
      </p:ext>
    </p:extLst>
  </p:cSld>
  <p:clrMapOvr>
    <a:masterClrMapping/>
  </p:clrMapOvr>
  <p:transition spd="slow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8391"/>
      </p:ext>
    </p:extLst>
  </p:cSld>
  <p:clrMapOvr>
    <a:masterClrMapping/>
  </p:clrMapOvr>
  <p:transition spd="slow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1925"/>
            <a:ext cx="2100262" cy="58737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98463" y="161925"/>
            <a:ext cx="6153150" cy="58737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68487"/>
      </p:ext>
    </p:extLst>
  </p:cSld>
  <p:clrMapOvr>
    <a:masterClrMapping/>
  </p:clrMapOvr>
  <p:transition spd="slow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7472"/>
      </p:ext>
    </p:extLst>
  </p:cSld>
  <p:clrMapOvr>
    <a:masterClrMapping/>
  </p:clrMapOvr>
  <p:transition spd="slow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398463" y="161925"/>
            <a:ext cx="8405812" cy="5873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08485"/>
      </p:ext>
    </p:extLst>
  </p:cSld>
  <p:clrMapOvr>
    <a:masterClrMapping/>
  </p:clrMapOvr>
  <p:transition spd="slow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586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724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29977" indent="0">
              <a:buNone/>
              <a:defRPr sz="1800"/>
            </a:lvl2pPr>
            <a:lvl3pPr marL="859938" indent="0">
              <a:buNone/>
              <a:defRPr sz="1600"/>
            </a:lvl3pPr>
            <a:lvl4pPr marL="1289899" indent="0">
              <a:buNone/>
              <a:defRPr sz="1400"/>
            </a:lvl4pPr>
            <a:lvl5pPr marL="1719875" indent="0">
              <a:buNone/>
              <a:defRPr sz="1400"/>
            </a:lvl5pPr>
            <a:lvl6pPr marL="2149846" indent="0">
              <a:buNone/>
              <a:defRPr sz="1400"/>
            </a:lvl6pPr>
            <a:lvl7pPr marL="2579812" indent="0">
              <a:buNone/>
              <a:defRPr sz="1400"/>
            </a:lvl7pPr>
            <a:lvl8pPr marL="3009776" indent="0">
              <a:buNone/>
              <a:defRPr sz="1400"/>
            </a:lvl8pPr>
            <a:lvl9pPr marL="3439747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29973955"/>
      </p:ext>
    </p:extLst>
  </p:cSld>
  <p:clrMapOvr>
    <a:masterClrMapping/>
  </p:clrMapOvr>
  <p:transition spd="slow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603"/>
      </p:ext>
    </p:extLst>
  </p:cSld>
  <p:clrMapOvr>
    <a:masterClrMapping/>
  </p:clrMapOvr>
  <p:transition spd="slow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91623497"/>
      </p:ext>
    </p:extLst>
  </p:cSld>
  <p:clrMapOvr>
    <a:masterClrMapping/>
  </p:clrMapOvr>
  <p:transition spd="slow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8463" y="10826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398463" y="36353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8356"/>
      </p:ext>
    </p:extLst>
  </p:cSld>
  <p:clrMapOvr>
    <a:masterClrMapping/>
  </p:clrMapOvr>
  <p:transition spd="slow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98463" y="1082675"/>
            <a:ext cx="8405812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23998945"/>
      </p:ext>
    </p:extLst>
  </p:cSld>
  <p:clrMapOvr>
    <a:masterClrMapping/>
  </p:clrMapOvr>
  <p:transition spd="slow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4708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663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9977" indent="0">
              <a:buNone/>
              <a:defRPr sz="2000" b="1"/>
            </a:lvl2pPr>
            <a:lvl3pPr marL="859938" indent="0">
              <a:buNone/>
              <a:defRPr sz="1800" b="1"/>
            </a:lvl3pPr>
            <a:lvl4pPr marL="1289899" indent="0">
              <a:buNone/>
              <a:defRPr sz="1600" b="1"/>
            </a:lvl4pPr>
            <a:lvl5pPr marL="1719875" indent="0">
              <a:buNone/>
              <a:defRPr sz="1600" b="1"/>
            </a:lvl5pPr>
            <a:lvl6pPr marL="2149846" indent="0">
              <a:buNone/>
              <a:defRPr sz="1600" b="1"/>
            </a:lvl6pPr>
            <a:lvl7pPr marL="2579812" indent="0">
              <a:buNone/>
              <a:defRPr sz="1600" b="1"/>
            </a:lvl7pPr>
            <a:lvl8pPr marL="3009776" indent="0">
              <a:buNone/>
              <a:defRPr sz="1600" b="1"/>
            </a:lvl8pPr>
            <a:lvl9pPr marL="3439747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37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9977" indent="0">
              <a:buNone/>
              <a:defRPr sz="2000" b="1"/>
            </a:lvl2pPr>
            <a:lvl3pPr marL="859938" indent="0">
              <a:buNone/>
              <a:defRPr sz="1800" b="1"/>
            </a:lvl3pPr>
            <a:lvl4pPr marL="1289899" indent="0">
              <a:buNone/>
              <a:defRPr sz="1600" b="1"/>
            </a:lvl4pPr>
            <a:lvl5pPr marL="1719875" indent="0">
              <a:buNone/>
              <a:defRPr sz="1600" b="1"/>
            </a:lvl5pPr>
            <a:lvl6pPr marL="2149846" indent="0">
              <a:buNone/>
              <a:defRPr sz="1600" b="1"/>
            </a:lvl6pPr>
            <a:lvl7pPr marL="2579812" indent="0">
              <a:buNone/>
              <a:defRPr sz="1600" b="1"/>
            </a:lvl7pPr>
            <a:lvl8pPr marL="3009776" indent="0">
              <a:buNone/>
              <a:defRPr sz="1600" b="1"/>
            </a:lvl8pPr>
            <a:lvl9pPr marL="3439747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37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033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6445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19668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548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548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29977" indent="0">
              <a:buNone/>
              <a:defRPr sz="1200"/>
            </a:lvl2pPr>
            <a:lvl3pPr marL="859938" indent="0">
              <a:buNone/>
              <a:defRPr sz="1000"/>
            </a:lvl3pPr>
            <a:lvl4pPr marL="1289899" indent="0">
              <a:buNone/>
              <a:defRPr sz="900"/>
            </a:lvl4pPr>
            <a:lvl5pPr marL="1719875" indent="0">
              <a:buNone/>
              <a:defRPr sz="900"/>
            </a:lvl5pPr>
            <a:lvl6pPr marL="2149846" indent="0">
              <a:buNone/>
              <a:defRPr sz="900"/>
            </a:lvl6pPr>
            <a:lvl7pPr marL="2579812" indent="0">
              <a:buNone/>
              <a:defRPr sz="900"/>
            </a:lvl7pPr>
            <a:lvl8pPr marL="3009776" indent="0">
              <a:buNone/>
              <a:defRPr sz="900"/>
            </a:lvl8pPr>
            <a:lvl9pPr marL="3439747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273160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040" tIns="45520" rIns="91040" bIns="45520"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040" tIns="45520" rIns="91040" bIns="4552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A166F-77BE-48BE-AFC6-83FBB22333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29977" indent="0">
              <a:buNone/>
              <a:defRPr sz="2800"/>
            </a:lvl2pPr>
            <a:lvl3pPr marL="859938" indent="0">
              <a:buNone/>
              <a:defRPr sz="2400"/>
            </a:lvl3pPr>
            <a:lvl4pPr marL="1289899" indent="0">
              <a:buNone/>
              <a:defRPr sz="2000"/>
            </a:lvl4pPr>
            <a:lvl5pPr marL="1719875" indent="0">
              <a:buNone/>
              <a:defRPr sz="2000"/>
            </a:lvl5pPr>
            <a:lvl6pPr marL="2149846" indent="0">
              <a:buNone/>
              <a:defRPr sz="2000"/>
            </a:lvl6pPr>
            <a:lvl7pPr marL="2579812" indent="0">
              <a:buNone/>
              <a:defRPr sz="2000"/>
            </a:lvl7pPr>
            <a:lvl8pPr marL="3009776" indent="0">
              <a:buNone/>
              <a:defRPr sz="2000"/>
            </a:lvl8pPr>
            <a:lvl9pPr marL="343974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29977" indent="0">
              <a:buNone/>
              <a:defRPr sz="1200"/>
            </a:lvl2pPr>
            <a:lvl3pPr marL="859938" indent="0">
              <a:buNone/>
              <a:defRPr sz="1000"/>
            </a:lvl3pPr>
            <a:lvl4pPr marL="1289899" indent="0">
              <a:buNone/>
              <a:defRPr sz="900"/>
            </a:lvl4pPr>
            <a:lvl5pPr marL="1719875" indent="0">
              <a:buNone/>
              <a:defRPr sz="900"/>
            </a:lvl5pPr>
            <a:lvl6pPr marL="2149846" indent="0">
              <a:buNone/>
              <a:defRPr sz="900"/>
            </a:lvl6pPr>
            <a:lvl7pPr marL="2579812" indent="0">
              <a:buNone/>
              <a:defRPr sz="900"/>
            </a:lvl7pPr>
            <a:lvl8pPr marL="3009776" indent="0">
              <a:buNone/>
              <a:defRPr sz="900"/>
            </a:lvl8pPr>
            <a:lvl9pPr marL="3439747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5390620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16893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1925"/>
            <a:ext cx="2100262" cy="58737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98463" y="161925"/>
            <a:ext cx="6153150" cy="58737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59861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387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398463" y="161925"/>
            <a:ext cx="8405812" cy="5873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548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5748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4826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4256820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8463" y="10826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398463" y="36353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98291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98463" y="1082675"/>
            <a:ext cx="8405812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523801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5"/>
            <a:ext cx="7772400" cy="1362075"/>
          </a:xfrm>
          <a:prstGeom prst="rect">
            <a:avLst/>
          </a:prstGeom>
        </p:spPr>
        <p:txBody>
          <a:bodyPr lIns="91040" tIns="45520" rIns="91040" bIns="45520"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040" tIns="45520" rIns="91040" bIns="45520" anchor="b"/>
          <a:lstStyle>
            <a:lvl1pPr marL="0" indent="0">
              <a:buNone/>
              <a:defRPr sz="2000"/>
            </a:lvl1pPr>
            <a:lvl2pPr marL="455188" indent="0">
              <a:buNone/>
              <a:defRPr sz="1800"/>
            </a:lvl2pPr>
            <a:lvl3pPr marL="910373" indent="0">
              <a:buNone/>
              <a:defRPr sz="1600"/>
            </a:lvl3pPr>
            <a:lvl4pPr marL="1365563" indent="0">
              <a:buNone/>
              <a:defRPr sz="1400"/>
            </a:lvl4pPr>
            <a:lvl5pPr marL="1820751" indent="0">
              <a:buNone/>
              <a:defRPr sz="1400"/>
            </a:lvl5pPr>
            <a:lvl6pPr marL="2275936" indent="0">
              <a:buNone/>
              <a:defRPr sz="1400"/>
            </a:lvl6pPr>
            <a:lvl7pPr marL="2731122" indent="0">
              <a:buNone/>
              <a:defRPr sz="1400"/>
            </a:lvl7pPr>
            <a:lvl8pPr marL="3186313" indent="0">
              <a:buNone/>
              <a:defRPr sz="1400"/>
            </a:lvl8pPr>
            <a:lvl9pPr marL="3641498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C1C35-D5E5-4978-837D-C5D05DCFB9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30307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5854430"/>
            <a:ext cx="9144000" cy="1003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971" tIns="43083" rIns="85971" bIns="43083" anchor="ctr"/>
          <a:lstStyle/>
          <a:p>
            <a:pPr algn="ctr" defTabSz="859634"/>
            <a:endParaRPr lang="fr-FR">
              <a:solidFill>
                <a:srgbClr val="424A53"/>
              </a:solidFill>
              <a:latin typeface="Arial"/>
              <a:cs typeface="Arial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44800" y="6021621"/>
            <a:ext cx="3518594" cy="77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971" tIns="43083" rIns="85971" bIns="4308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59634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Sonatel</a:t>
            </a:r>
          </a:p>
          <a:p>
            <a:pPr defTabSz="859634" eaLnBrk="1" hangingPunct="1">
              <a:spcBef>
                <a:spcPct val="50000"/>
              </a:spcBef>
              <a:defRPr/>
            </a:pPr>
            <a:r>
              <a:rPr lang="en-US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Network Design &amp; Planning</a:t>
            </a:r>
          </a:p>
        </p:txBody>
      </p:sp>
      <p:pic>
        <p:nvPicPr>
          <p:cNvPr id="6" name="Picture 11" descr="http://www.orange.cm/FR/images/header/logo_orang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29" y="5877466"/>
            <a:ext cx="1047976" cy="95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331788" y="2374900"/>
            <a:ext cx="7972425" cy="976313"/>
          </a:xfrm>
        </p:spPr>
        <p:txBody>
          <a:bodyPr anchor="b"/>
          <a:lstStyle>
            <a:lvl1pPr>
              <a:defRPr sz="3500">
                <a:solidFill>
                  <a:srgbClr val="424A53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22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31788" y="3435353"/>
            <a:ext cx="7972425" cy="611188"/>
          </a:xfrm>
          <a:ln/>
        </p:spPr>
        <p:txBody>
          <a:bodyPr anchor="b"/>
          <a:lstStyle>
            <a:lvl1pPr marL="0" indent="0">
              <a:buFont typeface="Arial" pitchFamily="34" charset="0"/>
              <a:buNone/>
              <a:defRPr sz="3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65024562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5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600"/>
            </a:lvl1pPr>
            <a:lvl2pPr>
              <a:spcBef>
                <a:spcPts val="600"/>
              </a:spcBef>
              <a:spcAft>
                <a:spcPts val="600"/>
              </a:spcAft>
              <a:defRPr sz="1400"/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  <a:lvl5pPr>
              <a:spcBef>
                <a:spcPts val="60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0003065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725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29749" indent="0">
              <a:buNone/>
              <a:defRPr sz="1800"/>
            </a:lvl2pPr>
            <a:lvl3pPr marL="859483" indent="0">
              <a:buNone/>
              <a:defRPr sz="1600"/>
            </a:lvl3pPr>
            <a:lvl4pPr marL="1289218" indent="0">
              <a:buNone/>
              <a:defRPr sz="1400"/>
            </a:lvl4pPr>
            <a:lvl5pPr marL="1718965" indent="0">
              <a:buNone/>
              <a:defRPr sz="1400"/>
            </a:lvl5pPr>
            <a:lvl6pPr marL="2148708" indent="0">
              <a:buNone/>
              <a:defRPr sz="1400"/>
            </a:lvl6pPr>
            <a:lvl7pPr marL="2578447" indent="0">
              <a:buNone/>
              <a:defRPr sz="1400"/>
            </a:lvl7pPr>
            <a:lvl8pPr marL="3008183" indent="0">
              <a:buNone/>
              <a:defRPr sz="1400"/>
            </a:lvl8pPr>
            <a:lvl9pPr marL="3437927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69533289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7443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9749" indent="0">
              <a:buNone/>
              <a:defRPr sz="2000" b="1"/>
            </a:lvl2pPr>
            <a:lvl3pPr marL="859483" indent="0">
              <a:buNone/>
              <a:defRPr sz="1800" b="1"/>
            </a:lvl3pPr>
            <a:lvl4pPr marL="1289218" indent="0">
              <a:buNone/>
              <a:defRPr sz="1600" b="1"/>
            </a:lvl4pPr>
            <a:lvl5pPr marL="1718965" indent="0">
              <a:buNone/>
              <a:defRPr sz="1600" b="1"/>
            </a:lvl5pPr>
            <a:lvl6pPr marL="2148708" indent="0">
              <a:buNone/>
              <a:defRPr sz="1600" b="1"/>
            </a:lvl6pPr>
            <a:lvl7pPr marL="2578447" indent="0">
              <a:buNone/>
              <a:defRPr sz="1600" b="1"/>
            </a:lvl7pPr>
            <a:lvl8pPr marL="3008183" indent="0">
              <a:buNone/>
              <a:defRPr sz="1600" b="1"/>
            </a:lvl8pPr>
            <a:lvl9pPr marL="3437927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37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9749" indent="0">
              <a:buNone/>
              <a:defRPr sz="2000" b="1"/>
            </a:lvl2pPr>
            <a:lvl3pPr marL="859483" indent="0">
              <a:buNone/>
              <a:defRPr sz="1800" b="1"/>
            </a:lvl3pPr>
            <a:lvl4pPr marL="1289218" indent="0">
              <a:buNone/>
              <a:defRPr sz="1600" b="1"/>
            </a:lvl4pPr>
            <a:lvl5pPr marL="1718965" indent="0">
              <a:buNone/>
              <a:defRPr sz="1600" b="1"/>
            </a:lvl5pPr>
            <a:lvl6pPr marL="2148708" indent="0">
              <a:buNone/>
              <a:defRPr sz="1600" b="1"/>
            </a:lvl6pPr>
            <a:lvl7pPr marL="2578447" indent="0">
              <a:buNone/>
              <a:defRPr sz="1600" b="1"/>
            </a:lvl7pPr>
            <a:lvl8pPr marL="3008183" indent="0">
              <a:buNone/>
              <a:defRPr sz="1600" b="1"/>
            </a:lvl8pPr>
            <a:lvl9pPr marL="3437927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37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8640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402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712093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55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55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29749" indent="0">
              <a:buNone/>
              <a:defRPr sz="1200"/>
            </a:lvl2pPr>
            <a:lvl3pPr marL="859483" indent="0">
              <a:buNone/>
              <a:defRPr sz="1000"/>
            </a:lvl3pPr>
            <a:lvl4pPr marL="1289218" indent="0">
              <a:buNone/>
              <a:defRPr sz="900"/>
            </a:lvl4pPr>
            <a:lvl5pPr marL="1718965" indent="0">
              <a:buNone/>
              <a:defRPr sz="900"/>
            </a:lvl5pPr>
            <a:lvl6pPr marL="2148708" indent="0">
              <a:buNone/>
              <a:defRPr sz="900"/>
            </a:lvl6pPr>
            <a:lvl7pPr marL="2578447" indent="0">
              <a:buNone/>
              <a:defRPr sz="900"/>
            </a:lvl7pPr>
            <a:lvl8pPr marL="3008183" indent="0">
              <a:buNone/>
              <a:defRPr sz="900"/>
            </a:lvl8pPr>
            <a:lvl9pPr marL="3437927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45135278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29749" indent="0">
              <a:buNone/>
              <a:defRPr sz="2800"/>
            </a:lvl2pPr>
            <a:lvl3pPr marL="859483" indent="0">
              <a:buNone/>
              <a:defRPr sz="2400"/>
            </a:lvl3pPr>
            <a:lvl4pPr marL="1289218" indent="0">
              <a:buNone/>
              <a:defRPr sz="2000"/>
            </a:lvl4pPr>
            <a:lvl5pPr marL="1718965" indent="0">
              <a:buNone/>
              <a:defRPr sz="2000"/>
            </a:lvl5pPr>
            <a:lvl6pPr marL="2148708" indent="0">
              <a:buNone/>
              <a:defRPr sz="2000"/>
            </a:lvl6pPr>
            <a:lvl7pPr marL="2578447" indent="0">
              <a:buNone/>
              <a:defRPr sz="2000"/>
            </a:lvl7pPr>
            <a:lvl8pPr marL="3008183" indent="0">
              <a:buNone/>
              <a:defRPr sz="2000"/>
            </a:lvl8pPr>
            <a:lvl9pPr marL="343792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29749" indent="0">
              <a:buNone/>
              <a:defRPr sz="1200"/>
            </a:lvl2pPr>
            <a:lvl3pPr marL="859483" indent="0">
              <a:buNone/>
              <a:defRPr sz="1000"/>
            </a:lvl3pPr>
            <a:lvl4pPr marL="1289218" indent="0">
              <a:buNone/>
              <a:defRPr sz="900"/>
            </a:lvl4pPr>
            <a:lvl5pPr marL="1718965" indent="0">
              <a:buNone/>
              <a:defRPr sz="900"/>
            </a:lvl5pPr>
            <a:lvl6pPr marL="2148708" indent="0">
              <a:buNone/>
              <a:defRPr sz="900"/>
            </a:lvl6pPr>
            <a:lvl7pPr marL="2578447" indent="0">
              <a:buNone/>
              <a:defRPr sz="900"/>
            </a:lvl7pPr>
            <a:lvl8pPr marL="3008183" indent="0">
              <a:buNone/>
              <a:defRPr sz="900"/>
            </a:lvl8pPr>
            <a:lvl9pPr marL="3437927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793154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040" tIns="45520" rIns="91040" bIns="4552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91040" tIns="45520" rIns="91040" bIns="455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lIns="91040" tIns="45520" rIns="91040" bIns="455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E9556-4560-4A31-9582-7770C5C82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5313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1925"/>
            <a:ext cx="2100262" cy="58737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98463" y="161925"/>
            <a:ext cx="6153150" cy="58737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5094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99670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398463" y="161925"/>
            <a:ext cx="8405812" cy="5873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587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9128"/>
      </p:ext>
    </p:extLst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0293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9479003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8463" y="10826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398463" y="36353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12114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98463" y="1082675"/>
            <a:ext cx="8405812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6918752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970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040" tIns="45520" rIns="91040" bIns="45520"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040" tIns="45520" rIns="91040" bIns="45520" anchor="b"/>
          <a:lstStyle>
            <a:lvl1pPr marL="0" indent="0">
              <a:buNone/>
              <a:defRPr sz="2400" b="1"/>
            </a:lvl1pPr>
            <a:lvl2pPr marL="455188" indent="0">
              <a:buNone/>
              <a:defRPr sz="2000" b="1"/>
            </a:lvl2pPr>
            <a:lvl3pPr marL="910373" indent="0">
              <a:buNone/>
              <a:defRPr sz="1800" b="1"/>
            </a:lvl3pPr>
            <a:lvl4pPr marL="1365563" indent="0">
              <a:buNone/>
              <a:defRPr sz="1600" b="1"/>
            </a:lvl4pPr>
            <a:lvl5pPr marL="1820751" indent="0">
              <a:buNone/>
              <a:defRPr sz="1600" b="1"/>
            </a:lvl5pPr>
            <a:lvl6pPr marL="2275936" indent="0">
              <a:buNone/>
              <a:defRPr sz="1600" b="1"/>
            </a:lvl6pPr>
            <a:lvl7pPr marL="2731122" indent="0">
              <a:buNone/>
              <a:defRPr sz="1600" b="1"/>
            </a:lvl7pPr>
            <a:lvl8pPr marL="3186313" indent="0">
              <a:buNone/>
              <a:defRPr sz="1600" b="1"/>
            </a:lvl8pPr>
            <a:lvl9pPr marL="364149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1040" tIns="45520" rIns="91040" bIns="455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50" y="1535113"/>
            <a:ext cx="4041775" cy="639762"/>
          </a:xfrm>
          <a:prstGeom prst="rect">
            <a:avLst/>
          </a:prstGeom>
        </p:spPr>
        <p:txBody>
          <a:bodyPr lIns="91040" tIns="45520" rIns="91040" bIns="45520" anchor="b"/>
          <a:lstStyle>
            <a:lvl1pPr marL="0" indent="0">
              <a:buNone/>
              <a:defRPr sz="2400" b="1"/>
            </a:lvl1pPr>
            <a:lvl2pPr marL="455188" indent="0">
              <a:buNone/>
              <a:defRPr sz="2000" b="1"/>
            </a:lvl2pPr>
            <a:lvl3pPr marL="910373" indent="0">
              <a:buNone/>
              <a:defRPr sz="1800" b="1"/>
            </a:lvl3pPr>
            <a:lvl4pPr marL="1365563" indent="0">
              <a:buNone/>
              <a:defRPr sz="1600" b="1"/>
            </a:lvl4pPr>
            <a:lvl5pPr marL="1820751" indent="0">
              <a:buNone/>
              <a:defRPr sz="1600" b="1"/>
            </a:lvl5pPr>
            <a:lvl6pPr marL="2275936" indent="0">
              <a:buNone/>
              <a:defRPr sz="1600" b="1"/>
            </a:lvl6pPr>
            <a:lvl7pPr marL="2731122" indent="0">
              <a:buNone/>
              <a:defRPr sz="1600" b="1"/>
            </a:lvl7pPr>
            <a:lvl8pPr marL="3186313" indent="0">
              <a:buNone/>
              <a:defRPr sz="1600" b="1"/>
            </a:lvl8pPr>
            <a:lvl9pPr marL="364149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50" y="2174875"/>
            <a:ext cx="4041775" cy="3951288"/>
          </a:xfrm>
          <a:prstGeom prst="rect">
            <a:avLst/>
          </a:prstGeom>
        </p:spPr>
        <p:txBody>
          <a:bodyPr lIns="91040" tIns="45520" rIns="91040" bIns="455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7C2E8-5394-41D7-A1D5-5A2414A4C7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5854430"/>
            <a:ext cx="9144000" cy="1003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820" tIns="44403" rIns="88820" bIns="44403" anchor="ctr"/>
          <a:lstStyle/>
          <a:p>
            <a:pPr algn="ctr" defTabSz="888315"/>
            <a:endParaRPr lang="fr-FR">
              <a:solidFill>
                <a:srgbClr val="424A53"/>
              </a:solidFill>
              <a:latin typeface="Arial"/>
              <a:cs typeface="Arial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44800" y="6021530"/>
            <a:ext cx="3518594" cy="78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20" tIns="44403" rIns="88820" bIns="444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88315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Sonatel</a:t>
            </a:r>
          </a:p>
          <a:p>
            <a:pPr defTabSz="888315" eaLnBrk="1" hangingPunct="1">
              <a:spcBef>
                <a:spcPct val="50000"/>
              </a:spcBef>
              <a:defRPr/>
            </a:pPr>
            <a:r>
              <a:rPr lang="en-US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Network Design &amp; Planning</a:t>
            </a:r>
          </a:p>
        </p:txBody>
      </p:sp>
      <p:pic>
        <p:nvPicPr>
          <p:cNvPr id="6" name="Picture 11" descr="http://www.orange.cm/FR/images/header/logo_orang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29" y="5877466"/>
            <a:ext cx="1047976" cy="95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331788" y="2374900"/>
            <a:ext cx="7972425" cy="976313"/>
          </a:xfrm>
        </p:spPr>
        <p:txBody>
          <a:bodyPr anchor="b"/>
          <a:lstStyle>
            <a:lvl1pPr>
              <a:defRPr sz="3500">
                <a:solidFill>
                  <a:srgbClr val="424A53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22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31788" y="3435353"/>
            <a:ext cx="7972425" cy="611188"/>
          </a:xfrm>
          <a:ln/>
        </p:spPr>
        <p:txBody>
          <a:bodyPr anchor="b"/>
          <a:lstStyle>
            <a:lvl1pPr marL="0" indent="0">
              <a:buFont typeface="Arial" pitchFamily="34" charset="0"/>
              <a:buNone/>
              <a:defRPr sz="3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033198152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5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600"/>
            </a:lvl1pPr>
            <a:lvl2pPr>
              <a:spcBef>
                <a:spcPts val="600"/>
              </a:spcBef>
              <a:spcAft>
                <a:spcPts val="600"/>
              </a:spcAft>
              <a:defRPr sz="1400"/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  <a:lvl5pPr>
              <a:spcBef>
                <a:spcPts val="60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5563413"/>
      </p:ext>
    </p:extLst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706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44102" indent="0">
              <a:buNone/>
              <a:defRPr sz="1800"/>
            </a:lvl2pPr>
            <a:lvl3pPr marL="888158" indent="0">
              <a:buNone/>
              <a:defRPr sz="1600"/>
            </a:lvl3pPr>
            <a:lvl4pPr marL="1332237" indent="0">
              <a:buNone/>
              <a:defRPr sz="1400"/>
            </a:lvl4pPr>
            <a:lvl5pPr marL="1776322" indent="0">
              <a:buNone/>
              <a:defRPr sz="1400"/>
            </a:lvl5pPr>
            <a:lvl6pPr marL="2220400" indent="0">
              <a:buNone/>
              <a:defRPr sz="1400"/>
            </a:lvl6pPr>
            <a:lvl7pPr marL="2664475" indent="0">
              <a:buNone/>
              <a:defRPr sz="1400"/>
            </a:lvl7pPr>
            <a:lvl8pPr marL="3108561" indent="0">
              <a:buNone/>
              <a:defRPr sz="1400"/>
            </a:lvl8pPr>
            <a:lvl9pPr marL="3552638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12062152"/>
      </p:ext>
    </p:extLst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0074"/>
      </p:ext>
    </p:extLst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02" indent="0">
              <a:buNone/>
              <a:defRPr sz="2000" b="1"/>
            </a:lvl2pPr>
            <a:lvl3pPr marL="888158" indent="0">
              <a:buNone/>
              <a:defRPr sz="1800" b="1"/>
            </a:lvl3pPr>
            <a:lvl4pPr marL="1332237" indent="0">
              <a:buNone/>
              <a:defRPr sz="1600" b="1"/>
            </a:lvl4pPr>
            <a:lvl5pPr marL="1776322" indent="0">
              <a:buNone/>
              <a:defRPr sz="1600" b="1"/>
            </a:lvl5pPr>
            <a:lvl6pPr marL="2220400" indent="0">
              <a:buNone/>
              <a:defRPr sz="1600" b="1"/>
            </a:lvl6pPr>
            <a:lvl7pPr marL="2664475" indent="0">
              <a:buNone/>
              <a:defRPr sz="1600" b="1"/>
            </a:lvl7pPr>
            <a:lvl8pPr marL="3108561" indent="0">
              <a:buNone/>
              <a:defRPr sz="1600" b="1"/>
            </a:lvl8pPr>
            <a:lvl9pPr marL="355263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19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02" indent="0">
              <a:buNone/>
              <a:defRPr sz="2000" b="1"/>
            </a:lvl2pPr>
            <a:lvl3pPr marL="888158" indent="0">
              <a:buNone/>
              <a:defRPr sz="1800" b="1"/>
            </a:lvl3pPr>
            <a:lvl4pPr marL="1332237" indent="0">
              <a:buNone/>
              <a:defRPr sz="1600" b="1"/>
            </a:lvl4pPr>
            <a:lvl5pPr marL="1776322" indent="0">
              <a:buNone/>
              <a:defRPr sz="1600" b="1"/>
            </a:lvl5pPr>
            <a:lvl6pPr marL="2220400" indent="0">
              <a:buNone/>
              <a:defRPr sz="1600" b="1"/>
            </a:lvl6pPr>
            <a:lvl7pPr marL="2664475" indent="0">
              <a:buNone/>
              <a:defRPr sz="1600" b="1"/>
            </a:lvl7pPr>
            <a:lvl8pPr marL="3108561" indent="0">
              <a:buNone/>
              <a:defRPr sz="1600" b="1"/>
            </a:lvl8pPr>
            <a:lvl9pPr marL="355263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19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005"/>
      </p:ext>
    </p:extLst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9483"/>
      </p:ext>
    </p:extLst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362884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36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365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4102" indent="0">
              <a:buNone/>
              <a:defRPr sz="1200"/>
            </a:lvl2pPr>
            <a:lvl3pPr marL="888158" indent="0">
              <a:buNone/>
              <a:defRPr sz="1000"/>
            </a:lvl3pPr>
            <a:lvl4pPr marL="1332237" indent="0">
              <a:buNone/>
              <a:defRPr sz="900"/>
            </a:lvl4pPr>
            <a:lvl5pPr marL="1776322" indent="0">
              <a:buNone/>
              <a:defRPr sz="900"/>
            </a:lvl5pPr>
            <a:lvl6pPr marL="2220400" indent="0">
              <a:buNone/>
              <a:defRPr sz="900"/>
            </a:lvl6pPr>
            <a:lvl7pPr marL="2664475" indent="0">
              <a:buNone/>
              <a:defRPr sz="900"/>
            </a:lvl7pPr>
            <a:lvl8pPr marL="3108561" indent="0">
              <a:buNone/>
              <a:defRPr sz="900"/>
            </a:lvl8pPr>
            <a:lvl9pPr marL="3552638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58839231"/>
      </p:ext>
    </p:extLst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44102" indent="0">
              <a:buNone/>
              <a:defRPr sz="2800"/>
            </a:lvl2pPr>
            <a:lvl3pPr marL="888158" indent="0">
              <a:buNone/>
              <a:defRPr sz="2400"/>
            </a:lvl3pPr>
            <a:lvl4pPr marL="1332237" indent="0">
              <a:buNone/>
              <a:defRPr sz="2000"/>
            </a:lvl4pPr>
            <a:lvl5pPr marL="1776322" indent="0">
              <a:buNone/>
              <a:defRPr sz="2000"/>
            </a:lvl5pPr>
            <a:lvl6pPr marL="2220400" indent="0">
              <a:buNone/>
              <a:defRPr sz="2000"/>
            </a:lvl6pPr>
            <a:lvl7pPr marL="2664475" indent="0">
              <a:buNone/>
              <a:defRPr sz="2000"/>
            </a:lvl7pPr>
            <a:lvl8pPr marL="3108561" indent="0">
              <a:buNone/>
              <a:defRPr sz="2000"/>
            </a:lvl8pPr>
            <a:lvl9pPr marL="3552638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4102" indent="0">
              <a:buNone/>
              <a:defRPr sz="1200"/>
            </a:lvl2pPr>
            <a:lvl3pPr marL="888158" indent="0">
              <a:buNone/>
              <a:defRPr sz="1000"/>
            </a:lvl3pPr>
            <a:lvl4pPr marL="1332237" indent="0">
              <a:buNone/>
              <a:defRPr sz="900"/>
            </a:lvl4pPr>
            <a:lvl5pPr marL="1776322" indent="0">
              <a:buNone/>
              <a:defRPr sz="900"/>
            </a:lvl5pPr>
            <a:lvl6pPr marL="2220400" indent="0">
              <a:buNone/>
              <a:defRPr sz="900"/>
            </a:lvl6pPr>
            <a:lvl7pPr marL="2664475" indent="0">
              <a:buNone/>
              <a:defRPr sz="900"/>
            </a:lvl7pPr>
            <a:lvl8pPr marL="3108561" indent="0">
              <a:buNone/>
              <a:defRPr sz="900"/>
            </a:lvl8pPr>
            <a:lvl9pPr marL="3552638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97756990"/>
      </p:ext>
    </p:extLst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71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040" tIns="45520" rIns="91040" bIns="4552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A7EDC-D6B4-4DE5-8900-F1064B4F18A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1925"/>
            <a:ext cx="2100262" cy="58737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98463" y="161925"/>
            <a:ext cx="6153150" cy="58737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0453"/>
      </p:ext>
    </p:extLst>
  </p:cSld>
  <p:clrMapOvr>
    <a:masterClrMapping/>
  </p:clrMapOvr>
  <p:transition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7624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398463" y="161925"/>
            <a:ext cx="8405812" cy="5873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61847"/>
      </p:ext>
    </p:extLst>
  </p:cSld>
  <p:clrMapOvr>
    <a:masterClrMapping/>
  </p:clrMapOvr>
  <p:transition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85152"/>
      </p:ext>
    </p:extLst>
  </p:cSld>
  <p:clrMapOvr>
    <a:masterClrMapping/>
  </p:clrMapOvr>
  <p:transition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1648"/>
      </p:ext>
    </p:extLst>
  </p:cSld>
  <p:clrMapOvr>
    <a:masterClrMapping/>
  </p:clrMapOvr>
  <p:transition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5015664"/>
      </p:ext>
    </p:extLst>
  </p:cSld>
  <p:clrMapOvr>
    <a:masterClrMapping/>
  </p:clrMapOvr>
  <p:transition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8463" y="10826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398463" y="36353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99992"/>
      </p:ext>
    </p:extLst>
  </p:cSld>
  <p:clrMapOvr>
    <a:masterClrMapping/>
  </p:clrMapOvr>
  <p:transition spd="slow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98463" y="1082675"/>
            <a:ext cx="8405812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0694949"/>
      </p:ext>
    </p:extLst>
  </p:cSld>
  <p:clrMapOvr>
    <a:masterClrMapping/>
  </p:clrMapOvr>
  <p:transition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5276"/>
      </p:ext>
    </p:extLst>
  </p:cSld>
  <p:clrMapOvr>
    <a:masterClrMapping/>
  </p:clrMapOvr>
  <p:transition spd="slow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5854425"/>
            <a:ext cx="9144000" cy="1003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fr-FR" altLang="en-US">
              <a:solidFill>
                <a:srgbClr val="424A53"/>
              </a:solidFill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44800" y="6021448"/>
            <a:ext cx="3518594" cy="78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Sonatel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Network Design &amp; Planning</a:t>
            </a:r>
          </a:p>
        </p:txBody>
      </p:sp>
      <p:pic>
        <p:nvPicPr>
          <p:cNvPr id="6" name="Picture 11" descr="http://www.orange.cm/FR/images/header/logo_orang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29" y="5877463"/>
            <a:ext cx="1047976" cy="95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331788" y="2374900"/>
            <a:ext cx="7972425" cy="976313"/>
          </a:xfrm>
        </p:spPr>
        <p:txBody>
          <a:bodyPr anchor="b"/>
          <a:lstStyle>
            <a:lvl1pPr>
              <a:defRPr sz="3500">
                <a:solidFill>
                  <a:srgbClr val="424A53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22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31788" y="3435351"/>
            <a:ext cx="7972425" cy="611188"/>
          </a:xfrm>
          <a:ln/>
        </p:spPr>
        <p:txBody>
          <a:bodyPr anchor="b"/>
          <a:lstStyle>
            <a:lvl1pPr marL="0" indent="0">
              <a:buFont typeface="Arial" pitchFamily="34" charset="0"/>
              <a:buNone/>
              <a:defRPr sz="3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27122680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1F258-F66A-4329-97ED-701E03BDED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5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800"/>
            </a:lvl1pPr>
            <a:lvl2pPr>
              <a:spcBef>
                <a:spcPts val="600"/>
              </a:spcBef>
              <a:spcAft>
                <a:spcPts val="600"/>
              </a:spcAft>
              <a:defRPr sz="16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5792407"/>
      </p:ext>
    </p:extLst>
  </p:cSld>
  <p:clrMapOvr>
    <a:masterClrMapping/>
  </p:clrMapOvr>
  <p:transition spd="slow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9" indent="0">
              <a:buNone/>
              <a:defRPr sz="1800"/>
            </a:lvl2pPr>
            <a:lvl3pPr marL="914239" indent="0">
              <a:buNone/>
              <a:defRPr sz="1600"/>
            </a:lvl3pPr>
            <a:lvl4pPr marL="1371358" indent="0">
              <a:buNone/>
              <a:defRPr sz="1400"/>
            </a:lvl4pPr>
            <a:lvl5pPr marL="1828477" indent="0">
              <a:buNone/>
              <a:defRPr sz="1400"/>
            </a:lvl5pPr>
            <a:lvl6pPr marL="2285596" indent="0">
              <a:buNone/>
              <a:defRPr sz="1400"/>
            </a:lvl6pPr>
            <a:lvl7pPr marL="2742716" indent="0">
              <a:buNone/>
              <a:defRPr sz="1400"/>
            </a:lvl7pPr>
            <a:lvl8pPr marL="3199835" indent="0">
              <a:buNone/>
              <a:defRPr sz="1400"/>
            </a:lvl8pPr>
            <a:lvl9pPr marL="3656954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1227963"/>
      </p:ext>
    </p:extLst>
  </p:cSld>
  <p:clrMapOvr>
    <a:masterClrMapping/>
  </p:clrMapOvr>
  <p:transition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9101"/>
      </p:ext>
    </p:extLst>
  </p:cSld>
  <p:clrMapOvr>
    <a:masterClrMapping/>
  </p:clrMapOvr>
  <p:transition spd="slow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5671"/>
      </p:ext>
    </p:extLst>
  </p:cSld>
  <p:clrMapOvr>
    <a:masterClrMapping/>
  </p:clrMapOvr>
  <p:transition spd="slow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5691"/>
      </p:ext>
    </p:extLst>
  </p:cSld>
  <p:clrMapOvr>
    <a:masterClrMapping/>
  </p:clrMapOvr>
  <p:transition spd="slow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1468"/>
      </p:ext>
    </p:extLst>
  </p:cSld>
  <p:clrMapOvr>
    <a:masterClrMapping/>
  </p:clrMapOvr>
  <p:transition spd="slow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00555502"/>
      </p:ext>
    </p:extLst>
  </p:cSld>
  <p:clrMapOvr>
    <a:masterClrMapping/>
  </p:clrMapOvr>
  <p:transition spd="slow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9" indent="0">
              <a:buNone/>
              <a:defRPr sz="2400"/>
            </a:lvl3pPr>
            <a:lvl4pPr marL="1371358" indent="0">
              <a:buNone/>
              <a:defRPr sz="2000"/>
            </a:lvl4pPr>
            <a:lvl5pPr marL="1828477" indent="0">
              <a:buNone/>
              <a:defRPr sz="2000"/>
            </a:lvl5pPr>
            <a:lvl6pPr marL="2285596" indent="0">
              <a:buNone/>
              <a:defRPr sz="2000"/>
            </a:lvl6pPr>
            <a:lvl7pPr marL="2742716" indent="0">
              <a:buNone/>
              <a:defRPr sz="2000"/>
            </a:lvl7pPr>
            <a:lvl8pPr marL="3199835" indent="0">
              <a:buNone/>
              <a:defRPr sz="2000"/>
            </a:lvl8pPr>
            <a:lvl9pPr marL="365695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990364"/>
      </p:ext>
    </p:extLst>
  </p:cSld>
  <p:clrMapOvr>
    <a:masterClrMapping/>
  </p:clrMapOvr>
  <p:transition spd="slow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86673"/>
      </p:ext>
    </p:extLst>
  </p:cSld>
  <p:clrMapOvr>
    <a:masterClrMapping/>
  </p:clrMapOvr>
  <p:transition spd="slow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1925"/>
            <a:ext cx="2100262" cy="58737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98463" y="161925"/>
            <a:ext cx="6153150" cy="58737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507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25" y="273050"/>
            <a:ext cx="3008313" cy="1162050"/>
          </a:xfrm>
          <a:prstGeom prst="rect">
            <a:avLst/>
          </a:prstGeom>
        </p:spPr>
        <p:txBody>
          <a:bodyPr lIns="91040" tIns="45520" rIns="91040" bIns="45520"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1040" tIns="45520" rIns="91040" bIns="4552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25" y="1435100"/>
            <a:ext cx="3008313" cy="4691063"/>
          </a:xfrm>
          <a:prstGeom prst="rect">
            <a:avLst/>
          </a:prstGeom>
        </p:spPr>
        <p:txBody>
          <a:bodyPr lIns="91040" tIns="45520" rIns="91040" bIns="45520"/>
          <a:lstStyle>
            <a:lvl1pPr marL="0" indent="0">
              <a:buNone/>
              <a:defRPr sz="1400"/>
            </a:lvl1pPr>
            <a:lvl2pPr marL="455188" indent="0">
              <a:buNone/>
              <a:defRPr sz="1200"/>
            </a:lvl2pPr>
            <a:lvl3pPr marL="910373" indent="0">
              <a:buNone/>
              <a:defRPr sz="1000"/>
            </a:lvl3pPr>
            <a:lvl4pPr marL="1365563" indent="0">
              <a:buNone/>
              <a:defRPr sz="900"/>
            </a:lvl4pPr>
            <a:lvl5pPr marL="1820751" indent="0">
              <a:buNone/>
              <a:defRPr sz="900"/>
            </a:lvl5pPr>
            <a:lvl6pPr marL="2275936" indent="0">
              <a:buNone/>
              <a:defRPr sz="900"/>
            </a:lvl6pPr>
            <a:lvl7pPr marL="2731122" indent="0">
              <a:buNone/>
              <a:defRPr sz="900"/>
            </a:lvl7pPr>
            <a:lvl8pPr marL="3186313" indent="0">
              <a:buNone/>
              <a:defRPr sz="900"/>
            </a:lvl8pPr>
            <a:lvl9pPr marL="3641498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DCA-B3E2-4B2F-9E35-1D951DB80E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6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48044"/>
      </p:ext>
    </p:extLst>
  </p:cSld>
  <p:clrMapOvr>
    <a:masterClrMapping/>
  </p:clrMapOvr>
  <p:transition spd="slow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398463" y="161925"/>
            <a:ext cx="8405812" cy="5873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5252"/>
      </p:ext>
    </p:extLst>
  </p:cSld>
  <p:clrMapOvr>
    <a:masterClrMapping/>
  </p:clrMapOvr>
  <p:transition spd="slow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6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5827"/>
      </p:ext>
    </p:extLst>
  </p:cSld>
  <p:clrMapOvr>
    <a:masterClrMapping/>
  </p:clrMapOvr>
  <p:transition spd="slow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6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3562"/>
      </p:ext>
    </p:extLst>
  </p:cSld>
  <p:clrMapOvr>
    <a:masterClrMapping/>
  </p:clrMapOvr>
  <p:transition spd="slow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6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4565887"/>
      </p:ext>
    </p:extLst>
  </p:cSld>
  <p:clrMapOvr>
    <a:masterClrMapping/>
  </p:clrMapOvr>
  <p:transition spd="slow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398463" y="161926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8463" y="10826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398463" y="3635375"/>
            <a:ext cx="41259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2462"/>
      </p:ext>
    </p:extLst>
  </p:cSld>
  <p:clrMapOvr>
    <a:masterClrMapping/>
  </p:clrMapOvr>
  <p:transition spd="slow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6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98463" y="1082675"/>
            <a:ext cx="8405812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2062616"/>
      </p:ext>
    </p:extLst>
  </p:cSld>
  <p:clrMapOvr>
    <a:masterClrMapping/>
  </p:clrMapOvr>
  <p:transition spd="slow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6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98463" y="3635375"/>
            <a:ext cx="8405812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53100"/>
      </p:ext>
    </p:extLst>
  </p:cSld>
  <p:clrMapOvr>
    <a:masterClrMapping/>
  </p:clrMapOvr>
  <p:transition spd="slow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5854430"/>
            <a:ext cx="9144000" cy="1003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57" tIns="44928" rIns="89857" bIns="44928" anchor="ctr"/>
          <a:lstStyle/>
          <a:p>
            <a:pPr algn="ctr" defTabSz="898721"/>
            <a:endParaRPr lang="fr-FR">
              <a:solidFill>
                <a:srgbClr val="424A53"/>
              </a:solidFill>
              <a:latin typeface="Arial"/>
              <a:cs typeface="Arial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44800" y="6021499"/>
            <a:ext cx="3518594" cy="78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7" tIns="44928" rIns="89857" bIns="4492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98721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Sonatel</a:t>
            </a:r>
          </a:p>
          <a:p>
            <a:pPr defTabSz="898721" eaLnBrk="1" hangingPunct="1">
              <a:spcBef>
                <a:spcPct val="50000"/>
              </a:spcBef>
              <a:defRPr/>
            </a:pPr>
            <a:r>
              <a:rPr lang="en-US" dirty="0">
                <a:solidFill>
                  <a:srgbClr val="FFFFFF"/>
                </a:solidFill>
                <a:latin typeface="Helvetica 45 Light" pitchFamily="34" charset="0"/>
                <a:cs typeface="Arial" charset="0"/>
              </a:rPr>
              <a:t>Network Design &amp; Planning</a:t>
            </a:r>
          </a:p>
        </p:txBody>
      </p:sp>
      <p:pic>
        <p:nvPicPr>
          <p:cNvPr id="6" name="Picture 11" descr="http://www.orange.cm/FR/images/header/logo_orang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29" y="5877466"/>
            <a:ext cx="1047976" cy="95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331788" y="2374900"/>
            <a:ext cx="7972425" cy="976313"/>
          </a:xfrm>
        </p:spPr>
        <p:txBody>
          <a:bodyPr anchor="b"/>
          <a:lstStyle>
            <a:lvl1pPr>
              <a:defRPr sz="3500">
                <a:solidFill>
                  <a:srgbClr val="424A53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22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31788" y="3435353"/>
            <a:ext cx="7972425" cy="611188"/>
          </a:xfrm>
          <a:ln/>
        </p:spPr>
        <p:txBody>
          <a:bodyPr anchor="b"/>
          <a:lstStyle>
            <a:lvl1pPr marL="0" indent="0">
              <a:buFont typeface="Arial" pitchFamily="34" charset="0"/>
              <a:buNone/>
              <a:defRPr sz="3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631305110"/>
      </p:ext>
    </p:extLst>
  </p:cSld>
  <p:clrMapOvr>
    <a:masterClrMapping/>
  </p:clrMapOvr>
  <p:transition spd="slow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5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600"/>
            </a:lvl1pPr>
            <a:lvl2pPr>
              <a:spcBef>
                <a:spcPts val="600"/>
              </a:spcBef>
              <a:spcAft>
                <a:spcPts val="600"/>
              </a:spcAft>
              <a:defRPr sz="1400"/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  <a:lvl5pPr>
              <a:spcBef>
                <a:spcPts val="60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399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040" tIns="45520" rIns="91040" bIns="45520"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040" tIns="45520" rIns="91040" bIns="45520"/>
          <a:lstStyle>
            <a:lvl1pPr marL="0" indent="0">
              <a:buNone/>
              <a:defRPr sz="3200"/>
            </a:lvl1pPr>
            <a:lvl2pPr marL="455188" indent="0">
              <a:buNone/>
              <a:defRPr sz="2800"/>
            </a:lvl2pPr>
            <a:lvl3pPr marL="910373" indent="0">
              <a:buNone/>
              <a:defRPr sz="2400"/>
            </a:lvl3pPr>
            <a:lvl4pPr marL="1365563" indent="0">
              <a:buNone/>
              <a:defRPr sz="2000"/>
            </a:lvl4pPr>
            <a:lvl5pPr marL="1820751" indent="0">
              <a:buNone/>
              <a:defRPr sz="2000"/>
            </a:lvl5pPr>
            <a:lvl6pPr marL="2275936" indent="0">
              <a:buNone/>
              <a:defRPr sz="2000"/>
            </a:lvl6pPr>
            <a:lvl7pPr marL="2731122" indent="0">
              <a:buNone/>
              <a:defRPr sz="2000"/>
            </a:lvl7pPr>
            <a:lvl8pPr marL="3186313" indent="0">
              <a:buNone/>
              <a:defRPr sz="2000"/>
            </a:lvl8pPr>
            <a:lvl9pPr marL="3641498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040" tIns="45520" rIns="91040" bIns="45520"/>
          <a:lstStyle>
            <a:lvl1pPr marL="0" indent="0">
              <a:buNone/>
              <a:defRPr sz="1400"/>
            </a:lvl1pPr>
            <a:lvl2pPr marL="455188" indent="0">
              <a:buNone/>
              <a:defRPr sz="1200"/>
            </a:lvl2pPr>
            <a:lvl3pPr marL="910373" indent="0">
              <a:buNone/>
              <a:defRPr sz="1000"/>
            </a:lvl3pPr>
            <a:lvl4pPr marL="1365563" indent="0">
              <a:buNone/>
              <a:defRPr sz="900"/>
            </a:lvl4pPr>
            <a:lvl5pPr marL="1820751" indent="0">
              <a:buNone/>
              <a:defRPr sz="900"/>
            </a:lvl5pPr>
            <a:lvl6pPr marL="2275936" indent="0">
              <a:buNone/>
              <a:defRPr sz="900"/>
            </a:lvl6pPr>
            <a:lvl7pPr marL="2731122" indent="0">
              <a:buNone/>
              <a:defRPr sz="900"/>
            </a:lvl7pPr>
            <a:lvl8pPr marL="3186313" indent="0">
              <a:buNone/>
              <a:defRPr sz="900"/>
            </a:lvl8pPr>
            <a:lvl9pPr marL="3641498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429CA-90AB-4469-8EA2-AA9397A6B7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49287" indent="0">
              <a:buNone/>
              <a:defRPr sz="1800"/>
            </a:lvl2pPr>
            <a:lvl3pPr marL="898562" indent="0">
              <a:buNone/>
              <a:defRPr sz="1600"/>
            </a:lvl3pPr>
            <a:lvl4pPr marL="1347842" indent="0">
              <a:buNone/>
              <a:defRPr sz="1400"/>
            </a:lvl4pPr>
            <a:lvl5pPr marL="1797132" indent="0">
              <a:buNone/>
              <a:defRPr sz="1400"/>
            </a:lvl5pPr>
            <a:lvl6pPr marL="2246412" indent="0">
              <a:buNone/>
              <a:defRPr sz="1400"/>
            </a:lvl6pPr>
            <a:lvl7pPr marL="2695692" indent="0">
              <a:buNone/>
              <a:defRPr sz="1400"/>
            </a:lvl7pPr>
            <a:lvl8pPr marL="3144979" indent="0">
              <a:buNone/>
              <a:defRPr sz="1400"/>
            </a:lvl8pPr>
            <a:lvl9pPr marL="3594256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75917812"/>
      </p:ext>
    </p:extLst>
  </p:cSld>
  <p:clrMapOvr>
    <a:masterClrMapping/>
  </p:clrMapOvr>
  <p:transition spd="slow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6775" y="1082675"/>
            <a:ext cx="4127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86971"/>
      </p:ext>
    </p:extLst>
  </p:cSld>
  <p:clrMapOvr>
    <a:masterClrMapping/>
  </p:clrMapOvr>
  <p:transition spd="slow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9287" indent="0">
              <a:buNone/>
              <a:defRPr sz="2000" b="1"/>
            </a:lvl2pPr>
            <a:lvl3pPr marL="898562" indent="0">
              <a:buNone/>
              <a:defRPr sz="1800" b="1"/>
            </a:lvl3pPr>
            <a:lvl4pPr marL="1347842" indent="0">
              <a:buNone/>
              <a:defRPr sz="1600" b="1"/>
            </a:lvl4pPr>
            <a:lvl5pPr marL="1797132" indent="0">
              <a:buNone/>
              <a:defRPr sz="1600" b="1"/>
            </a:lvl5pPr>
            <a:lvl6pPr marL="2246412" indent="0">
              <a:buNone/>
              <a:defRPr sz="1600" b="1"/>
            </a:lvl6pPr>
            <a:lvl7pPr marL="2695692" indent="0">
              <a:buNone/>
              <a:defRPr sz="1600" b="1"/>
            </a:lvl7pPr>
            <a:lvl8pPr marL="3144979" indent="0">
              <a:buNone/>
              <a:defRPr sz="1600" b="1"/>
            </a:lvl8pPr>
            <a:lvl9pPr marL="359425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12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9287" indent="0">
              <a:buNone/>
              <a:defRPr sz="2000" b="1"/>
            </a:lvl2pPr>
            <a:lvl3pPr marL="898562" indent="0">
              <a:buNone/>
              <a:defRPr sz="1800" b="1"/>
            </a:lvl3pPr>
            <a:lvl4pPr marL="1347842" indent="0">
              <a:buNone/>
              <a:defRPr sz="1600" b="1"/>
            </a:lvl4pPr>
            <a:lvl5pPr marL="1797132" indent="0">
              <a:buNone/>
              <a:defRPr sz="1600" b="1"/>
            </a:lvl5pPr>
            <a:lvl6pPr marL="2246412" indent="0">
              <a:buNone/>
              <a:defRPr sz="1600" b="1"/>
            </a:lvl6pPr>
            <a:lvl7pPr marL="2695692" indent="0">
              <a:buNone/>
              <a:defRPr sz="1600" b="1"/>
            </a:lvl7pPr>
            <a:lvl8pPr marL="3144979" indent="0">
              <a:buNone/>
              <a:defRPr sz="1600" b="1"/>
            </a:lvl8pPr>
            <a:lvl9pPr marL="359425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12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5078"/>
      </p:ext>
    </p:extLst>
  </p:cSld>
  <p:clrMapOvr>
    <a:masterClrMapping/>
  </p:clrMapOvr>
  <p:transition spd="slow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4760"/>
      </p:ext>
    </p:extLst>
  </p:cSld>
  <p:clrMapOvr>
    <a:masterClrMapping/>
  </p:clrMapOvr>
  <p:transition spd="slow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10326"/>
      </p:ext>
    </p:extLst>
  </p:cSld>
  <p:clrMapOvr>
    <a:masterClrMapping/>
  </p:clrMapOvr>
  <p:transition spd="slow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99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99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9287" indent="0">
              <a:buNone/>
              <a:defRPr sz="1200"/>
            </a:lvl2pPr>
            <a:lvl3pPr marL="898562" indent="0">
              <a:buNone/>
              <a:defRPr sz="1000"/>
            </a:lvl3pPr>
            <a:lvl4pPr marL="1347842" indent="0">
              <a:buNone/>
              <a:defRPr sz="900"/>
            </a:lvl4pPr>
            <a:lvl5pPr marL="1797132" indent="0">
              <a:buNone/>
              <a:defRPr sz="900"/>
            </a:lvl5pPr>
            <a:lvl6pPr marL="2246412" indent="0">
              <a:buNone/>
              <a:defRPr sz="900"/>
            </a:lvl6pPr>
            <a:lvl7pPr marL="2695692" indent="0">
              <a:buNone/>
              <a:defRPr sz="900"/>
            </a:lvl7pPr>
            <a:lvl8pPr marL="3144979" indent="0">
              <a:buNone/>
              <a:defRPr sz="900"/>
            </a:lvl8pPr>
            <a:lvl9pPr marL="3594256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57361442"/>
      </p:ext>
    </p:extLst>
  </p:cSld>
  <p:clrMapOvr>
    <a:masterClrMapping/>
  </p:clrMapOvr>
  <p:transition spd="slow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49287" indent="0">
              <a:buNone/>
              <a:defRPr sz="2800"/>
            </a:lvl2pPr>
            <a:lvl3pPr marL="898562" indent="0">
              <a:buNone/>
              <a:defRPr sz="2400"/>
            </a:lvl3pPr>
            <a:lvl4pPr marL="1347842" indent="0">
              <a:buNone/>
              <a:defRPr sz="2000"/>
            </a:lvl4pPr>
            <a:lvl5pPr marL="1797132" indent="0">
              <a:buNone/>
              <a:defRPr sz="2000"/>
            </a:lvl5pPr>
            <a:lvl6pPr marL="2246412" indent="0">
              <a:buNone/>
              <a:defRPr sz="2000"/>
            </a:lvl6pPr>
            <a:lvl7pPr marL="2695692" indent="0">
              <a:buNone/>
              <a:defRPr sz="2000"/>
            </a:lvl7pPr>
            <a:lvl8pPr marL="3144979" indent="0">
              <a:buNone/>
              <a:defRPr sz="2000"/>
            </a:lvl8pPr>
            <a:lvl9pPr marL="359425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9287" indent="0">
              <a:buNone/>
              <a:defRPr sz="1200"/>
            </a:lvl2pPr>
            <a:lvl3pPr marL="898562" indent="0">
              <a:buNone/>
              <a:defRPr sz="1000"/>
            </a:lvl3pPr>
            <a:lvl4pPr marL="1347842" indent="0">
              <a:buNone/>
              <a:defRPr sz="900"/>
            </a:lvl4pPr>
            <a:lvl5pPr marL="1797132" indent="0">
              <a:buNone/>
              <a:defRPr sz="900"/>
            </a:lvl5pPr>
            <a:lvl6pPr marL="2246412" indent="0">
              <a:buNone/>
              <a:defRPr sz="900"/>
            </a:lvl6pPr>
            <a:lvl7pPr marL="2695692" indent="0">
              <a:buNone/>
              <a:defRPr sz="900"/>
            </a:lvl7pPr>
            <a:lvl8pPr marL="3144979" indent="0">
              <a:buNone/>
              <a:defRPr sz="900"/>
            </a:lvl8pPr>
            <a:lvl9pPr marL="3594256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75411118"/>
      </p:ext>
    </p:extLst>
  </p:cSld>
  <p:clrMapOvr>
    <a:masterClrMapping/>
  </p:clrMapOvr>
  <p:transition spd="slow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24756"/>
      </p:ext>
    </p:extLst>
  </p:cSld>
  <p:clrMapOvr>
    <a:masterClrMapping/>
  </p:clrMapOvr>
  <p:transition spd="slow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1925"/>
            <a:ext cx="2100262" cy="58737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98463" y="161925"/>
            <a:ext cx="6153150" cy="58737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3887"/>
      </p:ext>
    </p:extLst>
  </p:cSld>
  <p:clrMapOvr>
    <a:masterClrMapping/>
  </p:clrMapOvr>
  <p:transition spd="slow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463" y="161927"/>
            <a:ext cx="8405812" cy="719138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98463" y="1082675"/>
            <a:ext cx="4125912" cy="4953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76775" y="10826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76775" y="3635375"/>
            <a:ext cx="4127500" cy="2400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943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0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0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1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28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27.xml"/><Relationship Id="rId16" Type="http://schemas.openxmlformats.org/officeDocument/2006/relationships/slideLayout" Target="../slideLayouts/slideLayout141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40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35.xml"/><Relationship Id="rId19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09790" y="6238157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0" tIns="45520" rIns="91040" bIns="455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C13CA9-E556-406B-AAAA-60D1BDD07C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" name="Picture 28" descr="RGB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5994381"/>
            <a:ext cx="718441" cy="72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7" y="6112729"/>
            <a:ext cx="1370010" cy="4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518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037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6556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0751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1388" indent="-34138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39679" indent="-28449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37968" indent="-227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3157" indent="-227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48345" indent="-227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03531" indent="-227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58719" indent="-227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13905" indent="-227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69095" indent="-227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0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88" algn="l" defTabSz="910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73" algn="l" defTabSz="910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63" algn="l" defTabSz="910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751" algn="l" defTabSz="910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936" algn="l" defTabSz="910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122" algn="l" defTabSz="910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313" algn="l" defTabSz="910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498" algn="l" defTabSz="910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re"/>
          <p:cNvSpPr>
            <a:spLocks noGrp="1" noChangeArrowheads="1"/>
          </p:cNvSpPr>
          <p:nvPr>
            <p:ph type="title"/>
          </p:nvPr>
        </p:nvSpPr>
        <p:spPr bwMode="auto">
          <a:xfrm>
            <a:off x="399100" y="161263"/>
            <a:ext cx="8405530" cy="71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017" tIns="43105" rIns="86017" bIns="431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ici pour saisir le titre</a:t>
            </a:r>
          </a:p>
        </p:txBody>
      </p:sp>
      <p:sp>
        <p:nvSpPr>
          <p:cNvPr id="102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9100" y="1082766"/>
            <a:ext cx="8405530" cy="495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017" tIns="43105" rIns="86017" bIns="43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	</a:t>
            </a:r>
          </a:p>
          <a:p>
            <a:pPr lvl="3"/>
            <a:endParaRPr lang="fr-FR"/>
          </a:p>
        </p:txBody>
      </p:sp>
      <p:pic>
        <p:nvPicPr>
          <p:cNvPr id="4" name="Picture 28" descr="RGB_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5994381"/>
            <a:ext cx="718441" cy="72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7" y="6112729"/>
            <a:ext cx="1370010" cy="4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09790" y="6238157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0" tIns="45520" rIns="91040" bIns="455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C13CA9-E556-406B-AAAA-60D1BDD07C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59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</p:sldLayoutIdLst>
  <p:transition spd="slow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5pPr>
      <a:lvl6pPr marL="429977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6pPr>
      <a:lvl7pPr marL="859938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7pPr>
      <a:lvl8pPr marL="1289899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8pPr>
      <a:lvl9pPr marL="1719875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9pPr>
    </p:titleStyle>
    <p:bodyStyle>
      <a:lvl1pPr marL="321981" indent="-321981" algn="l" rtl="0" eaLnBrk="0" fontAlgn="base" hangingPunct="0">
        <a:spcBef>
          <a:spcPct val="60000"/>
        </a:spcBef>
        <a:spcAft>
          <a:spcPct val="0"/>
        </a:spcAft>
        <a:buClr>
          <a:schemeClr val="accent2"/>
        </a:buClr>
        <a:buFont typeface="Arial" pitchFamily="34" charset="0"/>
        <a:buChar char="■"/>
        <a:defRPr>
          <a:solidFill>
            <a:srgbClr val="424A53"/>
          </a:solidFill>
          <a:latin typeface="+mn-lt"/>
          <a:ea typeface="+mn-ea"/>
          <a:cs typeface="+mn-cs"/>
        </a:defRPr>
      </a:lvl1pPr>
      <a:lvl2pPr marL="689741" indent="-365166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2pPr>
      <a:lvl3pPr marL="1009085" indent="-315416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3pPr>
      <a:lvl4pPr marL="1310111" indent="-299703" algn="l" rtl="0" eaLnBrk="0" fontAlgn="base" hangingPunct="0">
        <a:spcBef>
          <a:spcPct val="40000"/>
        </a:spcBef>
        <a:spcAft>
          <a:spcPct val="0"/>
        </a:spcAft>
        <a:buFont typeface="Arial" pitchFamily="34" charset="0"/>
        <a:buChar char="□"/>
        <a:defRPr sz="1400">
          <a:solidFill>
            <a:srgbClr val="424A53"/>
          </a:solidFill>
          <a:latin typeface="+mn-lt"/>
        </a:defRPr>
      </a:lvl4pPr>
      <a:lvl5pPr marL="1321886" indent="39656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400">
          <a:solidFill>
            <a:srgbClr val="000000"/>
          </a:solidFill>
          <a:latin typeface="+mn-lt"/>
        </a:defRPr>
      </a:lvl5pPr>
      <a:lvl6pPr marL="1752720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6pPr>
      <a:lvl7pPr marL="2182689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7pPr>
      <a:lvl8pPr marL="2612655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8pPr>
      <a:lvl9pPr marL="3042625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8599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9977" algn="l" defTabSz="8599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938" algn="l" defTabSz="8599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899" algn="l" defTabSz="8599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9875" algn="l" defTabSz="8599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9846" algn="l" defTabSz="8599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79812" algn="l" defTabSz="8599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9776" algn="l" defTabSz="8599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9747" algn="l" defTabSz="8599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re"/>
          <p:cNvSpPr>
            <a:spLocks noGrp="1" noChangeArrowheads="1"/>
          </p:cNvSpPr>
          <p:nvPr>
            <p:ph type="title"/>
          </p:nvPr>
        </p:nvSpPr>
        <p:spPr bwMode="auto">
          <a:xfrm>
            <a:off x="399100" y="161263"/>
            <a:ext cx="8405530" cy="71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971" tIns="43083" rIns="85971" bIns="430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ici pour saisir le titre</a:t>
            </a:r>
          </a:p>
        </p:txBody>
      </p:sp>
      <p:sp>
        <p:nvSpPr>
          <p:cNvPr id="102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9100" y="1082766"/>
            <a:ext cx="8405530" cy="495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971" tIns="43083" rIns="85971" bIns="430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	</a:t>
            </a:r>
          </a:p>
          <a:p>
            <a:pPr lvl="3"/>
            <a:endParaRPr lang="fr-FR"/>
          </a:p>
        </p:txBody>
      </p:sp>
      <p:pic>
        <p:nvPicPr>
          <p:cNvPr id="4" name="Picture 28" descr="RGB_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5994381"/>
            <a:ext cx="718441" cy="72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7" y="6112729"/>
            <a:ext cx="1370010" cy="4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09790" y="6238157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0" tIns="45520" rIns="91040" bIns="455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C13CA9-E556-406B-AAAA-60D1BDD07C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5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</p:sldLayoutIdLst>
  <p:transition spd="slow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5pPr>
      <a:lvl6pPr marL="429749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6pPr>
      <a:lvl7pPr marL="859483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7pPr>
      <a:lvl8pPr marL="1289218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8pPr>
      <a:lvl9pPr marL="1718965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9pPr>
    </p:titleStyle>
    <p:bodyStyle>
      <a:lvl1pPr marL="321810" indent="-321810" algn="l" rtl="0" eaLnBrk="0" fontAlgn="base" hangingPunct="0">
        <a:spcBef>
          <a:spcPct val="60000"/>
        </a:spcBef>
        <a:spcAft>
          <a:spcPct val="0"/>
        </a:spcAft>
        <a:buClr>
          <a:schemeClr val="accent2"/>
        </a:buClr>
        <a:buFont typeface="Arial" pitchFamily="34" charset="0"/>
        <a:buChar char="■"/>
        <a:defRPr>
          <a:solidFill>
            <a:srgbClr val="424A53"/>
          </a:solidFill>
          <a:latin typeface="+mn-lt"/>
          <a:ea typeface="+mn-ea"/>
          <a:cs typeface="+mn-cs"/>
        </a:defRPr>
      </a:lvl1pPr>
      <a:lvl2pPr marL="689378" indent="-364974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2pPr>
      <a:lvl3pPr marL="1008551" indent="-315248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3pPr>
      <a:lvl4pPr marL="1309418" indent="-299544" algn="l" rtl="0" eaLnBrk="0" fontAlgn="base" hangingPunct="0">
        <a:spcBef>
          <a:spcPct val="40000"/>
        </a:spcBef>
        <a:spcAft>
          <a:spcPct val="0"/>
        </a:spcAft>
        <a:buFont typeface="Arial" pitchFamily="34" charset="0"/>
        <a:buChar char="□"/>
        <a:defRPr sz="1400">
          <a:solidFill>
            <a:srgbClr val="424A53"/>
          </a:solidFill>
          <a:latin typeface="+mn-lt"/>
        </a:defRPr>
      </a:lvl4pPr>
      <a:lvl5pPr marL="1321185" indent="39635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400">
          <a:solidFill>
            <a:srgbClr val="000000"/>
          </a:solidFill>
          <a:latin typeface="+mn-lt"/>
        </a:defRPr>
      </a:lvl5pPr>
      <a:lvl6pPr marL="1751793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6pPr>
      <a:lvl7pPr marL="2181534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7pPr>
      <a:lvl8pPr marL="2611272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8pPr>
      <a:lvl9pPr marL="3041014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8594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9749" algn="l" defTabSz="8594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483" algn="l" defTabSz="8594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218" algn="l" defTabSz="8594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8965" algn="l" defTabSz="8594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708" algn="l" defTabSz="8594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447" algn="l" defTabSz="8594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183" algn="l" defTabSz="8594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7927" algn="l" defTabSz="8594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re"/>
          <p:cNvSpPr>
            <a:spLocks noGrp="1" noChangeArrowheads="1"/>
          </p:cNvSpPr>
          <p:nvPr>
            <p:ph type="title"/>
          </p:nvPr>
        </p:nvSpPr>
        <p:spPr bwMode="auto">
          <a:xfrm>
            <a:off x="399100" y="161263"/>
            <a:ext cx="8405530" cy="71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20" tIns="44403" rIns="88820" bIns="444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ici pour saisir le titre</a:t>
            </a:r>
          </a:p>
        </p:txBody>
      </p:sp>
      <p:sp>
        <p:nvSpPr>
          <p:cNvPr id="102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9100" y="1082766"/>
            <a:ext cx="8405530" cy="495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20" tIns="44403" rIns="88820" bIns="444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	</a:t>
            </a:r>
          </a:p>
          <a:p>
            <a:pPr lvl="3"/>
            <a:endParaRPr lang="fr-FR"/>
          </a:p>
        </p:txBody>
      </p:sp>
      <p:pic>
        <p:nvPicPr>
          <p:cNvPr id="4" name="Picture 28" descr="RGB_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5994381"/>
            <a:ext cx="718441" cy="72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7" y="6112729"/>
            <a:ext cx="1370010" cy="4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112729"/>
            <a:ext cx="142716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09790" y="6238157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0" tIns="45520" rIns="91040" bIns="455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C13CA9-E556-406B-AAAA-60D1BDD07C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4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</p:sldLayoutIdLst>
  <p:transition spd="slow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5pPr>
      <a:lvl6pPr marL="444102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6pPr>
      <a:lvl7pPr marL="888158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7pPr>
      <a:lvl8pPr marL="1332237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8pPr>
      <a:lvl9pPr marL="1776322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9pPr>
    </p:titleStyle>
    <p:bodyStyle>
      <a:lvl1pPr marL="332526" indent="-332526" algn="l" rtl="0" eaLnBrk="0" fontAlgn="base" hangingPunct="0">
        <a:spcBef>
          <a:spcPct val="60000"/>
        </a:spcBef>
        <a:spcAft>
          <a:spcPct val="0"/>
        </a:spcAft>
        <a:buClr>
          <a:schemeClr val="accent2"/>
        </a:buClr>
        <a:buFont typeface="Arial" pitchFamily="34" charset="0"/>
        <a:buChar char="■"/>
        <a:defRPr>
          <a:solidFill>
            <a:srgbClr val="424A53"/>
          </a:solidFill>
          <a:latin typeface="+mn-lt"/>
          <a:ea typeface="+mn-ea"/>
          <a:cs typeface="+mn-cs"/>
        </a:defRPr>
      </a:lvl1pPr>
      <a:lvl2pPr marL="712370" indent="-377135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2pPr>
      <a:lvl3pPr marL="1042204" indent="-325783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3pPr>
      <a:lvl4pPr marL="1353107" indent="-309542" algn="l" rtl="0" eaLnBrk="0" fontAlgn="base" hangingPunct="0">
        <a:spcBef>
          <a:spcPct val="40000"/>
        </a:spcBef>
        <a:spcAft>
          <a:spcPct val="0"/>
        </a:spcAft>
        <a:buFont typeface="Arial" pitchFamily="34" charset="0"/>
        <a:buChar char="□"/>
        <a:defRPr sz="1400">
          <a:solidFill>
            <a:srgbClr val="424A53"/>
          </a:solidFill>
          <a:latin typeface="+mn-lt"/>
        </a:defRPr>
      </a:lvl4pPr>
      <a:lvl5pPr marL="1365272" indent="40958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400">
          <a:solidFill>
            <a:srgbClr val="000000"/>
          </a:solidFill>
          <a:latin typeface="+mn-lt"/>
        </a:defRPr>
      </a:lvl5pPr>
      <a:lvl6pPr marL="1810242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6pPr>
      <a:lvl7pPr marL="2254326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7pPr>
      <a:lvl8pPr marL="2698399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8pPr>
      <a:lvl9pPr marL="3142493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888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02" algn="l" defTabSz="888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158" algn="l" defTabSz="888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237" algn="l" defTabSz="888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322" algn="l" defTabSz="888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400" algn="l" defTabSz="888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475" algn="l" defTabSz="888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561" algn="l" defTabSz="888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638" algn="l" defTabSz="888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"/>
          <p:cNvSpPr>
            <a:spLocks noGrp="1" noChangeArrowheads="1"/>
          </p:cNvSpPr>
          <p:nvPr>
            <p:ph type="title"/>
          </p:nvPr>
        </p:nvSpPr>
        <p:spPr bwMode="auto">
          <a:xfrm>
            <a:off x="399100" y="161263"/>
            <a:ext cx="8405530" cy="71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ici pour saisir le titre</a:t>
            </a:r>
          </a:p>
        </p:txBody>
      </p:sp>
      <p:sp>
        <p:nvSpPr>
          <p:cNvPr id="205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9100" y="1082766"/>
            <a:ext cx="8405530" cy="495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	</a:t>
            </a:r>
          </a:p>
          <a:p>
            <a:pPr lvl="3"/>
            <a:endParaRPr lang="fr-FR" altLang="en-US"/>
          </a:p>
        </p:txBody>
      </p:sp>
      <p:pic>
        <p:nvPicPr>
          <p:cNvPr id="4" name="Picture 28" descr="RGB_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5994381"/>
            <a:ext cx="718441" cy="72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7" y="6112729"/>
            <a:ext cx="1370010" cy="4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112729"/>
            <a:ext cx="142716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09790" y="6238157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0" tIns="45520" rIns="91040" bIns="455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C13CA9-E556-406B-AAAA-60D1BDD07C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72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</p:sldLayoutIdLst>
  <p:transition spd="slow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5pPr>
      <a:lvl6pPr marL="457119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6pPr>
      <a:lvl7pPr marL="914239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7pPr>
      <a:lvl8pPr marL="1371358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8pPr>
      <a:lvl9pPr marL="1828477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9pPr>
    </p:titleStyle>
    <p:bodyStyle>
      <a:lvl1pPr marL="342295" indent="-342295" algn="l" rtl="0" eaLnBrk="0" fontAlgn="base" hangingPunct="0">
        <a:spcBef>
          <a:spcPct val="60000"/>
        </a:spcBef>
        <a:spcAft>
          <a:spcPct val="0"/>
        </a:spcAft>
        <a:buClr>
          <a:schemeClr val="accent2"/>
        </a:buClr>
        <a:buFont typeface="Arial" pitchFamily="34" charset="0"/>
        <a:buChar char="■"/>
        <a:defRPr sz="2000">
          <a:solidFill>
            <a:srgbClr val="424A53"/>
          </a:solidFill>
          <a:latin typeface="+mn-lt"/>
          <a:ea typeface="+mn-ea"/>
          <a:cs typeface="+mn-cs"/>
        </a:defRPr>
      </a:lvl1pPr>
      <a:lvl2pPr marL="733291" indent="-388213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Arial" pitchFamily="34" charset="0"/>
        <a:buChar char="■"/>
        <a:defRPr>
          <a:solidFill>
            <a:srgbClr val="424A53"/>
          </a:solidFill>
          <a:latin typeface="+mn-lt"/>
        </a:defRPr>
      </a:lvl2pPr>
      <a:lvl3pPr marL="1072804" indent="-335338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Font typeface="Arial" pitchFamily="34" charset="0"/>
        <a:buChar char="■"/>
        <a:defRPr>
          <a:solidFill>
            <a:srgbClr val="424A53"/>
          </a:solidFill>
          <a:latin typeface="+mn-lt"/>
        </a:defRPr>
      </a:lvl3pPr>
      <a:lvl4pPr marL="1392836" indent="-318641" algn="l" rtl="0" eaLnBrk="0" fontAlgn="base" hangingPunct="0">
        <a:spcBef>
          <a:spcPct val="40000"/>
        </a:spcBef>
        <a:spcAft>
          <a:spcPct val="0"/>
        </a:spcAft>
        <a:buFont typeface="Arial" pitchFamily="34" charset="0"/>
        <a:buChar char="□"/>
        <a:defRPr>
          <a:solidFill>
            <a:srgbClr val="424A53"/>
          </a:solidFill>
          <a:latin typeface="+mn-lt"/>
        </a:defRPr>
      </a:lvl4pPr>
      <a:lvl5pPr marL="1405358" indent="42160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>
          <a:solidFill>
            <a:srgbClr val="000000"/>
          </a:solidFill>
          <a:latin typeface="+mn-lt"/>
        </a:defRPr>
      </a:lvl5pPr>
      <a:lvl6pPr marL="1863396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6pPr>
      <a:lvl7pPr marL="2320515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7pPr>
      <a:lvl8pPr marL="2777635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8pPr>
      <a:lvl9pPr marL="3234754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re"/>
          <p:cNvSpPr>
            <a:spLocks noGrp="1" noChangeArrowheads="1"/>
          </p:cNvSpPr>
          <p:nvPr>
            <p:ph type="title"/>
          </p:nvPr>
        </p:nvSpPr>
        <p:spPr bwMode="auto">
          <a:xfrm>
            <a:off x="399100" y="161263"/>
            <a:ext cx="8405530" cy="71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57" tIns="44928" rIns="89857" bIns="449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ici pour saisir le titre</a:t>
            </a:r>
          </a:p>
        </p:txBody>
      </p:sp>
      <p:sp>
        <p:nvSpPr>
          <p:cNvPr id="102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9100" y="1082766"/>
            <a:ext cx="8405530" cy="495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57" tIns="44928" rIns="89857" bIns="449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	</a:t>
            </a:r>
          </a:p>
          <a:p>
            <a:pPr lvl="3"/>
            <a:endParaRPr lang="fr-FR"/>
          </a:p>
        </p:txBody>
      </p:sp>
      <p:pic>
        <p:nvPicPr>
          <p:cNvPr id="4" name="Picture 28" descr="RGB_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5994381"/>
            <a:ext cx="718441" cy="72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7" y="6112729"/>
            <a:ext cx="1370010" cy="4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112729"/>
            <a:ext cx="142716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09790" y="6238157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0" tIns="45520" rIns="91040" bIns="455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C13CA9-E556-406B-AAAA-60D1BDD07C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95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</p:sldLayoutIdLst>
  <p:transition spd="slow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5pPr>
      <a:lvl6pPr marL="449287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6pPr>
      <a:lvl7pPr marL="898562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7pPr>
      <a:lvl8pPr marL="1347842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8pPr>
      <a:lvl9pPr marL="1797132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9pPr>
    </p:titleStyle>
    <p:bodyStyle>
      <a:lvl1pPr marL="336421" indent="-336421" algn="l" rtl="0" eaLnBrk="0" fontAlgn="base" hangingPunct="0">
        <a:spcBef>
          <a:spcPct val="60000"/>
        </a:spcBef>
        <a:spcAft>
          <a:spcPct val="0"/>
        </a:spcAft>
        <a:buClr>
          <a:schemeClr val="accent2"/>
        </a:buClr>
        <a:buFont typeface="Arial" pitchFamily="34" charset="0"/>
        <a:buChar char="■"/>
        <a:defRPr>
          <a:solidFill>
            <a:srgbClr val="424A53"/>
          </a:solidFill>
          <a:latin typeface="+mn-lt"/>
          <a:ea typeface="+mn-ea"/>
          <a:cs typeface="+mn-cs"/>
        </a:defRPr>
      </a:lvl1pPr>
      <a:lvl2pPr marL="720721" indent="-381558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2pPr>
      <a:lvl3pPr marL="1054411" indent="-329591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3pPr>
      <a:lvl4pPr marL="1368962" indent="-313169" algn="l" rtl="0" eaLnBrk="0" fontAlgn="base" hangingPunct="0">
        <a:spcBef>
          <a:spcPct val="40000"/>
        </a:spcBef>
        <a:spcAft>
          <a:spcPct val="0"/>
        </a:spcAft>
        <a:buFont typeface="Arial" pitchFamily="34" charset="0"/>
        <a:buChar char="□"/>
        <a:defRPr sz="1400">
          <a:solidFill>
            <a:srgbClr val="424A53"/>
          </a:solidFill>
          <a:latin typeface="+mn-lt"/>
        </a:defRPr>
      </a:lvl4pPr>
      <a:lvl5pPr marL="1381263" indent="4143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400">
          <a:solidFill>
            <a:srgbClr val="000000"/>
          </a:solidFill>
          <a:latin typeface="+mn-lt"/>
        </a:defRPr>
      </a:lvl5pPr>
      <a:lvl6pPr marL="1831448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6pPr>
      <a:lvl7pPr marL="2280728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7pPr>
      <a:lvl8pPr marL="2730009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8pPr>
      <a:lvl9pPr marL="3179305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8985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87" algn="l" defTabSz="8985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62" algn="l" defTabSz="8985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7842" algn="l" defTabSz="8985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7132" algn="l" defTabSz="8985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6412" algn="l" defTabSz="8985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692" algn="l" defTabSz="8985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4979" algn="l" defTabSz="8985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4256" algn="l" defTabSz="8985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re"/>
          <p:cNvSpPr>
            <a:spLocks noGrp="1" noChangeArrowheads="1"/>
          </p:cNvSpPr>
          <p:nvPr>
            <p:ph type="title"/>
          </p:nvPr>
        </p:nvSpPr>
        <p:spPr bwMode="auto">
          <a:xfrm>
            <a:off x="399100" y="161263"/>
            <a:ext cx="8405530" cy="71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224" tIns="45112" rIns="90224" bIns="451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ici pour saisir le titre</a:t>
            </a:r>
          </a:p>
        </p:txBody>
      </p:sp>
      <p:sp>
        <p:nvSpPr>
          <p:cNvPr id="102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9100" y="1082766"/>
            <a:ext cx="8405530" cy="495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224" tIns="45112" rIns="90224" bIns="451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	</a:t>
            </a:r>
          </a:p>
          <a:p>
            <a:pPr lvl="3"/>
            <a:endParaRPr lang="fr-FR"/>
          </a:p>
        </p:txBody>
      </p:sp>
      <p:pic>
        <p:nvPicPr>
          <p:cNvPr id="4" name="Picture 28" descr="RGB_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5994381"/>
            <a:ext cx="718441" cy="72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7" y="6112729"/>
            <a:ext cx="1370010" cy="4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112729"/>
            <a:ext cx="142716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09790" y="6238157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0" tIns="45520" rIns="91040" bIns="455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C13CA9-E556-406B-AAAA-60D1BDD07C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25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</p:sldLayoutIdLst>
  <p:transition spd="slow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5pPr>
      <a:lvl6pPr marL="451112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6pPr>
      <a:lvl7pPr marL="902217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7pPr>
      <a:lvl8pPr marL="1353324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8pPr>
      <a:lvl9pPr marL="1804443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9pPr>
    </p:titleStyle>
    <p:bodyStyle>
      <a:lvl1pPr marL="337788" indent="-337788" algn="l" rtl="0" eaLnBrk="0" fontAlgn="base" hangingPunct="0">
        <a:spcBef>
          <a:spcPct val="60000"/>
        </a:spcBef>
        <a:spcAft>
          <a:spcPct val="0"/>
        </a:spcAft>
        <a:buClr>
          <a:schemeClr val="accent2"/>
        </a:buClr>
        <a:buFont typeface="Arial" pitchFamily="34" charset="0"/>
        <a:buChar char="■"/>
        <a:defRPr>
          <a:solidFill>
            <a:srgbClr val="424A53"/>
          </a:solidFill>
          <a:latin typeface="+mn-lt"/>
          <a:ea typeface="+mn-ea"/>
          <a:cs typeface="+mn-cs"/>
        </a:defRPr>
      </a:lvl1pPr>
      <a:lvl2pPr marL="723659" indent="-38311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2pPr>
      <a:lvl3pPr marL="1058700" indent="-330929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3pPr>
      <a:lvl4pPr marL="1374525" indent="-314445" algn="l" rtl="0" eaLnBrk="0" fontAlgn="base" hangingPunct="0">
        <a:spcBef>
          <a:spcPct val="40000"/>
        </a:spcBef>
        <a:spcAft>
          <a:spcPct val="0"/>
        </a:spcAft>
        <a:buFont typeface="Arial" pitchFamily="34" charset="0"/>
        <a:buChar char="□"/>
        <a:defRPr sz="1400">
          <a:solidFill>
            <a:srgbClr val="424A53"/>
          </a:solidFill>
          <a:latin typeface="+mn-lt"/>
        </a:defRPr>
      </a:lvl4pPr>
      <a:lvl5pPr marL="1386880" indent="4160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400">
          <a:solidFill>
            <a:srgbClr val="000000"/>
          </a:solidFill>
          <a:latin typeface="+mn-lt"/>
        </a:defRPr>
      </a:lvl5pPr>
      <a:lvl6pPr marL="1838895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6pPr>
      <a:lvl7pPr marL="2290004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7pPr>
      <a:lvl8pPr marL="2741114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8pPr>
      <a:lvl9pPr marL="3192231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112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217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24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443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5549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6652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7768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8876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re"/>
          <p:cNvSpPr>
            <a:spLocks noGrp="1" noChangeArrowheads="1"/>
          </p:cNvSpPr>
          <p:nvPr>
            <p:ph type="title"/>
          </p:nvPr>
        </p:nvSpPr>
        <p:spPr bwMode="auto">
          <a:xfrm>
            <a:off x="399100" y="161263"/>
            <a:ext cx="8405530" cy="71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224" tIns="45112" rIns="90224" bIns="451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ici pour saisir le titre</a:t>
            </a:r>
          </a:p>
        </p:txBody>
      </p:sp>
      <p:sp>
        <p:nvSpPr>
          <p:cNvPr id="102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9100" y="1082766"/>
            <a:ext cx="8405530" cy="495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224" tIns="45112" rIns="90224" bIns="451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	</a:t>
            </a:r>
          </a:p>
          <a:p>
            <a:pPr lvl="3"/>
            <a:endParaRPr lang="fr-FR"/>
          </a:p>
        </p:txBody>
      </p:sp>
      <p:pic>
        <p:nvPicPr>
          <p:cNvPr id="4" name="Picture 28" descr="RGB_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5994381"/>
            <a:ext cx="718441" cy="72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7" y="6112729"/>
            <a:ext cx="1370010" cy="4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112729"/>
            <a:ext cx="142716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09790" y="6238157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0" tIns="45520" rIns="91040" bIns="455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C13CA9-E556-406B-AAAA-60D1BDD07CE1}" type="slidenum">
              <a:rPr lang="fr-FR">
                <a:solidFill>
                  <a:srgbClr val="424A53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424A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  <p:sldLayoutId id="2147483872" r:id="rId18"/>
    <p:sldLayoutId id="2147483873" r:id="rId19"/>
  </p:sldLayoutIdLst>
  <p:transition spd="slow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5pPr>
      <a:lvl6pPr marL="451112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6pPr>
      <a:lvl7pPr marL="902217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7pPr>
      <a:lvl8pPr marL="1353324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8pPr>
      <a:lvl9pPr marL="1804443" algn="l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Arial" pitchFamily="34" charset="0"/>
        </a:defRPr>
      </a:lvl9pPr>
    </p:titleStyle>
    <p:bodyStyle>
      <a:lvl1pPr marL="337788" indent="-337788" algn="l" rtl="0" eaLnBrk="0" fontAlgn="base" hangingPunct="0">
        <a:spcBef>
          <a:spcPct val="60000"/>
        </a:spcBef>
        <a:spcAft>
          <a:spcPct val="0"/>
        </a:spcAft>
        <a:buClr>
          <a:schemeClr val="accent2"/>
        </a:buClr>
        <a:buFont typeface="Arial" pitchFamily="34" charset="0"/>
        <a:buChar char="■"/>
        <a:defRPr>
          <a:solidFill>
            <a:srgbClr val="424A53"/>
          </a:solidFill>
          <a:latin typeface="+mn-lt"/>
          <a:ea typeface="+mn-ea"/>
          <a:cs typeface="+mn-cs"/>
        </a:defRPr>
      </a:lvl1pPr>
      <a:lvl2pPr marL="723659" indent="-38311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2pPr>
      <a:lvl3pPr marL="1058700" indent="-330929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Font typeface="Arial" pitchFamily="34" charset="0"/>
        <a:buChar char="■"/>
        <a:defRPr sz="1400">
          <a:solidFill>
            <a:srgbClr val="424A53"/>
          </a:solidFill>
          <a:latin typeface="+mn-lt"/>
        </a:defRPr>
      </a:lvl3pPr>
      <a:lvl4pPr marL="1374525" indent="-314445" algn="l" rtl="0" eaLnBrk="0" fontAlgn="base" hangingPunct="0">
        <a:spcBef>
          <a:spcPct val="40000"/>
        </a:spcBef>
        <a:spcAft>
          <a:spcPct val="0"/>
        </a:spcAft>
        <a:buFont typeface="Arial" pitchFamily="34" charset="0"/>
        <a:buChar char="□"/>
        <a:defRPr sz="1400">
          <a:solidFill>
            <a:srgbClr val="424A53"/>
          </a:solidFill>
          <a:latin typeface="+mn-lt"/>
        </a:defRPr>
      </a:lvl4pPr>
      <a:lvl5pPr marL="1386880" indent="4160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400">
          <a:solidFill>
            <a:srgbClr val="000000"/>
          </a:solidFill>
          <a:latin typeface="+mn-lt"/>
        </a:defRPr>
      </a:lvl5pPr>
      <a:lvl6pPr marL="1838895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6pPr>
      <a:lvl7pPr marL="2290004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7pPr>
      <a:lvl8pPr marL="2741114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8pPr>
      <a:lvl9pPr marL="3192231" algn="l" rtl="0" fontAlgn="base">
        <a:spcBef>
          <a:spcPct val="20000"/>
        </a:spcBef>
        <a:spcAft>
          <a:spcPct val="0"/>
        </a:spcAft>
        <a:buFont typeface="Arial" pitchFamily="34" charset="0"/>
        <a:defRPr sz="16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112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217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24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443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5549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6652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7768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8876" algn="l" defTabSz="902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hyperlink" Target="https://www.gsma.com/iot/deployment-map/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44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jpe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nge.ro/newsroom/comunicat/inovatii-1/orange-lanseaza-live-objects-platforma-dedicata-obiectelor-conectate-si-proiectelor-internet-of-things-1089" TargetMode="External"/><Relationship Id="rId4" Type="http://schemas.openxmlformats.org/officeDocument/2006/relationships/image" Target="../media/image5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340664" y="2708920"/>
            <a:ext cx="8803336" cy="178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766274" rtl="1">
              <a:lnSpc>
                <a:spcPct val="150000"/>
              </a:lnSpc>
            </a:pPr>
            <a:endParaRPr lang="fr-FR" sz="3600" b="1" dirty="0">
              <a:solidFill>
                <a:srgbClr val="FF6600"/>
              </a:solidFill>
              <a:latin typeface="Helvetica 45 Light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683568" y="548680"/>
            <a:ext cx="7772400" cy="1497906"/>
          </a:xfrm>
          <a:prstGeom prst="rect">
            <a:avLst/>
          </a:prstGeom>
          <a:solidFill>
            <a:srgbClr val="FFF3CD"/>
          </a:solidFill>
          <a:ln w="9525">
            <a:noFill/>
            <a:round/>
            <a:headEnd/>
            <a:tailEnd/>
          </a:ln>
        </p:spPr>
        <p:txBody>
          <a:bodyPr vert="horz" wrap="square" lIns="63360" tIns="44640" rIns="63360" bIns="27000" numCol="1" anchor="b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lnSpc>
                <a:spcPct val="95000"/>
              </a:lnSpc>
              <a:spcBef>
                <a:spcPts val="13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 b="1">
                <a:solidFill>
                  <a:srgbClr val="FF950E"/>
                </a:solidFill>
                <a:latin typeface="+mj-lt"/>
                <a:ea typeface="Lucida Sans Unicode" pitchFamily="34" charset="0"/>
                <a:cs typeface="+mj-cs"/>
              </a:defRPr>
            </a:lvl1pPr>
            <a:lvl2pPr algn="l" defTabSz="449263" rtl="0" eaLnBrk="0" fontAlgn="base" hangingPunct="0">
              <a:lnSpc>
                <a:spcPct val="95000"/>
              </a:lnSpc>
              <a:spcBef>
                <a:spcPts val="13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 b="1">
                <a:solidFill>
                  <a:srgbClr val="FF950E"/>
                </a:solidFill>
                <a:latin typeface="Arial Narrow" pitchFamily="32" charset="0"/>
                <a:ea typeface="Lucida Sans Unicode" pitchFamily="34" charset="0"/>
                <a:cs typeface="Lucida Sans Unicode" charset="0"/>
              </a:defRPr>
            </a:lvl2pPr>
            <a:lvl3pPr algn="l" defTabSz="449263" rtl="0" eaLnBrk="0" fontAlgn="base" hangingPunct="0">
              <a:lnSpc>
                <a:spcPct val="95000"/>
              </a:lnSpc>
              <a:spcBef>
                <a:spcPts val="13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 b="1">
                <a:solidFill>
                  <a:srgbClr val="FF950E"/>
                </a:solidFill>
                <a:latin typeface="Arial Narrow" pitchFamily="32" charset="0"/>
                <a:ea typeface="Lucida Sans Unicode" pitchFamily="34" charset="0"/>
                <a:cs typeface="Lucida Sans Unicode" charset="0"/>
              </a:defRPr>
            </a:lvl3pPr>
            <a:lvl4pPr algn="l" defTabSz="449263" rtl="0" eaLnBrk="0" fontAlgn="base" hangingPunct="0">
              <a:lnSpc>
                <a:spcPct val="95000"/>
              </a:lnSpc>
              <a:spcBef>
                <a:spcPts val="13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 b="1">
                <a:solidFill>
                  <a:srgbClr val="FF950E"/>
                </a:solidFill>
                <a:latin typeface="Arial Narrow" pitchFamily="32" charset="0"/>
                <a:ea typeface="Lucida Sans Unicode" pitchFamily="34" charset="0"/>
                <a:cs typeface="Lucida Sans Unicode" charset="0"/>
              </a:defRPr>
            </a:lvl4pPr>
            <a:lvl5pPr algn="l" defTabSz="449263" rtl="0" eaLnBrk="0" fontAlgn="base" hangingPunct="0">
              <a:lnSpc>
                <a:spcPct val="95000"/>
              </a:lnSpc>
              <a:spcBef>
                <a:spcPts val="13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 b="1">
                <a:solidFill>
                  <a:srgbClr val="FF950E"/>
                </a:solidFill>
                <a:latin typeface="Arial Narrow" pitchFamily="32" charset="0"/>
                <a:ea typeface="Lucida Sans Unicode" pitchFamily="34" charset="0"/>
                <a:cs typeface="Lucida Sans Unicode" charset="0"/>
              </a:defRPr>
            </a:lvl5pPr>
            <a:lvl6pPr marL="2514600" indent="-228600" algn="l" defTabSz="449263" rtl="0" eaLnBrk="0" fontAlgn="base" hangingPunct="0">
              <a:lnSpc>
                <a:spcPct val="95000"/>
              </a:lnSpc>
              <a:spcBef>
                <a:spcPts val="13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FF950E"/>
                </a:solidFill>
                <a:latin typeface="Arial Narrow" pitchFamily="32" charset="0"/>
                <a:cs typeface="Lucida Sans Unicode" charset="0"/>
              </a:defRPr>
            </a:lvl6pPr>
            <a:lvl7pPr marL="2971800" indent="-228600" algn="l" defTabSz="449263" rtl="0" eaLnBrk="0" fontAlgn="base" hangingPunct="0">
              <a:lnSpc>
                <a:spcPct val="95000"/>
              </a:lnSpc>
              <a:spcBef>
                <a:spcPts val="13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FF950E"/>
                </a:solidFill>
                <a:latin typeface="Arial Narrow" pitchFamily="32" charset="0"/>
                <a:cs typeface="Lucida Sans Unicode" charset="0"/>
              </a:defRPr>
            </a:lvl7pPr>
            <a:lvl8pPr marL="3429000" indent="-228600" algn="l" defTabSz="449263" rtl="0" eaLnBrk="0" fontAlgn="base" hangingPunct="0">
              <a:lnSpc>
                <a:spcPct val="95000"/>
              </a:lnSpc>
              <a:spcBef>
                <a:spcPts val="13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FF950E"/>
                </a:solidFill>
                <a:latin typeface="Arial Narrow" pitchFamily="32" charset="0"/>
                <a:cs typeface="Lucida Sans Unicode" charset="0"/>
              </a:defRPr>
            </a:lvl8pPr>
            <a:lvl9pPr marL="3886200" indent="-228600" algn="l" defTabSz="449263" rtl="0" eaLnBrk="0" fontAlgn="base" hangingPunct="0">
              <a:lnSpc>
                <a:spcPct val="95000"/>
              </a:lnSpc>
              <a:spcBef>
                <a:spcPts val="13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 b="1">
                <a:solidFill>
                  <a:srgbClr val="FF950E"/>
                </a:solidFill>
                <a:latin typeface="Arial Narrow" pitchFamily="32" charset="0"/>
                <a:cs typeface="Lucida Sans Unicode" charset="0"/>
              </a:defRPr>
            </a:lvl9pPr>
          </a:lstStyle>
          <a:p>
            <a:pPr algn="ctr">
              <a:spcBef>
                <a:spcPts val="17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3200" dirty="0">
                <a:solidFill>
                  <a:srgbClr val="FF6600"/>
                </a:solidFill>
                <a:latin typeface="Helvetica 45 Light" pitchFamily="34" charset="0"/>
              </a:rPr>
              <a:t>5G </a:t>
            </a:r>
            <a:r>
              <a:rPr lang="fr-FR" sz="3200">
                <a:solidFill>
                  <a:srgbClr val="FF6600"/>
                </a:solidFill>
                <a:latin typeface="Helvetica 45 Light" pitchFamily="34" charset="0"/>
              </a:rPr>
              <a:t>Redcap</a:t>
            </a:r>
            <a:endParaRPr lang="fr-FR" sz="3200" dirty="0">
              <a:solidFill>
                <a:srgbClr val="FF6600"/>
              </a:solidFill>
              <a:latin typeface="Helvetica 45 Light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31640" y="5301208"/>
            <a:ext cx="6400800" cy="788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68400" rIns="90360" bIns="44280"/>
          <a:lstStyle/>
          <a:p>
            <a:pPr algn="ctr">
              <a:lnSpc>
                <a:spcPct val="88000"/>
              </a:lnSpc>
              <a:spcBef>
                <a:spcPts val="2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b="1" dirty="0">
                <a:solidFill>
                  <a:srgbClr val="FF6600"/>
                </a:solidFill>
                <a:latin typeface="Helvetica 45 Light" pitchFamily="34" charset="0"/>
              </a:rPr>
              <a:t>DRPS/DEP/STR/SPIN</a:t>
            </a:r>
          </a:p>
          <a:p>
            <a:pPr algn="ctr">
              <a:lnSpc>
                <a:spcPct val="88000"/>
              </a:lnSpc>
              <a:spcBef>
                <a:spcPts val="2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b="1" dirty="0">
                <a:solidFill>
                  <a:srgbClr val="FF6600"/>
                </a:solidFill>
                <a:latin typeface="Helvetica 45 Light" pitchFamily="34" charset="0"/>
              </a:rPr>
              <a:t>Juin  2022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20" y="2109192"/>
            <a:ext cx="49815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80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23528" y="62068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Helvetica 45 Light" pitchFamily="34" charset="0"/>
              </a:rPr>
              <a:t>Nombre de connexions cellulaires Internet des objets (M2M et NB-</a:t>
            </a:r>
            <a:r>
              <a:rPr lang="fr-FR" sz="1600" dirty="0" err="1">
                <a:latin typeface="Helvetica 45 Light" pitchFamily="34" charset="0"/>
              </a:rPr>
              <a:t>IoT</a:t>
            </a:r>
            <a:r>
              <a:rPr lang="fr-FR" sz="1600" dirty="0">
                <a:latin typeface="Helvetica 45 Light" pitchFamily="34" charset="0"/>
              </a:rPr>
              <a:t>) dans le monde de 2015 à 2021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7504" y="4462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Helvetica 45 Light" pitchFamily="34" charset="0"/>
              </a:rPr>
              <a:t>NB-</a:t>
            </a:r>
            <a:r>
              <a:rPr lang="fr-FR" sz="2400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fr-FR" sz="2400" dirty="0">
                <a:solidFill>
                  <a:srgbClr val="FF6600"/>
                </a:solidFill>
                <a:latin typeface="Helvetica 45 Light" pitchFamily="34" charset="0"/>
              </a:rPr>
              <a:t> : évolution des connexions dans le monde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13989"/>
            <a:ext cx="6692031" cy="413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31881" y="5548738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Helvetica 45 Light" pitchFamily="34" charset="0"/>
              </a:rPr>
              <a:t>Source : staista 2022</a:t>
            </a:r>
          </a:p>
        </p:txBody>
      </p:sp>
    </p:spTree>
    <p:extLst>
      <p:ext uri="{BB962C8B-B14F-4D97-AF65-F5344CB8AC3E}">
        <p14:creationId xmlns:p14="http://schemas.microsoft.com/office/powerpoint/2010/main" val="395147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462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NB-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: 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etat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déploiement NB-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dans le monde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50" y="3501008"/>
            <a:ext cx="4716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600" dirty="0">
                <a:latin typeface="Helvetica 45 Light" pitchFamily="34" charset="0"/>
              </a:rPr>
              <a:t>166 opérateurs ont </a:t>
            </a:r>
            <a:r>
              <a:rPr lang="fr-FR" sz="1600" dirty="0" err="1">
                <a:latin typeface="Helvetica 45 Light" pitchFamily="34" charset="0"/>
              </a:rPr>
              <a:t>actuvement</a:t>
            </a:r>
            <a:r>
              <a:rPr lang="fr-FR" sz="1600" dirty="0">
                <a:latin typeface="Helvetica 45 Light" pitchFamily="34" charset="0"/>
              </a:rPr>
              <a:t> </a:t>
            </a:r>
            <a:r>
              <a:rPr lang="fr-FR" sz="1600" dirty="0" err="1">
                <a:latin typeface="Helvetica 45 Light" pitchFamily="34" charset="0"/>
              </a:rPr>
              <a:t>instesti</a:t>
            </a:r>
            <a:r>
              <a:rPr lang="fr-FR" sz="1600" dirty="0">
                <a:latin typeface="Helvetica 45 Light" pitchFamily="34" charset="0"/>
              </a:rPr>
              <a:t> dans la technologie NB-</a:t>
            </a:r>
            <a:r>
              <a:rPr lang="fr-FR" sz="1600" dirty="0" err="1">
                <a:latin typeface="Helvetica 45 Light" pitchFamily="34" charset="0"/>
              </a:rPr>
              <a:t>IoT</a:t>
            </a:r>
            <a:r>
              <a:rPr lang="fr-FR" sz="1600" dirty="0">
                <a:latin typeface="Helvetica 45 Light" pitchFamily="34" charset="0"/>
              </a:rPr>
              <a:t>, </a:t>
            </a:r>
            <a:r>
              <a:rPr lang="fr-FR" sz="1600" dirty="0" err="1">
                <a:latin typeface="Helvetica 45 Light" pitchFamily="34" charset="0"/>
              </a:rPr>
              <a:t>parmis</a:t>
            </a:r>
            <a:r>
              <a:rPr lang="fr-FR" sz="1600" dirty="0">
                <a:latin typeface="Helvetica 45 Light" pitchFamily="34" charset="0"/>
              </a:rPr>
              <a:t> eux</a:t>
            </a:r>
          </a:p>
          <a:p>
            <a:pPr marL="285750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600" dirty="0">
                <a:latin typeface="Helvetica 45 Light" pitchFamily="34" charset="0"/>
              </a:rPr>
              <a:t>124 ont déployé ou commercialisé </a:t>
            </a:r>
          </a:p>
          <a:p>
            <a:pPr marL="285750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600" dirty="0">
                <a:latin typeface="Helvetica 45 Light" pitchFamily="34" charset="0"/>
              </a:rPr>
              <a:t>23 ont planifié, en pilote ou déployé NB-</a:t>
            </a:r>
            <a:r>
              <a:rPr lang="fr-FR" sz="1600" dirty="0" err="1">
                <a:latin typeface="Helvetica 45 Light" pitchFamily="34" charset="0"/>
              </a:rPr>
              <a:t>IoT</a:t>
            </a:r>
            <a:endParaRPr lang="fr-FR" sz="1600" dirty="0">
              <a:latin typeface="Helvetica 45 Light" pitchFamily="34" charset="0"/>
            </a:endParaRPr>
          </a:p>
          <a:p>
            <a:pPr marL="285750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600" dirty="0">
                <a:latin typeface="Helvetica 45 Light" pitchFamily="34" charset="0"/>
              </a:rPr>
              <a:t>19 évaluent ou testent la technologie NB-</a:t>
            </a:r>
            <a:r>
              <a:rPr lang="fr-FR" sz="1600" dirty="0" err="1">
                <a:latin typeface="Helvetica 45 Light" pitchFamily="34" charset="0"/>
              </a:rPr>
              <a:t>IoT</a:t>
            </a:r>
            <a:endParaRPr lang="fr-FR" sz="1600" dirty="0">
              <a:latin typeface="Helvetica 45 Light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3851920" cy="224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00" y="764704"/>
            <a:ext cx="2232248" cy="181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98" y="764704"/>
            <a:ext cx="2086174" cy="17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21" y="2924944"/>
            <a:ext cx="2053407" cy="185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7504" y="4966445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Helvetica 45 Light" pitchFamily="34" charset="0"/>
              </a:rPr>
              <a:t>En Afrique, il y’a que la </a:t>
            </a:r>
            <a:r>
              <a:rPr lang="fr-FR" sz="1600" dirty="0">
                <a:solidFill>
                  <a:srgbClr val="FF6600"/>
                </a:solidFill>
                <a:latin typeface="Helvetica 45 Light" pitchFamily="34" charset="0"/>
              </a:rPr>
              <a:t>Tunisie</a:t>
            </a:r>
            <a:r>
              <a:rPr lang="fr-FR" sz="1600" dirty="0">
                <a:latin typeface="Helvetica 45 Light" pitchFamily="34" charset="0"/>
              </a:rPr>
              <a:t> (test), </a:t>
            </a:r>
            <a:r>
              <a:rPr lang="fr-FR" sz="1600" dirty="0">
                <a:solidFill>
                  <a:srgbClr val="FF6600"/>
                </a:solidFill>
                <a:latin typeface="Helvetica 45 Light" pitchFamily="34" charset="0"/>
              </a:rPr>
              <a:t>Kenya</a:t>
            </a:r>
            <a:r>
              <a:rPr lang="fr-FR" sz="1600" dirty="0">
                <a:latin typeface="Helvetica 45 Light" pitchFamily="34" charset="0"/>
              </a:rPr>
              <a:t> (smart water </a:t>
            </a:r>
            <a:r>
              <a:rPr lang="fr-FR" sz="1600" dirty="0" err="1">
                <a:latin typeface="Helvetica 45 Light" pitchFamily="34" charset="0"/>
              </a:rPr>
              <a:t>metering</a:t>
            </a:r>
            <a:r>
              <a:rPr lang="fr-FR" sz="1600" dirty="0">
                <a:latin typeface="Helvetica 45 Light" pitchFamily="34" charset="0"/>
              </a:rPr>
              <a:t>), </a:t>
            </a:r>
            <a:r>
              <a:rPr lang="fr-FR" sz="1600" dirty="0">
                <a:solidFill>
                  <a:srgbClr val="FF6600"/>
                </a:solidFill>
                <a:latin typeface="Helvetica 45 Light" pitchFamily="34" charset="0"/>
              </a:rPr>
              <a:t>Afrique du sud </a:t>
            </a:r>
            <a:r>
              <a:rPr lang="fr-FR" sz="1600" dirty="0">
                <a:latin typeface="Helvetica 45 Light" pitchFamily="34" charset="0"/>
              </a:rPr>
              <a:t>( smart water </a:t>
            </a:r>
            <a:r>
              <a:rPr lang="fr-FR" sz="1600" dirty="0" err="1">
                <a:latin typeface="Helvetica 45 Light" pitchFamily="34" charset="0"/>
              </a:rPr>
              <a:t>metering</a:t>
            </a:r>
            <a:r>
              <a:rPr lang="fr-FR" sz="1600" dirty="0">
                <a:latin typeface="Helvetica 45 Light" pitchFamily="34" charset="0"/>
              </a:rPr>
              <a:t>, smart parking </a:t>
            </a:r>
            <a:r>
              <a:rPr lang="fr-FR" sz="1600" dirty="0" err="1">
                <a:latin typeface="Helvetica 45 Light" pitchFamily="34" charset="0"/>
              </a:rPr>
              <a:t>etc</a:t>
            </a:r>
            <a:r>
              <a:rPr lang="fr-FR" sz="1600" dirty="0">
                <a:latin typeface="Helvetica 45 Light" pitchFamily="34" charset="0"/>
              </a:rPr>
              <a:t>)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3264" y="3068960"/>
            <a:ext cx="1746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latin typeface="Helvetica 45"/>
              </a:rPr>
              <a:t>GSA 2022</a:t>
            </a:r>
          </a:p>
        </p:txBody>
      </p:sp>
    </p:spTree>
    <p:extLst>
      <p:ext uri="{BB962C8B-B14F-4D97-AF65-F5344CB8AC3E}">
        <p14:creationId xmlns:p14="http://schemas.microsoft.com/office/powerpoint/2010/main" val="22010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9355" y="44624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NB-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en 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europe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</a:t>
            </a:r>
            <a:endParaRPr lang="fr-FR" sz="1400" b="1" dirty="0">
              <a:latin typeface="Helvetica 45 Light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4326"/>
          <a:stretch/>
        </p:blipFill>
        <p:spPr>
          <a:xfrm>
            <a:off x="6700618" y="1688269"/>
            <a:ext cx="2407885" cy="1404519"/>
          </a:xfrm>
          <a:prstGeom prst="rect">
            <a:avLst/>
          </a:prstGeom>
        </p:spPr>
      </p:pic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211663" y="3451092"/>
            <a:ext cx="1777089" cy="1109772"/>
            <a:chOff x="2918953" y="2122488"/>
            <a:chExt cx="3967622" cy="2967037"/>
          </a:xfrm>
        </p:grpSpPr>
        <p:sp>
          <p:nvSpPr>
            <p:cNvPr id="9" name="Freeform 9"/>
            <p:cNvSpPr>
              <a:spLocks noChangeAspect="1"/>
            </p:cNvSpPr>
            <p:nvPr/>
          </p:nvSpPr>
          <p:spPr bwMode="gray">
            <a:xfrm>
              <a:off x="4363746" y="3559175"/>
              <a:ext cx="557277" cy="328613"/>
            </a:xfrm>
            <a:custGeom>
              <a:avLst/>
              <a:gdLst>
                <a:gd name="T0" fmla="*/ 2147483647 w 420"/>
                <a:gd name="T1" fmla="*/ 2147483647 h 205"/>
                <a:gd name="T2" fmla="*/ 2147483647 w 420"/>
                <a:gd name="T3" fmla="*/ 2147483647 h 205"/>
                <a:gd name="T4" fmla="*/ 2147483647 w 420"/>
                <a:gd name="T5" fmla="*/ 2147483647 h 205"/>
                <a:gd name="T6" fmla="*/ 2147483647 w 420"/>
                <a:gd name="T7" fmla="*/ 2147483647 h 205"/>
                <a:gd name="T8" fmla="*/ 2147483647 w 420"/>
                <a:gd name="T9" fmla="*/ 2147483647 h 205"/>
                <a:gd name="T10" fmla="*/ 2147483647 w 420"/>
                <a:gd name="T11" fmla="*/ 2147483647 h 205"/>
                <a:gd name="T12" fmla="*/ 2147483647 w 420"/>
                <a:gd name="T13" fmla="*/ 2147483647 h 205"/>
                <a:gd name="T14" fmla="*/ 2147483647 w 420"/>
                <a:gd name="T15" fmla="*/ 2147483647 h 205"/>
                <a:gd name="T16" fmla="*/ 2147483647 w 420"/>
                <a:gd name="T17" fmla="*/ 2147483647 h 205"/>
                <a:gd name="T18" fmla="*/ 2147483647 w 420"/>
                <a:gd name="T19" fmla="*/ 2147483647 h 205"/>
                <a:gd name="T20" fmla="*/ 2147483647 w 420"/>
                <a:gd name="T21" fmla="*/ 2147483647 h 205"/>
                <a:gd name="T22" fmla="*/ 2147483647 w 420"/>
                <a:gd name="T23" fmla="*/ 2147483647 h 205"/>
                <a:gd name="T24" fmla="*/ 2147483647 w 420"/>
                <a:gd name="T25" fmla="*/ 2147483647 h 205"/>
                <a:gd name="T26" fmla="*/ 0 w 420"/>
                <a:gd name="T27" fmla="*/ 2147483647 h 205"/>
                <a:gd name="T28" fmla="*/ 2147483647 w 420"/>
                <a:gd name="T29" fmla="*/ 2147483647 h 205"/>
                <a:gd name="T30" fmla="*/ 2147483647 w 420"/>
                <a:gd name="T31" fmla="*/ 2147483647 h 205"/>
                <a:gd name="T32" fmla="*/ 2147483647 w 420"/>
                <a:gd name="T33" fmla="*/ 2147483647 h 205"/>
                <a:gd name="T34" fmla="*/ 2147483647 w 420"/>
                <a:gd name="T35" fmla="*/ 2147483647 h 205"/>
                <a:gd name="T36" fmla="*/ 2147483647 w 420"/>
                <a:gd name="T37" fmla="*/ 2147483647 h 205"/>
                <a:gd name="T38" fmla="*/ 2147483647 w 420"/>
                <a:gd name="T39" fmla="*/ 2147483647 h 205"/>
                <a:gd name="T40" fmla="*/ 2147483647 w 420"/>
                <a:gd name="T41" fmla="*/ 2147483647 h 205"/>
                <a:gd name="T42" fmla="*/ 2147483647 w 420"/>
                <a:gd name="T43" fmla="*/ 2147483647 h 205"/>
                <a:gd name="T44" fmla="*/ 2147483647 w 420"/>
                <a:gd name="T45" fmla="*/ 2147483647 h 205"/>
                <a:gd name="T46" fmla="*/ 2147483647 w 420"/>
                <a:gd name="T47" fmla="*/ 2147483647 h 205"/>
                <a:gd name="T48" fmla="*/ 2147483647 w 420"/>
                <a:gd name="T49" fmla="*/ 2147483647 h 205"/>
                <a:gd name="T50" fmla="*/ 2147483647 w 420"/>
                <a:gd name="T51" fmla="*/ 2147483647 h 205"/>
                <a:gd name="T52" fmla="*/ 2147483647 w 420"/>
                <a:gd name="T53" fmla="*/ 2147483647 h 205"/>
                <a:gd name="T54" fmla="*/ 2147483647 w 420"/>
                <a:gd name="T55" fmla="*/ 2147483647 h 205"/>
                <a:gd name="T56" fmla="*/ 2147483647 w 420"/>
                <a:gd name="T57" fmla="*/ 2147483647 h 205"/>
                <a:gd name="T58" fmla="*/ 2147483647 w 420"/>
                <a:gd name="T59" fmla="*/ 2147483647 h 205"/>
                <a:gd name="T60" fmla="*/ 2147483647 w 420"/>
                <a:gd name="T61" fmla="*/ 2147483647 h 205"/>
                <a:gd name="T62" fmla="*/ 2147483647 w 420"/>
                <a:gd name="T63" fmla="*/ 2147483647 h 205"/>
                <a:gd name="T64" fmla="*/ 2147483647 w 420"/>
                <a:gd name="T65" fmla="*/ 2147483647 h 205"/>
                <a:gd name="T66" fmla="*/ 2147483647 w 420"/>
                <a:gd name="T67" fmla="*/ 2147483647 h 205"/>
                <a:gd name="T68" fmla="*/ 2147483647 w 420"/>
                <a:gd name="T69" fmla="*/ 2147483647 h 205"/>
                <a:gd name="T70" fmla="*/ 2147483647 w 420"/>
                <a:gd name="T71" fmla="*/ 2147483647 h 205"/>
                <a:gd name="T72" fmla="*/ 2147483647 w 420"/>
                <a:gd name="T73" fmla="*/ 2147483647 h 205"/>
                <a:gd name="T74" fmla="*/ 2147483647 w 420"/>
                <a:gd name="T75" fmla="*/ 2147483647 h 205"/>
                <a:gd name="T76" fmla="*/ 2147483647 w 420"/>
                <a:gd name="T77" fmla="*/ 2147483647 h 205"/>
                <a:gd name="T78" fmla="*/ 2147483647 w 420"/>
                <a:gd name="T79" fmla="*/ 2147483647 h 205"/>
                <a:gd name="T80" fmla="*/ 2147483647 w 420"/>
                <a:gd name="T81" fmla="*/ 2147483647 h 205"/>
                <a:gd name="T82" fmla="*/ 2147483647 w 420"/>
                <a:gd name="T83" fmla="*/ 2147483647 h 205"/>
                <a:gd name="T84" fmla="*/ 2147483647 w 420"/>
                <a:gd name="T85" fmla="*/ 2147483647 h 205"/>
                <a:gd name="T86" fmla="*/ 2147483647 w 420"/>
                <a:gd name="T87" fmla="*/ 2147483647 h 205"/>
                <a:gd name="T88" fmla="*/ 2147483647 w 420"/>
                <a:gd name="T89" fmla="*/ 2147483647 h 205"/>
                <a:gd name="T90" fmla="*/ 2147483647 w 420"/>
                <a:gd name="T91" fmla="*/ 2147483647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0" h="205">
                  <a:moveTo>
                    <a:pt x="235" y="20"/>
                  </a:moveTo>
                  <a:lnTo>
                    <a:pt x="234" y="27"/>
                  </a:lnTo>
                  <a:lnTo>
                    <a:pt x="217" y="35"/>
                  </a:lnTo>
                  <a:lnTo>
                    <a:pt x="213" y="43"/>
                  </a:lnTo>
                  <a:lnTo>
                    <a:pt x="210" y="53"/>
                  </a:lnTo>
                  <a:lnTo>
                    <a:pt x="188" y="62"/>
                  </a:lnTo>
                  <a:lnTo>
                    <a:pt x="183" y="74"/>
                  </a:lnTo>
                  <a:lnTo>
                    <a:pt x="184" y="90"/>
                  </a:lnTo>
                  <a:lnTo>
                    <a:pt x="191" y="106"/>
                  </a:lnTo>
                  <a:lnTo>
                    <a:pt x="191" y="113"/>
                  </a:lnTo>
                  <a:lnTo>
                    <a:pt x="184" y="117"/>
                  </a:lnTo>
                  <a:lnTo>
                    <a:pt x="179" y="110"/>
                  </a:lnTo>
                  <a:lnTo>
                    <a:pt x="164" y="110"/>
                  </a:lnTo>
                  <a:lnTo>
                    <a:pt x="153" y="106"/>
                  </a:lnTo>
                  <a:lnTo>
                    <a:pt x="149" y="111"/>
                  </a:lnTo>
                  <a:lnTo>
                    <a:pt x="116" y="114"/>
                  </a:lnTo>
                  <a:lnTo>
                    <a:pt x="97" y="127"/>
                  </a:lnTo>
                  <a:lnTo>
                    <a:pt x="83" y="127"/>
                  </a:lnTo>
                  <a:lnTo>
                    <a:pt x="70" y="119"/>
                  </a:lnTo>
                  <a:lnTo>
                    <a:pt x="59" y="118"/>
                  </a:lnTo>
                  <a:lnTo>
                    <a:pt x="51" y="124"/>
                  </a:lnTo>
                  <a:lnTo>
                    <a:pt x="49" y="132"/>
                  </a:lnTo>
                  <a:lnTo>
                    <a:pt x="44" y="134"/>
                  </a:lnTo>
                  <a:lnTo>
                    <a:pt x="34" y="129"/>
                  </a:lnTo>
                  <a:lnTo>
                    <a:pt x="28" y="121"/>
                  </a:lnTo>
                  <a:lnTo>
                    <a:pt x="19" y="119"/>
                  </a:lnTo>
                  <a:lnTo>
                    <a:pt x="11" y="119"/>
                  </a:lnTo>
                  <a:lnTo>
                    <a:pt x="0" y="123"/>
                  </a:lnTo>
                  <a:lnTo>
                    <a:pt x="7" y="132"/>
                  </a:lnTo>
                  <a:lnTo>
                    <a:pt x="16" y="137"/>
                  </a:lnTo>
                  <a:lnTo>
                    <a:pt x="17" y="144"/>
                  </a:lnTo>
                  <a:lnTo>
                    <a:pt x="17" y="155"/>
                  </a:lnTo>
                  <a:lnTo>
                    <a:pt x="11" y="162"/>
                  </a:lnTo>
                  <a:lnTo>
                    <a:pt x="17" y="167"/>
                  </a:lnTo>
                  <a:lnTo>
                    <a:pt x="27" y="171"/>
                  </a:lnTo>
                  <a:lnTo>
                    <a:pt x="36" y="172"/>
                  </a:lnTo>
                  <a:lnTo>
                    <a:pt x="44" y="168"/>
                  </a:lnTo>
                  <a:lnTo>
                    <a:pt x="51" y="173"/>
                  </a:lnTo>
                  <a:lnTo>
                    <a:pt x="65" y="178"/>
                  </a:lnTo>
                  <a:lnTo>
                    <a:pt x="68" y="177"/>
                  </a:lnTo>
                  <a:lnTo>
                    <a:pt x="84" y="172"/>
                  </a:lnTo>
                  <a:lnTo>
                    <a:pt x="104" y="165"/>
                  </a:lnTo>
                  <a:lnTo>
                    <a:pt x="122" y="164"/>
                  </a:lnTo>
                  <a:lnTo>
                    <a:pt x="132" y="161"/>
                  </a:lnTo>
                  <a:lnTo>
                    <a:pt x="137" y="157"/>
                  </a:lnTo>
                  <a:lnTo>
                    <a:pt x="143" y="156"/>
                  </a:lnTo>
                  <a:lnTo>
                    <a:pt x="146" y="159"/>
                  </a:lnTo>
                  <a:lnTo>
                    <a:pt x="146" y="164"/>
                  </a:lnTo>
                  <a:lnTo>
                    <a:pt x="148" y="171"/>
                  </a:lnTo>
                  <a:lnTo>
                    <a:pt x="152" y="178"/>
                  </a:lnTo>
                  <a:lnTo>
                    <a:pt x="163" y="187"/>
                  </a:lnTo>
                  <a:lnTo>
                    <a:pt x="168" y="187"/>
                  </a:lnTo>
                  <a:lnTo>
                    <a:pt x="178" y="193"/>
                  </a:lnTo>
                  <a:lnTo>
                    <a:pt x="208" y="198"/>
                  </a:lnTo>
                  <a:lnTo>
                    <a:pt x="222" y="203"/>
                  </a:lnTo>
                  <a:lnTo>
                    <a:pt x="231" y="203"/>
                  </a:lnTo>
                  <a:lnTo>
                    <a:pt x="247" y="203"/>
                  </a:lnTo>
                  <a:lnTo>
                    <a:pt x="275" y="205"/>
                  </a:lnTo>
                  <a:lnTo>
                    <a:pt x="283" y="200"/>
                  </a:lnTo>
                  <a:lnTo>
                    <a:pt x="292" y="189"/>
                  </a:lnTo>
                  <a:lnTo>
                    <a:pt x="305" y="187"/>
                  </a:lnTo>
                  <a:lnTo>
                    <a:pt x="325" y="191"/>
                  </a:lnTo>
                  <a:lnTo>
                    <a:pt x="330" y="182"/>
                  </a:lnTo>
                  <a:lnTo>
                    <a:pt x="334" y="182"/>
                  </a:lnTo>
                  <a:lnTo>
                    <a:pt x="351" y="184"/>
                  </a:lnTo>
                  <a:lnTo>
                    <a:pt x="353" y="176"/>
                  </a:lnTo>
                  <a:lnTo>
                    <a:pt x="362" y="172"/>
                  </a:lnTo>
                  <a:lnTo>
                    <a:pt x="372" y="161"/>
                  </a:lnTo>
                  <a:lnTo>
                    <a:pt x="383" y="159"/>
                  </a:lnTo>
                  <a:lnTo>
                    <a:pt x="382" y="148"/>
                  </a:lnTo>
                  <a:lnTo>
                    <a:pt x="382" y="138"/>
                  </a:lnTo>
                  <a:lnTo>
                    <a:pt x="390" y="119"/>
                  </a:lnTo>
                  <a:lnTo>
                    <a:pt x="384" y="111"/>
                  </a:lnTo>
                  <a:lnTo>
                    <a:pt x="388" y="103"/>
                  </a:lnTo>
                  <a:lnTo>
                    <a:pt x="415" y="103"/>
                  </a:lnTo>
                  <a:lnTo>
                    <a:pt x="420" y="95"/>
                  </a:lnTo>
                  <a:lnTo>
                    <a:pt x="420" y="75"/>
                  </a:lnTo>
                  <a:lnTo>
                    <a:pt x="412" y="62"/>
                  </a:lnTo>
                  <a:lnTo>
                    <a:pt x="406" y="40"/>
                  </a:lnTo>
                  <a:lnTo>
                    <a:pt x="406" y="26"/>
                  </a:lnTo>
                  <a:lnTo>
                    <a:pt x="398" y="15"/>
                  </a:lnTo>
                  <a:lnTo>
                    <a:pt x="362" y="19"/>
                  </a:lnTo>
                  <a:lnTo>
                    <a:pt x="348" y="6"/>
                  </a:lnTo>
                  <a:lnTo>
                    <a:pt x="340" y="1"/>
                  </a:lnTo>
                  <a:lnTo>
                    <a:pt x="307" y="0"/>
                  </a:lnTo>
                  <a:lnTo>
                    <a:pt x="301" y="10"/>
                  </a:lnTo>
                  <a:lnTo>
                    <a:pt x="297" y="19"/>
                  </a:lnTo>
                  <a:lnTo>
                    <a:pt x="287" y="27"/>
                  </a:lnTo>
                  <a:lnTo>
                    <a:pt x="278" y="31"/>
                  </a:lnTo>
                  <a:lnTo>
                    <a:pt x="267" y="32"/>
                  </a:lnTo>
                  <a:lnTo>
                    <a:pt x="256" y="31"/>
                  </a:lnTo>
                  <a:lnTo>
                    <a:pt x="249" y="25"/>
                  </a:lnTo>
                  <a:lnTo>
                    <a:pt x="235" y="2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 noChangeAspect="1"/>
            </p:cNvSpPr>
            <p:nvPr/>
          </p:nvSpPr>
          <p:spPr bwMode="gray">
            <a:xfrm>
              <a:off x="3773127" y="4357688"/>
              <a:ext cx="30165" cy="22225"/>
            </a:xfrm>
            <a:custGeom>
              <a:avLst/>
              <a:gdLst>
                <a:gd name="T0" fmla="*/ 2147483647 w 21"/>
                <a:gd name="T1" fmla="*/ 2147483647 h 13"/>
                <a:gd name="T2" fmla="*/ 2147483647 w 21"/>
                <a:gd name="T3" fmla="*/ 2147483647 h 13"/>
                <a:gd name="T4" fmla="*/ 2147483647 w 21"/>
                <a:gd name="T5" fmla="*/ 2147483647 h 13"/>
                <a:gd name="T6" fmla="*/ 2147483647 w 21"/>
                <a:gd name="T7" fmla="*/ 2147483647 h 13"/>
                <a:gd name="T8" fmla="*/ 2147483647 w 21"/>
                <a:gd name="T9" fmla="*/ 2147483647 h 13"/>
                <a:gd name="T10" fmla="*/ 0 w 21"/>
                <a:gd name="T11" fmla="*/ 0 h 13"/>
                <a:gd name="T12" fmla="*/ 2147483647 w 21"/>
                <a:gd name="T13" fmla="*/ 2147483647 h 13"/>
                <a:gd name="T14" fmla="*/ 2147483647 w 21"/>
                <a:gd name="T15" fmla="*/ 2147483647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13">
                  <a:moveTo>
                    <a:pt x="18" y="7"/>
                  </a:moveTo>
                  <a:lnTo>
                    <a:pt x="21" y="11"/>
                  </a:lnTo>
                  <a:lnTo>
                    <a:pt x="16" y="13"/>
                  </a:lnTo>
                  <a:lnTo>
                    <a:pt x="10" y="12"/>
                  </a:lnTo>
                  <a:lnTo>
                    <a:pt x="6" y="7"/>
                  </a:lnTo>
                  <a:lnTo>
                    <a:pt x="0" y="0"/>
                  </a:lnTo>
                  <a:lnTo>
                    <a:pt x="13" y="1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FF7900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gray">
            <a:xfrm>
              <a:off x="4366921" y="3763963"/>
              <a:ext cx="19052" cy="49212"/>
            </a:xfrm>
            <a:custGeom>
              <a:avLst/>
              <a:gdLst>
                <a:gd name="T0" fmla="*/ 2147483647 w 14"/>
                <a:gd name="T1" fmla="*/ 2147483647 h 30"/>
                <a:gd name="T2" fmla="*/ 2147483647 w 14"/>
                <a:gd name="T3" fmla="*/ 2147483647 h 30"/>
                <a:gd name="T4" fmla="*/ 2147483647 w 14"/>
                <a:gd name="T5" fmla="*/ 2147483647 h 30"/>
                <a:gd name="T6" fmla="*/ 2147483647 w 14"/>
                <a:gd name="T7" fmla="*/ 2147483647 h 30"/>
                <a:gd name="T8" fmla="*/ 2147483647 w 14"/>
                <a:gd name="T9" fmla="*/ 0 h 30"/>
                <a:gd name="T10" fmla="*/ 2147483647 w 14"/>
                <a:gd name="T11" fmla="*/ 2147483647 h 30"/>
                <a:gd name="T12" fmla="*/ 0 w 14"/>
                <a:gd name="T13" fmla="*/ 2147483647 h 30"/>
                <a:gd name="T14" fmla="*/ 2147483647 w 14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0">
                  <a:moveTo>
                    <a:pt x="8" y="30"/>
                  </a:moveTo>
                  <a:lnTo>
                    <a:pt x="14" y="23"/>
                  </a:lnTo>
                  <a:lnTo>
                    <a:pt x="14" y="12"/>
                  </a:lnTo>
                  <a:lnTo>
                    <a:pt x="13" y="5"/>
                  </a:lnTo>
                  <a:lnTo>
                    <a:pt x="4" y="0"/>
                  </a:lnTo>
                  <a:lnTo>
                    <a:pt x="2" y="8"/>
                  </a:lnTo>
                  <a:lnTo>
                    <a:pt x="0" y="18"/>
                  </a:lnTo>
                  <a:lnTo>
                    <a:pt x="8" y="30"/>
                  </a:lnTo>
                  <a:close/>
                </a:path>
              </a:pathLst>
            </a:custGeom>
            <a:solidFill>
              <a:srgbClr val="FF7900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 noChangeAspect="1"/>
            </p:cNvSpPr>
            <p:nvPr/>
          </p:nvSpPr>
          <p:spPr bwMode="gray">
            <a:xfrm>
              <a:off x="4586021" y="4846638"/>
              <a:ext cx="227038" cy="177800"/>
            </a:xfrm>
            <a:custGeom>
              <a:avLst/>
              <a:gdLst>
                <a:gd name="T0" fmla="*/ 2147483647 w 172"/>
                <a:gd name="T1" fmla="*/ 0 h 110"/>
                <a:gd name="T2" fmla="*/ 2147483647 w 172"/>
                <a:gd name="T3" fmla="*/ 2147483647 h 110"/>
                <a:gd name="T4" fmla="*/ 2147483647 w 172"/>
                <a:gd name="T5" fmla="*/ 2147483647 h 110"/>
                <a:gd name="T6" fmla="*/ 2147483647 w 172"/>
                <a:gd name="T7" fmla="*/ 2147483647 h 110"/>
                <a:gd name="T8" fmla="*/ 2147483647 w 172"/>
                <a:gd name="T9" fmla="*/ 2147483647 h 110"/>
                <a:gd name="T10" fmla="*/ 2147483647 w 172"/>
                <a:gd name="T11" fmla="*/ 2147483647 h 110"/>
                <a:gd name="T12" fmla="*/ 2147483647 w 172"/>
                <a:gd name="T13" fmla="*/ 2147483647 h 110"/>
                <a:gd name="T14" fmla="*/ 2147483647 w 172"/>
                <a:gd name="T15" fmla="*/ 2147483647 h 110"/>
                <a:gd name="T16" fmla="*/ 2147483647 w 172"/>
                <a:gd name="T17" fmla="*/ 2147483647 h 110"/>
                <a:gd name="T18" fmla="*/ 2147483647 w 172"/>
                <a:gd name="T19" fmla="*/ 2147483647 h 110"/>
                <a:gd name="T20" fmla="*/ 2147483647 w 172"/>
                <a:gd name="T21" fmla="*/ 2147483647 h 110"/>
                <a:gd name="T22" fmla="*/ 2147483647 w 172"/>
                <a:gd name="T23" fmla="*/ 2147483647 h 110"/>
                <a:gd name="T24" fmla="*/ 2147483647 w 172"/>
                <a:gd name="T25" fmla="*/ 2147483647 h 110"/>
                <a:gd name="T26" fmla="*/ 2147483647 w 172"/>
                <a:gd name="T27" fmla="*/ 2147483647 h 110"/>
                <a:gd name="T28" fmla="*/ 2147483647 w 172"/>
                <a:gd name="T29" fmla="*/ 2147483647 h 110"/>
                <a:gd name="T30" fmla="*/ 2147483647 w 172"/>
                <a:gd name="T31" fmla="*/ 2147483647 h 110"/>
                <a:gd name="T32" fmla="*/ 2147483647 w 172"/>
                <a:gd name="T33" fmla="*/ 2147483647 h 110"/>
                <a:gd name="T34" fmla="*/ 2147483647 w 172"/>
                <a:gd name="T35" fmla="*/ 2147483647 h 110"/>
                <a:gd name="T36" fmla="*/ 2147483647 w 172"/>
                <a:gd name="T37" fmla="*/ 2147483647 h 110"/>
                <a:gd name="T38" fmla="*/ 2147483647 w 172"/>
                <a:gd name="T39" fmla="*/ 2147483647 h 110"/>
                <a:gd name="T40" fmla="*/ 2147483647 w 172"/>
                <a:gd name="T41" fmla="*/ 2147483647 h 110"/>
                <a:gd name="T42" fmla="*/ 2147483647 w 172"/>
                <a:gd name="T43" fmla="*/ 2147483647 h 110"/>
                <a:gd name="T44" fmla="*/ 2147483647 w 172"/>
                <a:gd name="T45" fmla="*/ 2147483647 h 110"/>
                <a:gd name="T46" fmla="*/ 2147483647 w 172"/>
                <a:gd name="T47" fmla="*/ 2147483647 h 110"/>
                <a:gd name="T48" fmla="*/ 2147483647 w 172"/>
                <a:gd name="T49" fmla="*/ 2147483647 h 110"/>
                <a:gd name="T50" fmla="*/ 0 w 172"/>
                <a:gd name="T51" fmla="*/ 2147483647 h 110"/>
                <a:gd name="T52" fmla="*/ 2147483647 w 172"/>
                <a:gd name="T53" fmla="*/ 2147483647 h 110"/>
                <a:gd name="T54" fmla="*/ 2147483647 w 172"/>
                <a:gd name="T55" fmla="*/ 2147483647 h 110"/>
                <a:gd name="T56" fmla="*/ 2147483647 w 172"/>
                <a:gd name="T57" fmla="*/ 2147483647 h 110"/>
                <a:gd name="T58" fmla="*/ 2147483647 w 172"/>
                <a:gd name="T59" fmla="*/ 2147483647 h 110"/>
                <a:gd name="T60" fmla="*/ 2147483647 w 172"/>
                <a:gd name="T61" fmla="*/ 2147483647 h 110"/>
                <a:gd name="T62" fmla="*/ 2147483647 w 172"/>
                <a:gd name="T63" fmla="*/ 2147483647 h 110"/>
                <a:gd name="T64" fmla="*/ 2147483647 w 172"/>
                <a:gd name="T65" fmla="*/ 2147483647 h 110"/>
                <a:gd name="T66" fmla="*/ 2147483647 w 172"/>
                <a:gd name="T67" fmla="*/ 2147483647 h 110"/>
                <a:gd name="T68" fmla="*/ 2147483647 w 172"/>
                <a:gd name="T69" fmla="*/ 2147483647 h 110"/>
                <a:gd name="T70" fmla="*/ 2147483647 w 172"/>
                <a:gd name="T71" fmla="*/ 2147483647 h 110"/>
                <a:gd name="T72" fmla="*/ 2147483647 w 172"/>
                <a:gd name="T73" fmla="*/ 2147483647 h 110"/>
                <a:gd name="T74" fmla="*/ 2147483647 w 172"/>
                <a:gd name="T75" fmla="*/ 2147483647 h 110"/>
                <a:gd name="T76" fmla="*/ 2147483647 w 172"/>
                <a:gd name="T77" fmla="*/ 2147483647 h 110"/>
                <a:gd name="T78" fmla="*/ 2147483647 w 172"/>
                <a:gd name="T79" fmla="*/ 2147483647 h 110"/>
                <a:gd name="T80" fmla="*/ 2147483647 w 172"/>
                <a:gd name="T81" fmla="*/ 2147483647 h 110"/>
                <a:gd name="T82" fmla="*/ 2147483647 w 172"/>
                <a:gd name="T83" fmla="*/ 2147483647 h 110"/>
                <a:gd name="T84" fmla="*/ 2147483647 w 172"/>
                <a:gd name="T85" fmla="*/ 2147483647 h 110"/>
                <a:gd name="T86" fmla="*/ 2147483647 w 172"/>
                <a:gd name="T87" fmla="*/ 0 h 11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72" h="110">
                  <a:moveTo>
                    <a:pt x="172" y="0"/>
                  </a:moveTo>
                  <a:lnTo>
                    <a:pt x="168" y="1"/>
                  </a:lnTo>
                  <a:lnTo>
                    <a:pt x="168" y="2"/>
                  </a:lnTo>
                  <a:lnTo>
                    <a:pt x="167" y="12"/>
                  </a:lnTo>
                  <a:lnTo>
                    <a:pt x="153" y="34"/>
                  </a:lnTo>
                  <a:lnTo>
                    <a:pt x="143" y="60"/>
                  </a:lnTo>
                  <a:lnTo>
                    <a:pt x="142" y="66"/>
                  </a:lnTo>
                  <a:lnTo>
                    <a:pt x="146" y="70"/>
                  </a:lnTo>
                  <a:lnTo>
                    <a:pt x="147" y="75"/>
                  </a:lnTo>
                  <a:lnTo>
                    <a:pt x="152" y="87"/>
                  </a:lnTo>
                  <a:lnTo>
                    <a:pt x="146" y="103"/>
                  </a:lnTo>
                  <a:lnTo>
                    <a:pt x="145" y="110"/>
                  </a:lnTo>
                  <a:lnTo>
                    <a:pt x="130" y="110"/>
                  </a:lnTo>
                  <a:lnTo>
                    <a:pt x="118" y="108"/>
                  </a:lnTo>
                  <a:lnTo>
                    <a:pt x="108" y="98"/>
                  </a:lnTo>
                  <a:lnTo>
                    <a:pt x="99" y="88"/>
                  </a:lnTo>
                  <a:lnTo>
                    <a:pt x="84" y="83"/>
                  </a:lnTo>
                  <a:lnTo>
                    <a:pt x="76" y="82"/>
                  </a:lnTo>
                  <a:lnTo>
                    <a:pt x="67" y="79"/>
                  </a:lnTo>
                  <a:lnTo>
                    <a:pt x="61" y="71"/>
                  </a:lnTo>
                  <a:lnTo>
                    <a:pt x="49" y="66"/>
                  </a:lnTo>
                  <a:lnTo>
                    <a:pt x="37" y="56"/>
                  </a:lnTo>
                  <a:lnTo>
                    <a:pt x="25" y="51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0" y="26"/>
                  </a:lnTo>
                  <a:lnTo>
                    <a:pt x="1" y="18"/>
                  </a:lnTo>
                  <a:lnTo>
                    <a:pt x="3" y="15"/>
                  </a:lnTo>
                  <a:lnTo>
                    <a:pt x="6" y="10"/>
                  </a:lnTo>
                  <a:lnTo>
                    <a:pt x="9" y="8"/>
                  </a:lnTo>
                  <a:lnTo>
                    <a:pt x="19" y="15"/>
                  </a:lnTo>
                  <a:lnTo>
                    <a:pt x="25" y="15"/>
                  </a:lnTo>
                  <a:lnTo>
                    <a:pt x="41" y="5"/>
                  </a:lnTo>
                  <a:lnTo>
                    <a:pt x="62" y="15"/>
                  </a:lnTo>
                  <a:lnTo>
                    <a:pt x="66" y="22"/>
                  </a:lnTo>
                  <a:lnTo>
                    <a:pt x="73" y="22"/>
                  </a:lnTo>
                  <a:lnTo>
                    <a:pt x="80" y="20"/>
                  </a:lnTo>
                  <a:lnTo>
                    <a:pt x="110" y="16"/>
                  </a:lnTo>
                  <a:lnTo>
                    <a:pt x="119" y="13"/>
                  </a:lnTo>
                  <a:lnTo>
                    <a:pt x="127" y="8"/>
                  </a:lnTo>
                  <a:lnTo>
                    <a:pt x="146" y="8"/>
                  </a:lnTo>
                  <a:lnTo>
                    <a:pt x="152" y="4"/>
                  </a:lnTo>
                  <a:lnTo>
                    <a:pt x="163" y="2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 noChangeAspect="1"/>
            </p:cNvSpPr>
            <p:nvPr/>
          </p:nvSpPr>
          <p:spPr bwMode="gray">
            <a:xfrm>
              <a:off x="4274835" y="4506913"/>
              <a:ext cx="104787" cy="279400"/>
            </a:xfrm>
            <a:custGeom>
              <a:avLst/>
              <a:gdLst>
                <a:gd name="T0" fmla="*/ 2147483647 w 82"/>
                <a:gd name="T1" fmla="*/ 0 h 173"/>
                <a:gd name="T2" fmla="*/ 2147483647 w 82"/>
                <a:gd name="T3" fmla="*/ 2147483647 h 173"/>
                <a:gd name="T4" fmla="*/ 2147483647 w 82"/>
                <a:gd name="T5" fmla="*/ 2147483647 h 173"/>
                <a:gd name="T6" fmla="*/ 2147483647 w 82"/>
                <a:gd name="T7" fmla="*/ 2147483647 h 173"/>
                <a:gd name="T8" fmla="*/ 2147483647 w 82"/>
                <a:gd name="T9" fmla="*/ 2147483647 h 173"/>
                <a:gd name="T10" fmla="*/ 2147483647 w 82"/>
                <a:gd name="T11" fmla="*/ 2147483647 h 173"/>
                <a:gd name="T12" fmla="*/ 2147483647 w 82"/>
                <a:gd name="T13" fmla="*/ 2147483647 h 173"/>
                <a:gd name="T14" fmla="*/ 2147483647 w 82"/>
                <a:gd name="T15" fmla="*/ 2147483647 h 173"/>
                <a:gd name="T16" fmla="*/ 2147483647 w 82"/>
                <a:gd name="T17" fmla="*/ 2147483647 h 173"/>
                <a:gd name="T18" fmla="*/ 2147483647 w 82"/>
                <a:gd name="T19" fmla="*/ 2147483647 h 173"/>
                <a:gd name="T20" fmla="*/ 2147483647 w 82"/>
                <a:gd name="T21" fmla="*/ 2147483647 h 173"/>
                <a:gd name="T22" fmla="*/ 2147483647 w 82"/>
                <a:gd name="T23" fmla="*/ 2147483647 h 173"/>
                <a:gd name="T24" fmla="*/ 2147483647 w 82"/>
                <a:gd name="T25" fmla="*/ 2147483647 h 173"/>
                <a:gd name="T26" fmla="*/ 2147483647 w 82"/>
                <a:gd name="T27" fmla="*/ 2147483647 h 173"/>
                <a:gd name="T28" fmla="*/ 2147483647 w 82"/>
                <a:gd name="T29" fmla="*/ 2147483647 h 173"/>
                <a:gd name="T30" fmla="*/ 2147483647 w 82"/>
                <a:gd name="T31" fmla="*/ 2147483647 h 173"/>
                <a:gd name="T32" fmla="*/ 2147483647 w 82"/>
                <a:gd name="T33" fmla="*/ 2147483647 h 173"/>
                <a:gd name="T34" fmla="*/ 2147483647 w 82"/>
                <a:gd name="T35" fmla="*/ 2147483647 h 173"/>
                <a:gd name="T36" fmla="*/ 2147483647 w 82"/>
                <a:gd name="T37" fmla="*/ 2147483647 h 173"/>
                <a:gd name="T38" fmla="*/ 2147483647 w 82"/>
                <a:gd name="T39" fmla="*/ 2147483647 h 173"/>
                <a:gd name="T40" fmla="*/ 2147483647 w 82"/>
                <a:gd name="T41" fmla="*/ 2147483647 h 173"/>
                <a:gd name="T42" fmla="*/ 2147483647 w 82"/>
                <a:gd name="T43" fmla="*/ 2147483647 h 173"/>
                <a:gd name="T44" fmla="*/ 2147483647 w 82"/>
                <a:gd name="T45" fmla="*/ 2147483647 h 173"/>
                <a:gd name="T46" fmla="*/ 2147483647 w 82"/>
                <a:gd name="T47" fmla="*/ 2147483647 h 173"/>
                <a:gd name="T48" fmla="*/ 2147483647 w 82"/>
                <a:gd name="T49" fmla="*/ 2147483647 h 173"/>
                <a:gd name="T50" fmla="*/ 2147483647 w 82"/>
                <a:gd name="T51" fmla="*/ 2147483647 h 173"/>
                <a:gd name="T52" fmla="*/ 2147483647 w 82"/>
                <a:gd name="T53" fmla="*/ 2147483647 h 173"/>
                <a:gd name="T54" fmla="*/ 2147483647 w 82"/>
                <a:gd name="T55" fmla="*/ 2147483647 h 173"/>
                <a:gd name="T56" fmla="*/ 2147483647 w 82"/>
                <a:gd name="T57" fmla="*/ 2147483647 h 173"/>
                <a:gd name="T58" fmla="*/ 2147483647 w 82"/>
                <a:gd name="T59" fmla="*/ 2147483647 h 173"/>
                <a:gd name="T60" fmla="*/ 2147483647 w 82"/>
                <a:gd name="T61" fmla="*/ 2147483647 h 173"/>
                <a:gd name="T62" fmla="*/ 2147483647 w 82"/>
                <a:gd name="T63" fmla="*/ 2147483647 h 173"/>
                <a:gd name="T64" fmla="*/ 2147483647 w 82"/>
                <a:gd name="T65" fmla="*/ 2147483647 h 173"/>
                <a:gd name="T66" fmla="*/ 2147483647 w 82"/>
                <a:gd name="T67" fmla="*/ 2147483647 h 173"/>
                <a:gd name="T68" fmla="*/ 0 w 82"/>
                <a:gd name="T69" fmla="*/ 2147483647 h 173"/>
                <a:gd name="T70" fmla="*/ 0 w 82"/>
                <a:gd name="T71" fmla="*/ 2147483647 h 173"/>
                <a:gd name="T72" fmla="*/ 2147483647 w 82"/>
                <a:gd name="T73" fmla="*/ 2147483647 h 173"/>
                <a:gd name="T74" fmla="*/ 2147483647 w 82"/>
                <a:gd name="T75" fmla="*/ 2147483647 h 173"/>
                <a:gd name="T76" fmla="*/ 2147483647 w 82"/>
                <a:gd name="T77" fmla="*/ 2147483647 h 173"/>
                <a:gd name="T78" fmla="*/ 2147483647 w 82"/>
                <a:gd name="T79" fmla="*/ 2147483647 h 173"/>
                <a:gd name="T80" fmla="*/ 2147483647 w 82"/>
                <a:gd name="T81" fmla="*/ 2147483647 h 173"/>
                <a:gd name="T82" fmla="*/ 2147483647 w 82"/>
                <a:gd name="T83" fmla="*/ 0 h 1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82" h="173">
                  <a:moveTo>
                    <a:pt x="50" y="0"/>
                  </a:moveTo>
                  <a:lnTo>
                    <a:pt x="63" y="5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5" y="24"/>
                  </a:lnTo>
                  <a:lnTo>
                    <a:pt x="81" y="43"/>
                  </a:lnTo>
                  <a:lnTo>
                    <a:pt x="82" y="63"/>
                  </a:lnTo>
                  <a:lnTo>
                    <a:pt x="80" y="79"/>
                  </a:lnTo>
                  <a:lnTo>
                    <a:pt x="81" y="111"/>
                  </a:lnTo>
                  <a:lnTo>
                    <a:pt x="80" y="138"/>
                  </a:lnTo>
                  <a:lnTo>
                    <a:pt x="76" y="144"/>
                  </a:lnTo>
                  <a:lnTo>
                    <a:pt x="76" y="149"/>
                  </a:lnTo>
                  <a:lnTo>
                    <a:pt x="70" y="154"/>
                  </a:lnTo>
                  <a:lnTo>
                    <a:pt x="57" y="150"/>
                  </a:lnTo>
                  <a:lnTo>
                    <a:pt x="52" y="155"/>
                  </a:lnTo>
                  <a:lnTo>
                    <a:pt x="47" y="165"/>
                  </a:lnTo>
                  <a:lnTo>
                    <a:pt x="41" y="171"/>
                  </a:lnTo>
                  <a:lnTo>
                    <a:pt x="31" y="173"/>
                  </a:lnTo>
                  <a:lnTo>
                    <a:pt x="26" y="168"/>
                  </a:lnTo>
                  <a:lnTo>
                    <a:pt x="15" y="152"/>
                  </a:lnTo>
                  <a:lnTo>
                    <a:pt x="14" y="144"/>
                  </a:lnTo>
                  <a:lnTo>
                    <a:pt x="14" y="139"/>
                  </a:lnTo>
                  <a:lnTo>
                    <a:pt x="11" y="130"/>
                  </a:lnTo>
                  <a:lnTo>
                    <a:pt x="14" y="109"/>
                  </a:lnTo>
                  <a:lnTo>
                    <a:pt x="17" y="106"/>
                  </a:lnTo>
                  <a:lnTo>
                    <a:pt x="18" y="101"/>
                  </a:lnTo>
                  <a:lnTo>
                    <a:pt x="16" y="97"/>
                  </a:lnTo>
                  <a:lnTo>
                    <a:pt x="14" y="89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2" y="63"/>
                  </a:lnTo>
                  <a:lnTo>
                    <a:pt x="10" y="54"/>
                  </a:lnTo>
                  <a:lnTo>
                    <a:pt x="7" y="53"/>
                  </a:lnTo>
                  <a:lnTo>
                    <a:pt x="4" y="53"/>
                  </a:lnTo>
                  <a:lnTo>
                    <a:pt x="0" y="4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10" y="33"/>
                  </a:lnTo>
                  <a:lnTo>
                    <a:pt x="20" y="32"/>
                  </a:lnTo>
                  <a:lnTo>
                    <a:pt x="39" y="12"/>
                  </a:lnTo>
                  <a:lnTo>
                    <a:pt x="45" y="1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 noChangeAspect="1"/>
            </p:cNvSpPr>
            <p:nvPr/>
          </p:nvSpPr>
          <p:spPr bwMode="gray">
            <a:xfrm>
              <a:off x="4160522" y="3805238"/>
              <a:ext cx="857349" cy="1082675"/>
            </a:xfrm>
            <a:custGeom>
              <a:avLst/>
              <a:gdLst>
                <a:gd name="T0" fmla="*/ 2147483647 w 645"/>
                <a:gd name="T1" fmla="*/ 2147483647 h 681"/>
                <a:gd name="T2" fmla="*/ 2147483647 w 645"/>
                <a:gd name="T3" fmla="*/ 2147483647 h 681"/>
                <a:gd name="T4" fmla="*/ 2147483647 w 645"/>
                <a:gd name="T5" fmla="*/ 2147483647 h 681"/>
                <a:gd name="T6" fmla="*/ 2147483647 w 645"/>
                <a:gd name="T7" fmla="*/ 2147483647 h 681"/>
                <a:gd name="T8" fmla="*/ 2147483647 w 645"/>
                <a:gd name="T9" fmla="*/ 2147483647 h 681"/>
                <a:gd name="T10" fmla="*/ 2147483647 w 645"/>
                <a:gd name="T11" fmla="*/ 2147483647 h 681"/>
                <a:gd name="T12" fmla="*/ 2147483647 w 645"/>
                <a:gd name="T13" fmla="*/ 2147483647 h 681"/>
                <a:gd name="T14" fmla="*/ 2147483647 w 645"/>
                <a:gd name="T15" fmla="*/ 2147483647 h 681"/>
                <a:gd name="T16" fmla="*/ 2147483647 w 645"/>
                <a:gd name="T17" fmla="*/ 2147483647 h 681"/>
                <a:gd name="T18" fmla="*/ 2147483647 w 645"/>
                <a:gd name="T19" fmla="*/ 2147483647 h 681"/>
                <a:gd name="T20" fmla="*/ 2147483647 w 645"/>
                <a:gd name="T21" fmla="*/ 2147483647 h 681"/>
                <a:gd name="T22" fmla="*/ 2147483647 w 645"/>
                <a:gd name="T23" fmla="*/ 2147483647 h 681"/>
                <a:gd name="T24" fmla="*/ 2147483647 w 645"/>
                <a:gd name="T25" fmla="*/ 2147483647 h 681"/>
                <a:gd name="T26" fmla="*/ 2147483647 w 645"/>
                <a:gd name="T27" fmla="*/ 2147483647 h 681"/>
                <a:gd name="T28" fmla="*/ 2147483647 w 645"/>
                <a:gd name="T29" fmla="*/ 2147483647 h 681"/>
                <a:gd name="T30" fmla="*/ 2147483647 w 645"/>
                <a:gd name="T31" fmla="*/ 2147483647 h 681"/>
                <a:gd name="T32" fmla="*/ 2147483647 w 645"/>
                <a:gd name="T33" fmla="*/ 2147483647 h 681"/>
                <a:gd name="T34" fmla="*/ 2147483647 w 645"/>
                <a:gd name="T35" fmla="*/ 2147483647 h 681"/>
                <a:gd name="T36" fmla="*/ 2147483647 w 645"/>
                <a:gd name="T37" fmla="*/ 2147483647 h 681"/>
                <a:gd name="T38" fmla="*/ 2147483647 w 645"/>
                <a:gd name="T39" fmla="*/ 2147483647 h 681"/>
                <a:gd name="T40" fmla="*/ 2147483647 w 645"/>
                <a:gd name="T41" fmla="*/ 2147483647 h 681"/>
                <a:gd name="T42" fmla="*/ 2147483647 w 645"/>
                <a:gd name="T43" fmla="*/ 2147483647 h 681"/>
                <a:gd name="T44" fmla="*/ 2147483647 w 645"/>
                <a:gd name="T45" fmla="*/ 2147483647 h 681"/>
                <a:gd name="T46" fmla="*/ 2147483647 w 645"/>
                <a:gd name="T47" fmla="*/ 2147483647 h 681"/>
                <a:gd name="T48" fmla="*/ 2147483647 w 645"/>
                <a:gd name="T49" fmla="*/ 2147483647 h 681"/>
                <a:gd name="T50" fmla="*/ 2147483647 w 645"/>
                <a:gd name="T51" fmla="*/ 2147483647 h 681"/>
                <a:gd name="T52" fmla="*/ 2147483647 w 645"/>
                <a:gd name="T53" fmla="*/ 2147483647 h 681"/>
                <a:gd name="T54" fmla="*/ 2147483647 w 645"/>
                <a:gd name="T55" fmla="*/ 2147483647 h 681"/>
                <a:gd name="T56" fmla="*/ 2147483647 w 645"/>
                <a:gd name="T57" fmla="*/ 2147483647 h 681"/>
                <a:gd name="T58" fmla="*/ 2147483647 w 645"/>
                <a:gd name="T59" fmla="*/ 2147483647 h 681"/>
                <a:gd name="T60" fmla="*/ 2147483647 w 645"/>
                <a:gd name="T61" fmla="*/ 2147483647 h 681"/>
                <a:gd name="T62" fmla="*/ 2147483647 w 645"/>
                <a:gd name="T63" fmla="*/ 2147483647 h 681"/>
                <a:gd name="T64" fmla="*/ 2147483647 w 645"/>
                <a:gd name="T65" fmla="*/ 2147483647 h 681"/>
                <a:gd name="T66" fmla="*/ 2147483647 w 645"/>
                <a:gd name="T67" fmla="*/ 2147483647 h 681"/>
                <a:gd name="T68" fmla="*/ 2147483647 w 645"/>
                <a:gd name="T69" fmla="*/ 2147483647 h 681"/>
                <a:gd name="T70" fmla="*/ 2147483647 w 645"/>
                <a:gd name="T71" fmla="*/ 2147483647 h 681"/>
                <a:gd name="T72" fmla="*/ 2147483647 w 645"/>
                <a:gd name="T73" fmla="*/ 2147483647 h 681"/>
                <a:gd name="T74" fmla="*/ 2147483647 w 645"/>
                <a:gd name="T75" fmla="*/ 2147483647 h 681"/>
                <a:gd name="T76" fmla="*/ 2147483647 w 645"/>
                <a:gd name="T77" fmla="*/ 2147483647 h 681"/>
                <a:gd name="T78" fmla="*/ 2147483647 w 645"/>
                <a:gd name="T79" fmla="*/ 2147483647 h 681"/>
                <a:gd name="T80" fmla="*/ 2147483647 w 645"/>
                <a:gd name="T81" fmla="*/ 2147483647 h 681"/>
                <a:gd name="T82" fmla="*/ 2147483647 w 645"/>
                <a:gd name="T83" fmla="*/ 2147483647 h 681"/>
                <a:gd name="T84" fmla="*/ 2147483647 w 645"/>
                <a:gd name="T85" fmla="*/ 2147483647 h 681"/>
                <a:gd name="T86" fmla="*/ 2147483647 w 645"/>
                <a:gd name="T87" fmla="*/ 2147483647 h 681"/>
                <a:gd name="T88" fmla="*/ 2147483647 w 645"/>
                <a:gd name="T89" fmla="*/ 2147483647 h 681"/>
                <a:gd name="T90" fmla="*/ 2147483647 w 645"/>
                <a:gd name="T91" fmla="*/ 2147483647 h 681"/>
                <a:gd name="T92" fmla="*/ 2147483647 w 645"/>
                <a:gd name="T93" fmla="*/ 2147483647 h 681"/>
                <a:gd name="T94" fmla="*/ 2147483647 w 645"/>
                <a:gd name="T95" fmla="*/ 2147483647 h 681"/>
                <a:gd name="T96" fmla="*/ 2147483647 w 645"/>
                <a:gd name="T97" fmla="*/ 2147483647 h 681"/>
                <a:gd name="T98" fmla="*/ 2147483647 w 645"/>
                <a:gd name="T99" fmla="*/ 2147483647 h 681"/>
                <a:gd name="T100" fmla="*/ 2147483647 w 645"/>
                <a:gd name="T101" fmla="*/ 2147483647 h 681"/>
                <a:gd name="T102" fmla="*/ 2147483647 w 645"/>
                <a:gd name="T103" fmla="*/ 2147483647 h 681"/>
                <a:gd name="T104" fmla="*/ 2147483647 w 645"/>
                <a:gd name="T105" fmla="*/ 2147483647 h 681"/>
                <a:gd name="T106" fmla="*/ 2147483647 w 645"/>
                <a:gd name="T107" fmla="*/ 2147483647 h 681"/>
                <a:gd name="T108" fmla="*/ 2147483647 w 645"/>
                <a:gd name="T109" fmla="*/ 2147483647 h 681"/>
                <a:gd name="T110" fmla="*/ 2147483647 w 645"/>
                <a:gd name="T111" fmla="*/ 2147483647 h 681"/>
                <a:gd name="T112" fmla="*/ 2147483647 w 645"/>
                <a:gd name="T113" fmla="*/ 2147483647 h 681"/>
                <a:gd name="T114" fmla="*/ 2147483647 w 645"/>
                <a:gd name="T115" fmla="*/ 2147483647 h 681"/>
                <a:gd name="T116" fmla="*/ 2147483647 w 645"/>
                <a:gd name="T117" fmla="*/ 2147483647 h 681"/>
                <a:gd name="T118" fmla="*/ 2147483647 w 645"/>
                <a:gd name="T119" fmla="*/ 2147483647 h 681"/>
                <a:gd name="T120" fmla="*/ 2147483647 w 645"/>
                <a:gd name="T121" fmla="*/ 2147483647 h 68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5" h="681">
                  <a:moveTo>
                    <a:pt x="201" y="17"/>
                  </a:moveTo>
                  <a:lnTo>
                    <a:pt x="199" y="28"/>
                  </a:lnTo>
                  <a:lnTo>
                    <a:pt x="199" y="36"/>
                  </a:lnTo>
                  <a:lnTo>
                    <a:pt x="195" y="38"/>
                  </a:lnTo>
                  <a:lnTo>
                    <a:pt x="184" y="40"/>
                  </a:lnTo>
                  <a:lnTo>
                    <a:pt x="183" y="46"/>
                  </a:lnTo>
                  <a:lnTo>
                    <a:pt x="184" y="53"/>
                  </a:lnTo>
                  <a:lnTo>
                    <a:pt x="186" y="59"/>
                  </a:lnTo>
                  <a:lnTo>
                    <a:pt x="185" y="63"/>
                  </a:lnTo>
                  <a:lnTo>
                    <a:pt x="164" y="59"/>
                  </a:lnTo>
                  <a:lnTo>
                    <a:pt x="153" y="58"/>
                  </a:lnTo>
                  <a:lnTo>
                    <a:pt x="147" y="53"/>
                  </a:lnTo>
                  <a:lnTo>
                    <a:pt x="140" y="49"/>
                  </a:lnTo>
                  <a:lnTo>
                    <a:pt x="137" y="60"/>
                  </a:lnTo>
                  <a:lnTo>
                    <a:pt x="126" y="79"/>
                  </a:lnTo>
                  <a:lnTo>
                    <a:pt x="125" y="89"/>
                  </a:lnTo>
                  <a:lnTo>
                    <a:pt x="123" y="94"/>
                  </a:lnTo>
                  <a:lnTo>
                    <a:pt x="115" y="89"/>
                  </a:lnTo>
                  <a:lnTo>
                    <a:pt x="109" y="81"/>
                  </a:lnTo>
                  <a:lnTo>
                    <a:pt x="98" y="73"/>
                  </a:lnTo>
                  <a:lnTo>
                    <a:pt x="92" y="53"/>
                  </a:lnTo>
                  <a:lnTo>
                    <a:pt x="81" y="59"/>
                  </a:lnTo>
                  <a:lnTo>
                    <a:pt x="75" y="68"/>
                  </a:lnTo>
                  <a:lnTo>
                    <a:pt x="75" y="76"/>
                  </a:lnTo>
                  <a:lnTo>
                    <a:pt x="71" y="81"/>
                  </a:lnTo>
                  <a:lnTo>
                    <a:pt x="60" y="90"/>
                  </a:lnTo>
                  <a:lnTo>
                    <a:pt x="48" y="90"/>
                  </a:lnTo>
                  <a:lnTo>
                    <a:pt x="23" y="96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3" y="102"/>
                  </a:lnTo>
                  <a:lnTo>
                    <a:pt x="5" y="107"/>
                  </a:lnTo>
                  <a:lnTo>
                    <a:pt x="16" y="133"/>
                  </a:lnTo>
                  <a:lnTo>
                    <a:pt x="18" y="143"/>
                  </a:lnTo>
                  <a:lnTo>
                    <a:pt x="7" y="150"/>
                  </a:lnTo>
                  <a:lnTo>
                    <a:pt x="2" y="156"/>
                  </a:lnTo>
                  <a:lnTo>
                    <a:pt x="0" y="165"/>
                  </a:lnTo>
                  <a:lnTo>
                    <a:pt x="1" y="170"/>
                  </a:lnTo>
                  <a:lnTo>
                    <a:pt x="2" y="175"/>
                  </a:lnTo>
                  <a:lnTo>
                    <a:pt x="11" y="177"/>
                  </a:lnTo>
                  <a:lnTo>
                    <a:pt x="12" y="186"/>
                  </a:lnTo>
                  <a:lnTo>
                    <a:pt x="10" y="194"/>
                  </a:lnTo>
                  <a:lnTo>
                    <a:pt x="11" y="205"/>
                  </a:lnTo>
                  <a:lnTo>
                    <a:pt x="13" y="216"/>
                  </a:lnTo>
                  <a:lnTo>
                    <a:pt x="19" y="225"/>
                  </a:lnTo>
                  <a:lnTo>
                    <a:pt x="44" y="227"/>
                  </a:lnTo>
                  <a:lnTo>
                    <a:pt x="48" y="236"/>
                  </a:lnTo>
                  <a:lnTo>
                    <a:pt x="48" y="245"/>
                  </a:lnTo>
                  <a:lnTo>
                    <a:pt x="45" y="251"/>
                  </a:lnTo>
                  <a:lnTo>
                    <a:pt x="46" y="254"/>
                  </a:lnTo>
                  <a:lnTo>
                    <a:pt x="54" y="254"/>
                  </a:lnTo>
                  <a:lnTo>
                    <a:pt x="64" y="254"/>
                  </a:lnTo>
                  <a:lnTo>
                    <a:pt x="80" y="247"/>
                  </a:lnTo>
                  <a:lnTo>
                    <a:pt x="81" y="240"/>
                  </a:lnTo>
                  <a:lnTo>
                    <a:pt x="89" y="226"/>
                  </a:lnTo>
                  <a:lnTo>
                    <a:pt x="94" y="224"/>
                  </a:lnTo>
                  <a:lnTo>
                    <a:pt x="97" y="218"/>
                  </a:lnTo>
                  <a:lnTo>
                    <a:pt x="114" y="210"/>
                  </a:lnTo>
                  <a:lnTo>
                    <a:pt x="123" y="210"/>
                  </a:lnTo>
                  <a:lnTo>
                    <a:pt x="132" y="213"/>
                  </a:lnTo>
                  <a:lnTo>
                    <a:pt x="173" y="236"/>
                  </a:lnTo>
                  <a:lnTo>
                    <a:pt x="190" y="243"/>
                  </a:lnTo>
                  <a:lnTo>
                    <a:pt x="193" y="248"/>
                  </a:lnTo>
                  <a:lnTo>
                    <a:pt x="195" y="259"/>
                  </a:lnTo>
                  <a:lnTo>
                    <a:pt x="207" y="294"/>
                  </a:lnTo>
                  <a:lnTo>
                    <a:pt x="211" y="306"/>
                  </a:lnTo>
                  <a:lnTo>
                    <a:pt x="210" y="313"/>
                  </a:lnTo>
                  <a:lnTo>
                    <a:pt x="231" y="333"/>
                  </a:lnTo>
                  <a:lnTo>
                    <a:pt x="241" y="345"/>
                  </a:lnTo>
                  <a:lnTo>
                    <a:pt x="244" y="361"/>
                  </a:lnTo>
                  <a:lnTo>
                    <a:pt x="252" y="358"/>
                  </a:lnTo>
                  <a:lnTo>
                    <a:pt x="259" y="358"/>
                  </a:lnTo>
                  <a:lnTo>
                    <a:pt x="269" y="365"/>
                  </a:lnTo>
                  <a:lnTo>
                    <a:pt x="282" y="386"/>
                  </a:lnTo>
                  <a:lnTo>
                    <a:pt x="292" y="387"/>
                  </a:lnTo>
                  <a:lnTo>
                    <a:pt x="309" y="410"/>
                  </a:lnTo>
                  <a:lnTo>
                    <a:pt x="323" y="424"/>
                  </a:lnTo>
                  <a:lnTo>
                    <a:pt x="347" y="444"/>
                  </a:lnTo>
                  <a:lnTo>
                    <a:pt x="352" y="442"/>
                  </a:lnTo>
                  <a:lnTo>
                    <a:pt x="379" y="444"/>
                  </a:lnTo>
                  <a:lnTo>
                    <a:pt x="385" y="445"/>
                  </a:lnTo>
                  <a:lnTo>
                    <a:pt x="400" y="462"/>
                  </a:lnTo>
                  <a:lnTo>
                    <a:pt x="404" y="472"/>
                  </a:lnTo>
                  <a:lnTo>
                    <a:pt x="421" y="479"/>
                  </a:lnTo>
                  <a:lnTo>
                    <a:pt x="422" y="482"/>
                  </a:lnTo>
                  <a:lnTo>
                    <a:pt x="421" y="490"/>
                  </a:lnTo>
                  <a:lnTo>
                    <a:pt x="440" y="487"/>
                  </a:lnTo>
                  <a:lnTo>
                    <a:pt x="444" y="488"/>
                  </a:lnTo>
                  <a:lnTo>
                    <a:pt x="449" y="494"/>
                  </a:lnTo>
                  <a:lnTo>
                    <a:pt x="453" y="505"/>
                  </a:lnTo>
                  <a:lnTo>
                    <a:pt x="451" y="512"/>
                  </a:lnTo>
                  <a:lnTo>
                    <a:pt x="455" y="520"/>
                  </a:lnTo>
                  <a:lnTo>
                    <a:pt x="467" y="525"/>
                  </a:lnTo>
                  <a:lnTo>
                    <a:pt x="473" y="530"/>
                  </a:lnTo>
                  <a:lnTo>
                    <a:pt x="478" y="537"/>
                  </a:lnTo>
                  <a:lnTo>
                    <a:pt x="483" y="527"/>
                  </a:lnTo>
                  <a:lnTo>
                    <a:pt x="487" y="527"/>
                  </a:lnTo>
                  <a:lnTo>
                    <a:pt x="495" y="539"/>
                  </a:lnTo>
                  <a:lnTo>
                    <a:pt x="495" y="546"/>
                  </a:lnTo>
                  <a:lnTo>
                    <a:pt x="498" y="559"/>
                  </a:lnTo>
                  <a:lnTo>
                    <a:pt x="510" y="578"/>
                  </a:lnTo>
                  <a:lnTo>
                    <a:pt x="513" y="596"/>
                  </a:lnTo>
                  <a:lnTo>
                    <a:pt x="522" y="617"/>
                  </a:lnTo>
                  <a:lnTo>
                    <a:pt x="507" y="624"/>
                  </a:lnTo>
                  <a:lnTo>
                    <a:pt x="500" y="629"/>
                  </a:lnTo>
                  <a:lnTo>
                    <a:pt x="503" y="640"/>
                  </a:lnTo>
                  <a:lnTo>
                    <a:pt x="496" y="651"/>
                  </a:lnTo>
                  <a:lnTo>
                    <a:pt x="492" y="661"/>
                  </a:lnTo>
                  <a:lnTo>
                    <a:pt x="494" y="673"/>
                  </a:lnTo>
                  <a:lnTo>
                    <a:pt x="496" y="681"/>
                  </a:lnTo>
                  <a:lnTo>
                    <a:pt x="496" y="678"/>
                  </a:lnTo>
                  <a:lnTo>
                    <a:pt x="496" y="681"/>
                  </a:lnTo>
                  <a:lnTo>
                    <a:pt x="503" y="681"/>
                  </a:lnTo>
                  <a:lnTo>
                    <a:pt x="511" y="681"/>
                  </a:lnTo>
                  <a:lnTo>
                    <a:pt x="514" y="678"/>
                  </a:lnTo>
                  <a:lnTo>
                    <a:pt x="522" y="661"/>
                  </a:lnTo>
                  <a:lnTo>
                    <a:pt x="525" y="656"/>
                  </a:lnTo>
                  <a:lnTo>
                    <a:pt x="532" y="651"/>
                  </a:lnTo>
                  <a:lnTo>
                    <a:pt x="538" y="649"/>
                  </a:lnTo>
                  <a:lnTo>
                    <a:pt x="540" y="643"/>
                  </a:lnTo>
                  <a:lnTo>
                    <a:pt x="541" y="621"/>
                  </a:lnTo>
                  <a:lnTo>
                    <a:pt x="544" y="616"/>
                  </a:lnTo>
                  <a:lnTo>
                    <a:pt x="553" y="613"/>
                  </a:lnTo>
                  <a:lnTo>
                    <a:pt x="562" y="607"/>
                  </a:lnTo>
                  <a:lnTo>
                    <a:pt x="567" y="607"/>
                  </a:lnTo>
                  <a:lnTo>
                    <a:pt x="570" y="603"/>
                  </a:lnTo>
                  <a:lnTo>
                    <a:pt x="570" y="590"/>
                  </a:lnTo>
                  <a:lnTo>
                    <a:pt x="568" y="585"/>
                  </a:lnTo>
                  <a:lnTo>
                    <a:pt x="567" y="575"/>
                  </a:lnTo>
                  <a:lnTo>
                    <a:pt x="564" y="570"/>
                  </a:lnTo>
                  <a:lnTo>
                    <a:pt x="554" y="564"/>
                  </a:lnTo>
                  <a:lnTo>
                    <a:pt x="549" y="558"/>
                  </a:lnTo>
                  <a:lnTo>
                    <a:pt x="538" y="553"/>
                  </a:lnTo>
                  <a:lnTo>
                    <a:pt x="538" y="543"/>
                  </a:lnTo>
                  <a:lnTo>
                    <a:pt x="543" y="523"/>
                  </a:lnTo>
                  <a:lnTo>
                    <a:pt x="551" y="511"/>
                  </a:lnTo>
                  <a:lnTo>
                    <a:pt x="564" y="499"/>
                  </a:lnTo>
                  <a:lnTo>
                    <a:pt x="575" y="496"/>
                  </a:lnTo>
                  <a:lnTo>
                    <a:pt x="591" y="509"/>
                  </a:lnTo>
                  <a:lnTo>
                    <a:pt x="604" y="512"/>
                  </a:lnTo>
                  <a:lnTo>
                    <a:pt x="615" y="519"/>
                  </a:lnTo>
                  <a:lnTo>
                    <a:pt x="619" y="527"/>
                  </a:lnTo>
                  <a:lnTo>
                    <a:pt x="626" y="539"/>
                  </a:lnTo>
                  <a:lnTo>
                    <a:pt x="637" y="546"/>
                  </a:lnTo>
                  <a:lnTo>
                    <a:pt x="637" y="543"/>
                  </a:lnTo>
                  <a:lnTo>
                    <a:pt x="645" y="527"/>
                  </a:lnTo>
                  <a:lnTo>
                    <a:pt x="642" y="520"/>
                  </a:lnTo>
                  <a:lnTo>
                    <a:pt x="636" y="511"/>
                  </a:lnTo>
                  <a:lnTo>
                    <a:pt x="626" y="500"/>
                  </a:lnTo>
                  <a:lnTo>
                    <a:pt x="615" y="482"/>
                  </a:lnTo>
                  <a:lnTo>
                    <a:pt x="580" y="468"/>
                  </a:lnTo>
                  <a:lnTo>
                    <a:pt x="572" y="460"/>
                  </a:lnTo>
                  <a:lnTo>
                    <a:pt x="560" y="452"/>
                  </a:lnTo>
                  <a:lnTo>
                    <a:pt x="524" y="437"/>
                  </a:lnTo>
                  <a:lnTo>
                    <a:pt x="516" y="433"/>
                  </a:lnTo>
                  <a:lnTo>
                    <a:pt x="510" y="430"/>
                  </a:lnTo>
                  <a:lnTo>
                    <a:pt x="506" y="430"/>
                  </a:lnTo>
                  <a:lnTo>
                    <a:pt x="502" y="426"/>
                  </a:lnTo>
                  <a:lnTo>
                    <a:pt x="502" y="420"/>
                  </a:lnTo>
                  <a:lnTo>
                    <a:pt x="508" y="414"/>
                  </a:lnTo>
                  <a:lnTo>
                    <a:pt x="516" y="409"/>
                  </a:lnTo>
                  <a:lnTo>
                    <a:pt x="517" y="401"/>
                  </a:lnTo>
                  <a:lnTo>
                    <a:pt x="511" y="392"/>
                  </a:lnTo>
                  <a:lnTo>
                    <a:pt x="500" y="392"/>
                  </a:lnTo>
                  <a:lnTo>
                    <a:pt x="496" y="394"/>
                  </a:lnTo>
                  <a:lnTo>
                    <a:pt x="503" y="392"/>
                  </a:lnTo>
                  <a:lnTo>
                    <a:pt x="496" y="394"/>
                  </a:lnTo>
                  <a:lnTo>
                    <a:pt x="465" y="394"/>
                  </a:lnTo>
                  <a:lnTo>
                    <a:pt x="465" y="403"/>
                  </a:lnTo>
                  <a:lnTo>
                    <a:pt x="453" y="390"/>
                  </a:lnTo>
                  <a:lnTo>
                    <a:pt x="442" y="382"/>
                  </a:lnTo>
                  <a:lnTo>
                    <a:pt x="437" y="382"/>
                  </a:lnTo>
                  <a:lnTo>
                    <a:pt x="435" y="374"/>
                  </a:lnTo>
                  <a:lnTo>
                    <a:pt x="431" y="374"/>
                  </a:lnTo>
                  <a:lnTo>
                    <a:pt x="410" y="354"/>
                  </a:lnTo>
                  <a:lnTo>
                    <a:pt x="405" y="345"/>
                  </a:lnTo>
                  <a:lnTo>
                    <a:pt x="398" y="332"/>
                  </a:lnTo>
                  <a:lnTo>
                    <a:pt x="392" y="313"/>
                  </a:lnTo>
                  <a:lnTo>
                    <a:pt x="388" y="309"/>
                  </a:lnTo>
                  <a:lnTo>
                    <a:pt x="382" y="285"/>
                  </a:lnTo>
                  <a:lnTo>
                    <a:pt x="374" y="270"/>
                  </a:lnTo>
                  <a:lnTo>
                    <a:pt x="369" y="267"/>
                  </a:lnTo>
                  <a:lnTo>
                    <a:pt x="363" y="267"/>
                  </a:lnTo>
                  <a:lnTo>
                    <a:pt x="362" y="263"/>
                  </a:lnTo>
                  <a:lnTo>
                    <a:pt x="347" y="254"/>
                  </a:lnTo>
                  <a:lnTo>
                    <a:pt x="341" y="247"/>
                  </a:lnTo>
                  <a:lnTo>
                    <a:pt x="320" y="237"/>
                  </a:lnTo>
                  <a:lnTo>
                    <a:pt x="314" y="230"/>
                  </a:lnTo>
                  <a:lnTo>
                    <a:pt x="309" y="220"/>
                  </a:lnTo>
                  <a:lnTo>
                    <a:pt x="306" y="211"/>
                  </a:lnTo>
                  <a:lnTo>
                    <a:pt x="306" y="193"/>
                  </a:lnTo>
                  <a:lnTo>
                    <a:pt x="308" y="177"/>
                  </a:lnTo>
                  <a:lnTo>
                    <a:pt x="313" y="172"/>
                  </a:lnTo>
                  <a:lnTo>
                    <a:pt x="314" y="165"/>
                  </a:lnTo>
                  <a:lnTo>
                    <a:pt x="312" y="159"/>
                  </a:lnTo>
                  <a:lnTo>
                    <a:pt x="304" y="156"/>
                  </a:lnTo>
                  <a:lnTo>
                    <a:pt x="302" y="141"/>
                  </a:lnTo>
                  <a:lnTo>
                    <a:pt x="304" y="134"/>
                  </a:lnTo>
                  <a:lnTo>
                    <a:pt x="314" y="126"/>
                  </a:lnTo>
                  <a:lnTo>
                    <a:pt x="318" y="126"/>
                  </a:lnTo>
                  <a:lnTo>
                    <a:pt x="319" y="127"/>
                  </a:lnTo>
                  <a:lnTo>
                    <a:pt x="324" y="126"/>
                  </a:lnTo>
                  <a:lnTo>
                    <a:pt x="357" y="108"/>
                  </a:lnTo>
                  <a:lnTo>
                    <a:pt x="366" y="111"/>
                  </a:lnTo>
                  <a:lnTo>
                    <a:pt x="376" y="106"/>
                  </a:lnTo>
                  <a:lnTo>
                    <a:pt x="382" y="107"/>
                  </a:lnTo>
                  <a:lnTo>
                    <a:pt x="383" y="113"/>
                  </a:lnTo>
                  <a:lnTo>
                    <a:pt x="379" y="121"/>
                  </a:lnTo>
                  <a:lnTo>
                    <a:pt x="379" y="122"/>
                  </a:lnTo>
                  <a:lnTo>
                    <a:pt x="384" y="123"/>
                  </a:lnTo>
                  <a:lnTo>
                    <a:pt x="389" y="122"/>
                  </a:lnTo>
                  <a:lnTo>
                    <a:pt x="393" y="119"/>
                  </a:lnTo>
                  <a:lnTo>
                    <a:pt x="394" y="114"/>
                  </a:lnTo>
                  <a:lnTo>
                    <a:pt x="392" y="111"/>
                  </a:lnTo>
                  <a:lnTo>
                    <a:pt x="388" y="110"/>
                  </a:lnTo>
                  <a:lnTo>
                    <a:pt x="385" y="105"/>
                  </a:lnTo>
                  <a:lnTo>
                    <a:pt x="378" y="101"/>
                  </a:lnTo>
                  <a:lnTo>
                    <a:pt x="376" y="98"/>
                  </a:lnTo>
                  <a:lnTo>
                    <a:pt x="376" y="90"/>
                  </a:lnTo>
                  <a:lnTo>
                    <a:pt x="371" y="84"/>
                  </a:lnTo>
                  <a:lnTo>
                    <a:pt x="372" y="76"/>
                  </a:lnTo>
                  <a:lnTo>
                    <a:pt x="374" y="69"/>
                  </a:lnTo>
                  <a:lnTo>
                    <a:pt x="369" y="70"/>
                  </a:lnTo>
                  <a:lnTo>
                    <a:pt x="367" y="69"/>
                  </a:lnTo>
                  <a:lnTo>
                    <a:pt x="367" y="64"/>
                  </a:lnTo>
                  <a:lnTo>
                    <a:pt x="369" y="57"/>
                  </a:lnTo>
                  <a:lnTo>
                    <a:pt x="381" y="47"/>
                  </a:lnTo>
                  <a:lnTo>
                    <a:pt x="372" y="47"/>
                  </a:lnTo>
                  <a:lnTo>
                    <a:pt x="358" y="42"/>
                  </a:lnTo>
                  <a:lnTo>
                    <a:pt x="328" y="37"/>
                  </a:lnTo>
                  <a:lnTo>
                    <a:pt x="318" y="31"/>
                  </a:lnTo>
                  <a:lnTo>
                    <a:pt x="313" y="31"/>
                  </a:lnTo>
                  <a:lnTo>
                    <a:pt x="302" y="22"/>
                  </a:lnTo>
                  <a:lnTo>
                    <a:pt x="298" y="15"/>
                  </a:lnTo>
                  <a:lnTo>
                    <a:pt x="296" y="8"/>
                  </a:lnTo>
                  <a:lnTo>
                    <a:pt x="296" y="3"/>
                  </a:lnTo>
                  <a:lnTo>
                    <a:pt x="293" y="0"/>
                  </a:lnTo>
                  <a:lnTo>
                    <a:pt x="287" y="1"/>
                  </a:lnTo>
                  <a:lnTo>
                    <a:pt x="282" y="5"/>
                  </a:lnTo>
                  <a:lnTo>
                    <a:pt x="272" y="8"/>
                  </a:lnTo>
                  <a:lnTo>
                    <a:pt x="254" y="9"/>
                  </a:lnTo>
                  <a:lnTo>
                    <a:pt x="234" y="16"/>
                  </a:lnTo>
                  <a:lnTo>
                    <a:pt x="218" y="21"/>
                  </a:lnTo>
                  <a:lnTo>
                    <a:pt x="215" y="22"/>
                  </a:lnTo>
                  <a:lnTo>
                    <a:pt x="201" y="17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 noChangeAspect="1"/>
            </p:cNvSpPr>
            <p:nvPr/>
          </p:nvSpPr>
          <p:spPr bwMode="gray">
            <a:xfrm>
              <a:off x="4085900" y="3397250"/>
              <a:ext cx="46043" cy="90488"/>
            </a:xfrm>
            <a:custGeom>
              <a:avLst/>
              <a:gdLst>
                <a:gd name="T0" fmla="*/ 2147483647 w 38"/>
                <a:gd name="T1" fmla="*/ 2147483647 h 53"/>
                <a:gd name="T2" fmla="*/ 2147483647 w 38"/>
                <a:gd name="T3" fmla="*/ 2147483647 h 53"/>
                <a:gd name="T4" fmla="*/ 2147483647 w 38"/>
                <a:gd name="T5" fmla="*/ 2147483647 h 53"/>
                <a:gd name="T6" fmla="*/ 2147483647 w 38"/>
                <a:gd name="T7" fmla="*/ 2147483647 h 53"/>
                <a:gd name="T8" fmla="*/ 2147483647 w 38"/>
                <a:gd name="T9" fmla="*/ 2147483647 h 53"/>
                <a:gd name="T10" fmla="*/ 2147483647 w 38"/>
                <a:gd name="T11" fmla="*/ 2147483647 h 53"/>
                <a:gd name="T12" fmla="*/ 2147483647 w 38"/>
                <a:gd name="T13" fmla="*/ 2147483647 h 53"/>
                <a:gd name="T14" fmla="*/ 2147483647 w 38"/>
                <a:gd name="T15" fmla="*/ 2147483647 h 53"/>
                <a:gd name="T16" fmla="*/ 2147483647 w 38"/>
                <a:gd name="T17" fmla="*/ 0 h 53"/>
                <a:gd name="T18" fmla="*/ 2147483647 w 38"/>
                <a:gd name="T19" fmla="*/ 0 h 53"/>
                <a:gd name="T20" fmla="*/ 2147483647 w 38"/>
                <a:gd name="T21" fmla="*/ 2147483647 h 53"/>
                <a:gd name="T22" fmla="*/ 0 w 38"/>
                <a:gd name="T23" fmla="*/ 2147483647 h 53"/>
                <a:gd name="T24" fmla="*/ 2147483647 w 38"/>
                <a:gd name="T25" fmla="*/ 2147483647 h 53"/>
                <a:gd name="T26" fmla="*/ 2147483647 w 38"/>
                <a:gd name="T27" fmla="*/ 2147483647 h 53"/>
                <a:gd name="T28" fmla="*/ 2147483647 w 38"/>
                <a:gd name="T29" fmla="*/ 2147483647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" h="53">
                  <a:moveTo>
                    <a:pt x="21" y="53"/>
                  </a:moveTo>
                  <a:lnTo>
                    <a:pt x="33" y="52"/>
                  </a:lnTo>
                  <a:lnTo>
                    <a:pt x="38" y="45"/>
                  </a:lnTo>
                  <a:lnTo>
                    <a:pt x="37" y="33"/>
                  </a:lnTo>
                  <a:lnTo>
                    <a:pt x="33" y="26"/>
                  </a:lnTo>
                  <a:lnTo>
                    <a:pt x="28" y="18"/>
                  </a:lnTo>
                  <a:lnTo>
                    <a:pt x="28" y="11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6" y="7"/>
                  </a:lnTo>
                  <a:lnTo>
                    <a:pt x="0" y="20"/>
                  </a:lnTo>
                  <a:lnTo>
                    <a:pt x="3" y="33"/>
                  </a:lnTo>
                  <a:lnTo>
                    <a:pt x="3" y="48"/>
                  </a:lnTo>
                  <a:lnTo>
                    <a:pt x="21" y="53"/>
                  </a:lnTo>
                  <a:close/>
                </a:path>
              </a:pathLst>
            </a:custGeom>
            <a:solidFill>
              <a:srgbClr val="4BB4E6">
                <a:lumMod val="40000"/>
                <a:lumOff val="60000"/>
              </a:srgbClr>
            </a:solidFill>
            <a:ln w="6350" cap="flat" cmpd="sng">
              <a:solidFill>
                <a:srgbClr val="FF7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 noChangeAspect="1"/>
            </p:cNvSpPr>
            <p:nvPr/>
          </p:nvSpPr>
          <p:spPr bwMode="gray">
            <a:xfrm>
              <a:off x="4104953" y="3733800"/>
              <a:ext cx="327063" cy="222250"/>
            </a:xfrm>
            <a:custGeom>
              <a:avLst/>
              <a:gdLst>
                <a:gd name="T0" fmla="*/ 2147483647 w 241"/>
                <a:gd name="T1" fmla="*/ 2147483647 h 142"/>
                <a:gd name="T2" fmla="*/ 2147483647 w 241"/>
                <a:gd name="T3" fmla="*/ 2147483647 h 142"/>
                <a:gd name="T4" fmla="*/ 2147483647 w 241"/>
                <a:gd name="T5" fmla="*/ 2147483647 h 142"/>
                <a:gd name="T6" fmla="*/ 2147483647 w 241"/>
                <a:gd name="T7" fmla="*/ 2147483647 h 142"/>
                <a:gd name="T8" fmla="*/ 0 w 241"/>
                <a:gd name="T9" fmla="*/ 2147483647 h 142"/>
                <a:gd name="T10" fmla="*/ 2147483647 w 241"/>
                <a:gd name="T11" fmla="*/ 2147483647 h 142"/>
                <a:gd name="T12" fmla="*/ 2147483647 w 241"/>
                <a:gd name="T13" fmla="*/ 2147483647 h 142"/>
                <a:gd name="T14" fmla="*/ 2147483647 w 241"/>
                <a:gd name="T15" fmla="*/ 2147483647 h 142"/>
                <a:gd name="T16" fmla="*/ 2147483647 w 241"/>
                <a:gd name="T17" fmla="*/ 2147483647 h 142"/>
                <a:gd name="T18" fmla="*/ 2147483647 w 241"/>
                <a:gd name="T19" fmla="*/ 2147483647 h 142"/>
                <a:gd name="T20" fmla="*/ 2147483647 w 241"/>
                <a:gd name="T21" fmla="*/ 2147483647 h 142"/>
                <a:gd name="T22" fmla="*/ 2147483647 w 241"/>
                <a:gd name="T23" fmla="*/ 2147483647 h 142"/>
                <a:gd name="T24" fmla="*/ 2147483647 w 241"/>
                <a:gd name="T25" fmla="*/ 2147483647 h 142"/>
                <a:gd name="T26" fmla="*/ 2147483647 w 241"/>
                <a:gd name="T27" fmla="*/ 2147483647 h 142"/>
                <a:gd name="T28" fmla="*/ 2147483647 w 241"/>
                <a:gd name="T29" fmla="*/ 2147483647 h 142"/>
                <a:gd name="T30" fmla="*/ 2147483647 w 241"/>
                <a:gd name="T31" fmla="*/ 2147483647 h 142"/>
                <a:gd name="T32" fmla="*/ 2147483647 w 241"/>
                <a:gd name="T33" fmla="*/ 2147483647 h 142"/>
                <a:gd name="T34" fmla="*/ 2147483647 w 241"/>
                <a:gd name="T35" fmla="*/ 2147483647 h 142"/>
                <a:gd name="T36" fmla="*/ 2147483647 w 241"/>
                <a:gd name="T37" fmla="*/ 2147483647 h 142"/>
                <a:gd name="T38" fmla="*/ 2147483647 w 241"/>
                <a:gd name="T39" fmla="*/ 2147483647 h 142"/>
                <a:gd name="T40" fmla="*/ 2147483647 w 241"/>
                <a:gd name="T41" fmla="*/ 2147483647 h 142"/>
                <a:gd name="T42" fmla="*/ 2147483647 w 241"/>
                <a:gd name="T43" fmla="*/ 2147483647 h 142"/>
                <a:gd name="T44" fmla="*/ 2147483647 w 241"/>
                <a:gd name="T45" fmla="*/ 2147483647 h 142"/>
                <a:gd name="T46" fmla="*/ 2147483647 w 241"/>
                <a:gd name="T47" fmla="*/ 2147483647 h 142"/>
                <a:gd name="T48" fmla="*/ 2147483647 w 241"/>
                <a:gd name="T49" fmla="*/ 2147483647 h 142"/>
                <a:gd name="T50" fmla="*/ 2147483647 w 241"/>
                <a:gd name="T51" fmla="*/ 2147483647 h 142"/>
                <a:gd name="T52" fmla="*/ 2147483647 w 241"/>
                <a:gd name="T53" fmla="*/ 2147483647 h 142"/>
                <a:gd name="T54" fmla="*/ 2147483647 w 241"/>
                <a:gd name="T55" fmla="*/ 2147483647 h 142"/>
                <a:gd name="T56" fmla="*/ 2147483647 w 241"/>
                <a:gd name="T57" fmla="*/ 2147483647 h 142"/>
                <a:gd name="T58" fmla="*/ 2147483647 w 241"/>
                <a:gd name="T59" fmla="*/ 2147483647 h 142"/>
                <a:gd name="T60" fmla="*/ 2147483647 w 241"/>
                <a:gd name="T61" fmla="*/ 2147483647 h 142"/>
                <a:gd name="T62" fmla="*/ 2147483647 w 241"/>
                <a:gd name="T63" fmla="*/ 2147483647 h 142"/>
                <a:gd name="T64" fmla="*/ 2147483647 w 241"/>
                <a:gd name="T65" fmla="*/ 2147483647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1" h="142">
                  <a:moveTo>
                    <a:pt x="54" y="142"/>
                  </a:moveTo>
                  <a:lnTo>
                    <a:pt x="52" y="131"/>
                  </a:lnTo>
                  <a:lnTo>
                    <a:pt x="45" y="130"/>
                  </a:lnTo>
                  <a:lnTo>
                    <a:pt x="42" y="119"/>
                  </a:lnTo>
                  <a:lnTo>
                    <a:pt x="42" y="101"/>
                  </a:lnTo>
                  <a:lnTo>
                    <a:pt x="38" y="100"/>
                  </a:lnTo>
                  <a:lnTo>
                    <a:pt x="21" y="100"/>
                  </a:lnTo>
                  <a:lnTo>
                    <a:pt x="10" y="117"/>
                  </a:lnTo>
                  <a:lnTo>
                    <a:pt x="4" y="121"/>
                  </a:lnTo>
                  <a:lnTo>
                    <a:pt x="0" y="119"/>
                  </a:lnTo>
                  <a:lnTo>
                    <a:pt x="2" y="97"/>
                  </a:lnTo>
                  <a:lnTo>
                    <a:pt x="5" y="84"/>
                  </a:lnTo>
                  <a:lnTo>
                    <a:pt x="9" y="81"/>
                  </a:lnTo>
                  <a:lnTo>
                    <a:pt x="13" y="74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4" y="57"/>
                  </a:lnTo>
                  <a:lnTo>
                    <a:pt x="30" y="49"/>
                  </a:lnTo>
                  <a:lnTo>
                    <a:pt x="53" y="23"/>
                  </a:lnTo>
                  <a:lnTo>
                    <a:pt x="50" y="18"/>
                  </a:lnTo>
                  <a:lnTo>
                    <a:pt x="53" y="11"/>
                  </a:lnTo>
                  <a:lnTo>
                    <a:pt x="70" y="13"/>
                  </a:lnTo>
                  <a:lnTo>
                    <a:pt x="78" y="9"/>
                  </a:lnTo>
                  <a:lnTo>
                    <a:pt x="85" y="3"/>
                  </a:lnTo>
                  <a:lnTo>
                    <a:pt x="91" y="9"/>
                  </a:lnTo>
                  <a:lnTo>
                    <a:pt x="127" y="6"/>
                  </a:lnTo>
                  <a:lnTo>
                    <a:pt x="153" y="0"/>
                  </a:lnTo>
                  <a:lnTo>
                    <a:pt x="172" y="6"/>
                  </a:lnTo>
                  <a:lnTo>
                    <a:pt x="190" y="13"/>
                  </a:lnTo>
                  <a:lnTo>
                    <a:pt x="197" y="22"/>
                  </a:lnTo>
                  <a:lnTo>
                    <a:pt x="195" y="30"/>
                  </a:lnTo>
                  <a:lnTo>
                    <a:pt x="193" y="40"/>
                  </a:lnTo>
                  <a:lnTo>
                    <a:pt x="201" y="52"/>
                  </a:lnTo>
                  <a:lnTo>
                    <a:pt x="207" y="57"/>
                  </a:lnTo>
                  <a:lnTo>
                    <a:pt x="217" y="62"/>
                  </a:lnTo>
                  <a:lnTo>
                    <a:pt x="226" y="63"/>
                  </a:lnTo>
                  <a:lnTo>
                    <a:pt x="234" y="58"/>
                  </a:lnTo>
                  <a:lnTo>
                    <a:pt x="241" y="63"/>
                  </a:lnTo>
                  <a:lnTo>
                    <a:pt x="239" y="74"/>
                  </a:lnTo>
                  <a:lnTo>
                    <a:pt x="239" y="82"/>
                  </a:lnTo>
                  <a:lnTo>
                    <a:pt x="235" y="84"/>
                  </a:lnTo>
                  <a:lnTo>
                    <a:pt x="224" y="86"/>
                  </a:lnTo>
                  <a:lnTo>
                    <a:pt x="223" y="92"/>
                  </a:lnTo>
                  <a:lnTo>
                    <a:pt x="224" y="99"/>
                  </a:lnTo>
                  <a:lnTo>
                    <a:pt x="226" y="105"/>
                  </a:lnTo>
                  <a:lnTo>
                    <a:pt x="225" y="109"/>
                  </a:lnTo>
                  <a:lnTo>
                    <a:pt x="204" y="105"/>
                  </a:lnTo>
                  <a:lnTo>
                    <a:pt x="193" y="104"/>
                  </a:lnTo>
                  <a:lnTo>
                    <a:pt x="187" y="99"/>
                  </a:lnTo>
                  <a:lnTo>
                    <a:pt x="180" y="95"/>
                  </a:lnTo>
                  <a:lnTo>
                    <a:pt x="177" y="106"/>
                  </a:lnTo>
                  <a:lnTo>
                    <a:pt x="166" y="126"/>
                  </a:lnTo>
                  <a:lnTo>
                    <a:pt x="165" y="135"/>
                  </a:lnTo>
                  <a:lnTo>
                    <a:pt x="163" y="140"/>
                  </a:lnTo>
                  <a:lnTo>
                    <a:pt x="155" y="135"/>
                  </a:lnTo>
                  <a:lnTo>
                    <a:pt x="149" y="127"/>
                  </a:lnTo>
                  <a:lnTo>
                    <a:pt x="138" y="119"/>
                  </a:lnTo>
                  <a:lnTo>
                    <a:pt x="132" y="99"/>
                  </a:lnTo>
                  <a:lnTo>
                    <a:pt x="121" y="105"/>
                  </a:lnTo>
                  <a:lnTo>
                    <a:pt x="115" y="114"/>
                  </a:lnTo>
                  <a:lnTo>
                    <a:pt x="115" y="122"/>
                  </a:lnTo>
                  <a:lnTo>
                    <a:pt x="111" y="127"/>
                  </a:lnTo>
                  <a:lnTo>
                    <a:pt x="100" y="136"/>
                  </a:lnTo>
                  <a:lnTo>
                    <a:pt x="88" y="136"/>
                  </a:lnTo>
                  <a:lnTo>
                    <a:pt x="63" y="142"/>
                  </a:lnTo>
                  <a:lnTo>
                    <a:pt x="54" y="142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 noChangeAspect="1"/>
            </p:cNvSpPr>
            <p:nvPr/>
          </p:nvSpPr>
          <p:spPr bwMode="gray">
            <a:xfrm>
              <a:off x="3879501" y="3224213"/>
              <a:ext cx="246092" cy="255587"/>
            </a:xfrm>
            <a:custGeom>
              <a:avLst/>
              <a:gdLst>
                <a:gd name="T0" fmla="*/ 2147483647 w 188"/>
                <a:gd name="T1" fmla="*/ 2147483647 h 161"/>
                <a:gd name="T2" fmla="*/ 2147483647 w 188"/>
                <a:gd name="T3" fmla="*/ 2147483647 h 161"/>
                <a:gd name="T4" fmla="*/ 2147483647 w 188"/>
                <a:gd name="T5" fmla="*/ 2147483647 h 161"/>
                <a:gd name="T6" fmla="*/ 2147483647 w 188"/>
                <a:gd name="T7" fmla="*/ 2147483647 h 161"/>
                <a:gd name="T8" fmla="*/ 2147483647 w 188"/>
                <a:gd name="T9" fmla="*/ 2147483647 h 161"/>
                <a:gd name="T10" fmla="*/ 2147483647 w 188"/>
                <a:gd name="T11" fmla="*/ 2147483647 h 161"/>
                <a:gd name="T12" fmla="*/ 2147483647 w 188"/>
                <a:gd name="T13" fmla="*/ 2147483647 h 161"/>
                <a:gd name="T14" fmla="*/ 2147483647 w 188"/>
                <a:gd name="T15" fmla="*/ 2147483647 h 161"/>
                <a:gd name="T16" fmla="*/ 2147483647 w 188"/>
                <a:gd name="T17" fmla="*/ 2147483647 h 161"/>
                <a:gd name="T18" fmla="*/ 2147483647 w 188"/>
                <a:gd name="T19" fmla="*/ 2147483647 h 161"/>
                <a:gd name="T20" fmla="*/ 2147483647 w 188"/>
                <a:gd name="T21" fmla="*/ 2147483647 h 161"/>
                <a:gd name="T22" fmla="*/ 2147483647 w 188"/>
                <a:gd name="T23" fmla="*/ 2147483647 h 161"/>
                <a:gd name="T24" fmla="*/ 2147483647 w 188"/>
                <a:gd name="T25" fmla="*/ 2147483647 h 161"/>
                <a:gd name="T26" fmla="*/ 2147483647 w 188"/>
                <a:gd name="T27" fmla="*/ 2147483647 h 161"/>
                <a:gd name="T28" fmla="*/ 2147483647 w 188"/>
                <a:gd name="T29" fmla="*/ 2147483647 h 161"/>
                <a:gd name="T30" fmla="*/ 2147483647 w 188"/>
                <a:gd name="T31" fmla="*/ 2147483647 h 161"/>
                <a:gd name="T32" fmla="*/ 2147483647 w 188"/>
                <a:gd name="T33" fmla="*/ 2147483647 h 161"/>
                <a:gd name="T34" fmla="*/ 2147483647 w 188"/>
                <a:gd name="T35" fmla="*/ 2147483647 h 161"/>
                <a:gd name="T36" fmla="*/ 2147483647 w 188"/>
                <a:gd name="T37" fmla="*/ 2147483647 h 161"/>
                <a:gd name="T38" fmla="*/ 2147483647 w 188"/>
                <a:gd name="T39" fmla="*/ 2147483647 h 161"/>
                <a:gd name="T40" fmla="*/ 2147483647 w 188"/>
                <a:gd name="T41" fmla="*/ 2147483647 h 161"/>
                <a:gd name="T42" fmla="*/ 2147483647 w 188"/>
                <a:gd name="T43" fmla="*/ 2147483647 h 161"/>
                <a:gd name="T44" fmla="*/ 0 w 188"/>
                <a:gd name="T45" fmla="*/ 2147483647 h 161"/>
                <a:gd name="T46" fmla="*/ 0 w 188"/>
                <a:gd name="T47" fmla="*/ 2147483647 h 161"/>
                <a:gd name="T48" fmla="*/ 0 w 188"/>
                <a:gd name="T49" fmla="*/ 2147483647 h 161"/>
                <a:gd name="T50" fmla="*/ 2147483647 w 188"/>
                <a:gd name="T51" fmla="*/ 2147483647 h 161"/>
                <a:gd name="T52" fmla="*/ 2147483647 w 188"/>
                <a:gd name="T53" fmla="*/ 2147483647 h 161"/>
                <a:gd name="T54" fmla="*/ 2147483647 w 188"/>
                <a:gd name="T55" fmla="*/ 2147483647 h 161"/>
                <a:gd name="T56" fmla="*/ 2147483647 w 188"/>
                <a:gd name="T57" fmla="*/ 2147483647 h 161"/>
                <a:gd name="T58" fmla="*/ 2147483647 w 188"/>
                <a:gd name="T59" fmla="*/ 2147483647 h 161"/>
                <a:gd name="T60" fmla="*/ 2147483647 w 188"/>
                <a:gd name="T61" fmla="*/ 2147483647 h 161"/>
                <a:gd name="T62" fmla="*/ 2147483647 w 188"/>
                <a:gd name="T63" fmla="*/ 2147483647 h 161"/>
                <a:gd name="T64" fmla="*/ 2147483647 w 188"/>
                <a:gd name="T65" fmla="*/ 2147483647 h 161"/>
                <a:gd name="T66" fmla="*/ 2147483647 w 188"/>
                <a:gd name="T67" fmla="*/ 0 h 161"/>
                <a:gd name="T68" fmla="*/ 2147483647 w 188"/>
                <a:gd name="T69" fmla="*/ 2147483647 h 161"/>
                <a:gd name="T70" fmla="*/ 2147483647 w 188"/>
                <a:gd name="T71" fmla="*/ 2147483647 h 161"/>
                <a:gd name="T72" fmla="*/ 2147483647 w 188"/>
                <a:gd name="T73" fmla="*/ 2147483647 h 161"/>
                <a:gd name="T74" fmla="*/ 2147483647 w 188"/>
                <a:gd name="T75" fmla="*/ 2147483647 h 161"/>
                <a:gd name="T76" fmla="*/ 2147483647 w 188"/>
                <a:gd name="T77" fmla="*/ 2147483647 h 161"/>
                <a:gd name="T78" fmla="*/ 2147483647 w 188"/>
                <a:gd name="T79" fmla="*/ 2147483647 h 161"/>
                <a:gd name="T80" fmla="*/ 2147483647 w 188"/>
                <a:gd name="T81" fmla="*/ 2147483647 h 161"/>
                <a:gd name="T82" fmla="*/ 2147483647 w 188"/>
                <a:gd name="T83" fmla="*/ 2147483647 h 161"/>
                <a:gd name="T84" fmla="*/ 2147483647 w 188"/>
                <a:gd name="T85" fmla="*/ 2147483647 h 161"/>
                <a:gd name="T86" fmla="*/ 2147483647 w 188"/>
                <a:gd name="T87" fmla="*/ 2147483647 h 161"/>
                <a:gd name="T88" fmla="*/ 2147483647 w 188"/>
                <a:gd name="T89" fmla="*/ 2147483647 h 161"/>
                <a:gd name="T90" fmla="*/ 2147483647 w 188"/>
                <a:gd name="T91" fmla="*/ 2147483647 h 161"/>
                <a:gd name="T92" fmla="*/ 2147483647 w 188"/>
                <a:gd name="T93" fmla="*/ 2147483647 h 161"/>
                <a:gd name="T94" fmla="*/ 2147483647 w 188"/>
                <a:gd name="T95" fmla="*/ 2147483647 h 161"/>
                <a:gd name="T96" fmla="*/ 2147483647 w 188"/>
                <a:gd name="T97" fmla="*/ 2147483647 h 161"/>
                <a:gd name="T98" fmla="*/ 2147483647 w 188"/>
                <a:gd name="T99" fmla="*/ 2147483647 h 161"/>
                <a:gd name="T100" fmla="*/ 2147483647 w 188"/>
                <a:gd name="T101" fmla="*/ 2147483647 h 161"/>
                <a:gd name="T102" fmla="*/ 2147483647 w 188"/>
                <a:gd name="T103" fmla="*/ 2147483647 h 161"/>
                <a:gd name="T104" fmla="*/ 2147483647 w 188"/>
                <a:gd name="T105" fmla="*/ 2147483647 h 161"/>
                <a:gd name="T106" fmla="*/ 2147483647 w 188"/>
                <a:gd name="T107" fmla="*/ 2147483647 h 161"/>
                <a:gd name="T108" fmla="*/ 2147483647 w 188"/>
                <a:gd name="T109" fmla="*/ 2147483647 h 16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88" h="161">
                  <a:moveTo>
                    <a:pt x="158" y="160"/>
                  </a:moveTo>
                  <a:lnTo>
                    <a:pt x="150" y="161"/>
                  </a:lnTo>
                  <a:lnTo>
                    <a:pt x="140" y="159"/>
                  </a:lnTo>
                  <a:lnTo>
                    <a:pt x="131" y="152"/>
                  </a:lnTo>
                  <a:lnTo>
                    <a:pt x="120" y="146"/>
                  </a:lnTo>
                  <a:lnTo>
                    <a:pt x="123" y="140"/>
                  </a:lnTo>
                  <a:lnTo>
                    <a:pt x="118" y="138"/>
                  </a:lnTo>
                  <a:lnTo>
                    <a:pt x="118" y="114"/>
                  </a:lnTo>
                  <a:lnTo>
                    <a:pt x="112" y="114"/>
                  </a:lnTo>
                  <a:lnTo>
                    <a:pt x="106" y="122"/>
                  </a:lnTo>
                  <a:lnTo>
                    <a:pt x="101" y="129"/>
                  </a:lnTo>
                  <a:lnTo>
                    <a:pt x="91" y="129"/>
                  </a:lnTo>
                  <a:lnTo>
                    <a:pt x="81" y="125"/>
                  </a:lnTo>
                  <a:lnTo>
                    <a:pt x="79" y="110"/>
                  </a:lnTo>
                  <a:lnTo>
                    <a:pt x="76" y="101"/>
                  </a:lnTo>
                  <a:lnTo>
                    <a:pt x="70" y="96"/>
                  </a:lnTo>
                  <a:lnTo>
                    <a:pt x="58" y="92"/>
                  </a:lnTo>
                  <a:lnTo>
                    <a:pt x="44" y="84"/>
                  </a:lnTo>
                  <a:lnTo>
                    <a:pt x="34" y="80"/>
                  </a:lnTo>
                  <a:lnTo>
                    <a:pt x="25" y="62"/>
                  </a:lnTo>
                  <a:lnTo>
                    <a:pt x="13" y="63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3" y="15"/>
                  </a:lnTo>
                  <a:lnTo>
                    <a:pt x="33" y="11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56" y="20"/>
                  </a:lnTo>
                  <a:lnTo>
                    <a:pt x="76" y="14"/>
                  </a:lnTo>
                  <a:lnTo>
                    <a:pt x="91" y="4"/>
                  </a:lnTo>
                  <a:lnTo>
                    <a:pt x="103" y="1"/>
                  </a:lnTo>
                  <a:lnTo>
                    <a:pt x="118" y="0"/>
                  </a:lnTo>
                  <a:lnTo>
                    <a:pt x="124" y="6"/>
                  </a:lnTo>
                  <a:lnTo>
                    <a:pt x="127" y="6"/>
                  </a:lnTo>
                  <a:lnTo>
                    <a:pt x="129" y="14"/>
                  </a:lnTo>
                  <a:lnTo>
                    <a:pt x="138" y="17"/>
                  </a:lnTo>
                  <a:lnTo>
                    <a:pt x="146" y="19"/>
                  </a:lnTo>
                  <a:lnTo>
                    <a:pt x="155" y="24"/>
                  </a:lnTo>
                  <a:lnTo>
                    <a:pt x="155" y="35"/>
                  </a:lnTo>
                  <a:lnTo>
                    <a:pt x="154" y="44"/>
                  </a:lnTo>
                  <a:lnTo>
                    <a:pt x="156" y="55"/>
                  </a:lnTo>
                  <a:lnTo>
                    <a:pt x="163" y="62"/>
                  </a:lnTo>
                  <a:lnTo>
                    <a:pt x="176" y="62"/>
                  </a:lnTo>
                  <a:lnTo>
                    <a:pt x="181" y="68"/>
                  </a:lnTo>
                  <a:lnTo>
                    <a:pt x="182" y="79"/>
                  </a:lnTo>
                  <a:lnTo>
                    <a:pt x="188" y="87"/>
                  </a:lnTo>
                  <a:lnTo>
                    <a:pt x="188" y="96"/>
                  </a:lnTo>
                  <a:lnTo>
                    <a:pt x="177" y="112"/>
                  </a:lnTo>
                  <a:lnTo>
                    <a:pt x="171" y="112"/>
                  </a:lnTo>
                  <a:lnTo>
                    <a:pt x="161" y="119"/>
                  </a:lnTo>
                  <a:lnTo>
                    <a:pt x="155" y="132"/>
                  </a:lnTo>
                  <a:lnTo>
                    <a:pt x="158" y="145"/>
                  </a:lnTo>
                  <a:lnTo>
                    <a:pt x="158" y="160"/>
                  </a:lnTo>
                  <a:close/>
                </a:path>
              </a:pathLst>
            </a:custGeom>
            <a:solidFill>
              <a:srgbClr val="FF7900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 noChangeAspect="1"/>
            </p:cNvSpPr>
            <p:nvPr/>
          </p:nvSpPr>
          <p:spPr bwMode="gray">
            <a:xfrm>
              <a:off x="3004688" y="4221163"/>
              <a:ext cx="916093" cy="868362"/>
            </a:xfrm>
            <a:custGeom>
              <a:avLst/>
              <a:gdLst>
                <a:gd name="T0" fmla="*/ 2147483647 w 687"/>
                <a:gd name="T1" fmla="*/ 2147483647 h 545"/>
                <a:gd name="T2" fmla="*/ 2147483647 w 687"/>
                <a:gd name="T3" fmla="*/ 2147483647 h 545"/>
                <a:gd name="T4" fmla="*/ 2147483647 w 687"/>
                <a:gd name="T5" fmla="*/ 2147483647 h 545"/>
                <a:gd name="T6" fmla="*/ 2147483647 w 687"/>
                <a:gd name="T7" fmla="*/ 2147483647 h 545"/>
                <a:gd name="T8" fmla="*/ 2147483647 w 687"/>
                <a:gd name="T9" fmla="*/ 2147483647 h 545"/>
                <a:gd name="T10" fmla="*/ 2147483647 w 687"/>
                <a:gd name="T11" fmla="*/ 2147483647 h 545"/>
                <a:gd name="T12" fmla="*/ 2147483647 w 687"/>
                <a:gd name="T13" fmla="*/ 2147483647 h 545"/>
                <a:gd name="T14" fmla="*/ 2147483647 w 687"/>
                <a:gd name="T15" fmla="*/ 2147483647 h 545"/>
                <a:gd name="T16" fmla="*/ 2147483647 w 687"/>
                <a:gd name="T17" fmla="*/ 2147483647 h 545"/>
                <a:gd name="T18" fmla="*/ 2147483647 w 687"/>
                <a:gd name="T19" fmla="*/ 2147483647 h 545"/>
                <a:gd name="T20" fmla="*/ 2147483647 w 687"/>
                <a:gd name="T21" fmla="*/ 2147483647 h 545"/>
                <a:gd name="T22" fmla="*/ 2147483647 w 687"/>
                <a:gd name="T23" fmla="*/ 2147483647 h 545"/>
                <a:gd name="T24" fmla="*/ 2147483647 w 687"/>
                <a:gd name="T25" fmla="*/ 2147483647 h 545"/>
                <a:gd name="T26" fmla="*/ 2147483647 w 687"/>
                <a:gd name="T27" fmla="*/ 2147483647 h 545"/>
                <a:gd name="T28" fmla="*/ 2147483647 w 687"/>
                <a:gd name="T29" fmla="*/ 2147483647 h 545"/>
                <a:gd name="T30" fmla="*/ 2147483647 w 687"/>
                <a:gd name="T31" fmla="*/ 2147483647 h 545"/>
                <a:gd name="T32" fmla="*/ 2147483647 w 687"/>
                <a:gd name="T33" fmla="*/ 2147483647 h 545"/>
                <a:gd name="T34" fmla="*/ 2147483647 w 687"/>
                <a:gd name="T35" fmla="*/ 2147483647 h 545"/>
                <a:gd name="T36" fmla="*/ 2147483647 w 687"/>
                <a:gd name="T37" fmla="*/ 2147483647 h 545"/>
                <a:gd name="T38" fmla="*/ 2147483647 w 687"/>
                <a:gd name="T39" fmla="*/ 0 h 545"/>
                <a:gd name="T40" fmla="*/ 2147483647 w 687"/>
                <a:gd name="T41" fmla="*/ 2147483647 h 545"/>
                <a:gd name="T42" fmla="*/ 2147483647 w 687"/>
                <a:gd name="T43" fmla="*/ 2147483647 h 545"/>
                <a:gd name="T44" fmla="*/ 2147483647 w 687"/>
                <a:gd name="T45" fmla="*/ 2147483647 h 545"/>
                <a:gd name="T46" fmla="*/ 2147483647 w 687"/>
                <a:gd name="T47" fmla="*/ 2147483647 h 545"/>
                <a:gd name="T48" fmla="*/ 2147483647 w 687"/>
                <a:gd name="T49" fmla="*/ 2147483647 h 545"/>
                <a:gd name="T50" fmla="*/ 2147483647 w 687"/>
                <a:gd name="T51" fmla="*/ 2147483647 h 545"/>
                <a:gd name="T52" fmla="*/ 2147483647 w 687"/>
                <a:gd name="T53" fmla="*/ 2147483647 h 545"/>
                <a:gd name="T54" fmla="*/ 2147483647 w 687"/>
                <a:gd name="T55" fmla="*/ 2147483647 h 545"/>
                <a:gd name="T56" fmla="*/ 2147483647 w 687"/>
                <a:gd name="T57" fmla="*/ 2147483647 h 545"/>
                <a:gd name="T58" fmla="*/ 2147483647 w 687"/>
                <a:gd name="T59" fmla="*/ 2147483647 h 545"/>
                <a:gd name="T60" fmla="*/ 2147483647 w 687"/>
                <a:gd name="T61" fmla="*/ 2147483647 h 545"/>
                <a:gd name="T62" fmla="*/ 2147483647 w 687"/>
                <a:gd name="T63" fmla="*/ 2147483647 h 545"/>
                <a:gd name="T64" fmla="*/ 2147483647 w 687"/>
                <a:gd name="T65" fmla="*/ 2147483647 h 545"/>
                <a:gd name="T66" fmla="*/ 2147483647 w 687"/>
                <a:gd name="T67" fmla="*/ 2147483647 h 545"/>
                <a:gd name="T68" fmla="*/ 2147483647 w 687"/>
                <a:gd name="T69" fmla="*/ 2147483647 h 545"/>
                <a:gd name="T70" fmla="*/ 2147483647 w 687"/>
                <a:gd name="T71" fmla="*/ 2147483647 h 545"/>
                <a:gd name="T72" fmla="*/ 2147483647 w 687"/>
                <a:gd name="T73" fmla="*/ 2147483647 h 545"/>
                <a:gd name="T74" fmla="*/ 2147483647 w 687"/>
                <a:gd name="T75" fmla="*/ 2147483647 h 545"/>
                <a:gd name="T76" fmla="*/ 2147483647 w 687"/>
                <a:gd name="T77" fmla="*/ 2147483647 h 545"/>
                <a:gd name="T78" fmla="*/ 2147483647 w 687"/>
                <a:gd name="T79" fmla="*/ 2147483647 h 545"/>
                <a:gd name="T80" fmla="*/ 2147483647 w 687"/>
                <a:gd name="T81" fmla="*/ 2147483647 h 545"/>
                <a:gd name="T82" fmla="*/ 2147483647 w 687"/>
                <a:gd name="T83" fmla="*/ 2147483647 h 545"/>
                <a:gd name="T84" fmla="*/ 2147483647 w 687"/>
                <a:gd name="T85" fmla="*/ 2147483647 h 545"/>
                <a:gd name="T86" fmla="*/ 2147483647 w 687"/>
                <a:gd name="T87" fmla="*/ 2147483647 h 545"/>
                <a:gd name="T88" fmla="*/ 2147483647 w 687"/>
                <a:gd name="T89" fmla="*/ 2147483647 h 545"/>
                <a:gd name="T90" fmla="*/ 2147483647 w 687"/>
                <a:gd name="T91" fmla="*/ 2147483647 h 545"/>
                <a:gd name="T92" fmla="*/ 2147483647 w 687"/>
                <a:gd name="T93" fmla="*/ 2147483647 h 545"/>
                <a:gd name="T94" fmla="*/ 2147483647 w 687"/>
                <a:gd name="T95" fmla="*/ 2147483647 h 545"/>
                <a:gd name="T96" fmla="*/ 2147483647 w 687"/>
                <a:gd name="T97" fmla="*/ 2147483647 h 545"/>
                <a:gd name="T98" fmla="*/ 2147483647 w 687"/>
                <a:gd name="T99" fmla="*/ 2147483647 h 545"/>
                <a:gd name="T100" fmla="*/ 2147483647 w 687"/>
                <a:gd name="T101" fmla="*/ 2147483647 h 545"/>
                <a:gd name="T102" fmla="*/ 2147483647 w 687"/>
                <a:gd name="T103" fmla="*/ 2147483647 h 545"/>
                <a:gd name="T104" fmla="*/ 2147483647 w 687"/>
                <a:gd name="T105" fmla="*/ 2147483647 h 545"/>
                <a:gd name="T106" fmla="*/ 2147483647 w 687"/>
                <a:gd name="T107" fmla="*/ 2147483647 h 545"/>
                <a:gd name="T108" fmla="*/ 2147483647 w 687"/>
                <a:gd name="T109" fmla="*/ 2147483647 h 545"/>
                <a:gd name="T110" fmla="*/ 2147483647 w 687"/>
                <a:gd name="T111" fmla="*/ 2147483647 h 54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87" h="545">
                  <a:moveTo>
                    <a:pt x="105" y="468"/>
                  </a:moveTo>
                  <a:lnTo>
                    <a:pt x="101" y="451"/>
                  </a:lnTo>
                  <a:lnTo>
                    <a:pt x="100" y="440"/>
                  </a:lnTo>
                  <a:lnTo>
                    <a:pt x="107" y="430"/>
                  </a:lnTo>
                  <a:lnTo>
                    <a:pt x="122" y="419"/>
                  </a:lnTo>
                  <a:lnTo>
                    <a:pt x="128" y="410"/>
                  </a:lnTo>
                  <a:lnTo>
                    <a:pt x="126" y="399"/>
                  </a:lnTo>
                  <a:lnTo>
                    <a:pt x="116" y="388"/>
                  </a:lnTo>
                  <a:lnTo>
                    <a:pt x="112" y="376"/>
                  </a:lnTo>
                  <a:lnTo>
                    <a:pt x="113" y="361"/>
                  </a:lnTo>
                  <a:lnTo>
                    <a:pt x="121" y="349"/>
                  </a:lnTo>
                  <a:lnTo>
                    <a:pt x="124" y="340"/>
                  </a:lnTo>
                  <a:lnTo>
                    <a:pt x="122" y="335"/>
                  </a:lnTo>
                  <a:lnTo>
                    <a:pt x="110" y="317"/>
                  </a:lnTo>
                  <a:lnTo>
                    <a:pt x="106" y="301"/>
                  </a:lnTo>
                  <a:lnTo>
                    <a:pt x="114" y="295"/>
                  </a:lnTo>
                  <a:lnTo>
                    <a:pt x="126" y="291"/>
                  </a:lnTo>
                  <a:lnTo>
                    <a:pt x="135" y="280"/>
                  </a:lnTo>
                  <a:lnTo>
                    <a:pt x="137" y="270"/>
                  </a:lnTo>
                  <a:lnTo>
                    <a:pt x="129" y="260"/>
                  </a:lnTo>
                  <a:lnTo>
                    <a:pt x="129" y="253"/>
                  </a:lnTo>
                  <a:lnTo>
                    <a:pt x="135" y="238"/>
                  </a:lnTo>
                  <a:lnTo>
                    <a:pt x="138" y="224"/>
                  </a:lnTo>
                  <a:lnTo>
                    <a:pt x="138" y="210"/>
                  </a:lnTo>
                  <a:lnTo>
                    <a:pt x="139" y="200"/>
                  </a:lnTo>
                  <a:lnTo>
                    <a:pt x="161" y="178"/>
                  </a:lnTo>
                  <a:lnTo>
                    <a:pt x="169" y="165"/>
                  </a:lnTo>
                  <a:lnTo>
                    <a:pt x="169" y="156"/>
                  </a:lnTo>
                  <a:lnTo>
                    <a:pt x="161" y="147"/>
                  </a:lnTo>
                  <a:lnTo>
                    <a:pt x="155" y="138"/>
                  </a:lnTo>
                  <a:lnTo>
                    <a:pt x="140" y="134"/>
                  </a:lnTo>
                  <a:lnTo>
                    <a:pt x="123" y="134"/>
                  </a:lnTo>
                  <a:lnTo>
                    <a:pt x="110" y="140"/>
                  </a:lnTo>
                  <a:lnTo>
                    <a:pt x="86" y="138"/>
                  </a:lnTo>
                  <a:lnTo>
                    <a:pt x="73" y="140"/>
                  </a:lnTo>
                  <a:lnTo>
                    <a:pt x="65" y="135"/>
                  </a:lnTo>
                  <a:lnTo>
                    <a:pt x="64" y="123"/>
                  </a:lnTo>
                  <a:lnTo>
                    <a:pt x="51" y="125"/>
                  </a:lnTo>
                  <a:lnTo>
                    <a:pt x="36" y="131"/>
                  </a:lnTo>
                  <a:lnTo>
                    <a:pt x="27" y="141"/>
                  </a:lnTo>
                  <a:lnTo>
                    <a:pt x="25" y="136"/>
                  </a:lnTo>
                  <a:lnTo>
                    <a:pt x="25" y="128"/>
                  </a:lnTo>
                  <a:lnTo>
                    <a:pt x="28" y="116"/>
                  </a:lnTo>
                  <a:lnTo>
                    <a:pt x="35" y="107"/>
                  </a:lnTo>
                  <a:lnTo>
                    <a:pt x="26" y="108"/>
                  </a:lnTo>
                  <a:lnTo>
                    <a:pt x="30" y="100"/>
                  </a:lnTo>
                  <a:lnTo>
                    <a:pt x="20" y="95"/>
                  </a:lnTo>
                  <a:lnTo>
                    <a:pt x="27" y="82"/>
                  </a:lnTo>
                  <a:lnTo>
                    <a:pt x="22" y="82"/>
                  </a:lnTo>
                  <a:lnTo>
                    <a:pt x="15" y="79"/>
                  </a:lnTo>
                  <a:lnTo>
                    <a:pt x="16" y="70"/>
                  </a:lnTo>
                  <a:lnTo>
                    <a:pt x="0" y="57"/>
                  </a:lnTo>
                  <a:lnTo>
                    <a:pt x="5" y="43"/>
                  </a:lnTo>
                  <a:lnTo>
                    <a:pt x="17" y="34"/>
                  </a:lnTo>
                  <a:lnTo>
                    <a:pt x="28" y="31"/>
                  </a:lnTo>
                  <a:lnTo>
                    <a:pt x="47" y="31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62" y="5"/>
                  </a:lnTo>
                  <a:lnTo>
                    <a:pt x="84" y="0"/>
                  </a:lnTo>
                  <a:lnTo>
                    <a:pt x="95" y="3"/>
                  </a:lnTo>
                  <a:lnTo>
                    <a:pt x="110" y="10"/>
                  </a:lnTo>
                  <a:lnTo>
                    <a:pt x="129" y="14"/>
                  </a:lnTo>
                  <a:lnTo>
                    <a:pt x="170" y="12"/>
                  </a:lnTo>
                  <a:lnTo>
                    <a:pt x="180" y="7"/>
                  </a:lnTo>
                  <a:lnTo>
                    <a:pt x="192" y="9"/>
                  </a:lnTo>
                  <a:lnTo>
                    <a:pt x="212" y="15"/>
                  </a:lnTo>
                  <a:lnTo>
                    <a:pt x="223" y="15"/>
                  </a:lnTo>
                  <a:lnTo>
                    <a:pt x="256" y="22"/>
                  </a:lnTo>
                  <a:lnTo>
                    <a:pt x="273" y="23"/>
                  </a:lnTo>
                  <a:lnTo>
                    <a:pt x="293" y="22"/>
                  </a:lnTo>
                  <a:lnTo>
                    <a:pt x="306" y="18"/>
                  </a:lnTo>
                  <a:lnTo>
                    <a:pt x="317" y="22"/>
                  </a:lnTo>
                  <a:lnTo>
                    <a:pt x="337" y="25"/>
                  </a:lnTo>
                  <a:lnTo>
                    <a:pt x="366" y="23"/>
                  </a:lnTo>
                  <a:lnTo>
                    <a:pt x="381" y="28"/>
                  </a:lnTo>
                  <a:lnTo>
                    <a:pt x="398" y="30"/>
                  </a:lnTo>
                  <a:lnTo>
                    <a:pt x="408" y="27"/>
                  </a:lnTo>
                  <a:lnTo>
                    <a:pt x="409" y="31"/>
                  </a:lnTo>
                  <a:lnTo>
                    <a:pt x="431" y="49"/>
                  </a:lnTo>
                  <a:lnTo>
                    <a:pt x="440" y="54"/>
                  </a:lnTo>
                  <a:lnTo>
                    <a:pt x="451" y="57"/>
                  </a:lnTo>
                  <a:lnTo>
                    <a:pt x="462" y="63"/>
                  </a:lnTo>
                  <a:lnTo>
                    <a:pt x="469" y="69"/>
                  </a:lnTo>
                  <a:lnTo>
                    <a:pt x="515" y="81"/>
                  </a:lnTo>
                  <a:lnTo>
                    <a:pt x="531" y="82"/>
                  </a:lnTo>
                  <a:lnTo>
                    <a:pt x="537" y="81"/>
                  </a:lnTo>
                  <a:lnTo>
                    <a:pt x="547" y="74"/>
                  </a:lnTo>
                  <a:lnTo>
                    <a:pt x="555" y="73"/>
                  </a:lnTo>
                  <a:lnTo>
                    <a:pt x="564" y="75"/>
                  </a:lnTo>
                  <a:lnTo>
                    <a:pt x="579" y="85"/>
                  </a:lnTo>
                  <a:lnTo>
                    <a:pt x="585" y="92"/>
                  </a:lnTo>
                  <a:lnTo>
                    <a:pt x="589" y="97"/>
                  </a:lnTo>
                  <a:lnTo>
                    <a:pt x="595" y="98"/>
                  </a:lnTo>
                  <a:lnTo>
                    <a:pt x="600" y="96"/>
                  </a:lnTo>
                  <a:lnTo>
                    <a:pt x="597" y="92"/>
                  </a:lnTo>
                  <a:lnTo>
                    <a:pt x="608" y="101"/>
                  </a:lnTo>
                  <a:lnTo>
                    <a:pt x="616" y="103"/>
                  </a:lnTo>
                  <a:lnTo>
                    <a:pt x="644" y="101"/>
                  </a:lnTo>
                  <a:lnTo>
                    <a:pt x="657" y="98"/>
                  </a:lnTo>
                  <a:lnTo>
                    <a:pt x="671" y="98"/>
                  </a:lnTo>
                  <a:lnTo>
                    <a:pt x="678" y="100"/>
                  </a:lnTo>
                  <a:lnTo>
                    <a:pt x="686" y="102"/>
                  </a:lnTo>
                  <a:lnTo>
                    <a:pt x="687" y="109"/>
                  </a:lnTo>
                  <a:lnTo>
                    <a:pt x="678" y="114"/>
                  </a:lnTo>
                  <a:lnTo>
                    <a:pt x="680" y="124"/>
                  </a:lnTo>
                  <a:lnTo>
                    <a:pt x="683" y="133"/>
                  </a:lnTo>
                  <a:lnTo>
                    <a:pt x="675" y="144"/>
                  </a:lnTo>
                  <a:lnTo>
                    <a:pt x="637" y="167"/>
                  </a:lnTo>
                  <a:lnTo>
                    <a:pt x="623" y="181"/>
                  </a:lnTo>
                  <a:lnTo>
                    <a:pt x="564" y="203"/>
                  </a:lnTo>
                  <a:lnTo>
                    <a:pt x="552" y="217"/>
                  </a:lnTo>
                  <a:lnTo>
                    <a:pt x="552" y="224"/>
                  </a:lnTo>
                  <a:lnTo>
                    <a:pt x="543" y="232"/>
                  </a:lnTo>
                  <a:lnTo>
                    <a:pt x="531" y="247"/>
                  </a:lnTo>
                  <a:lnTo>
                    <a:pt x="515" y="274"/>
                  </a:lnTo>
                  <a:lnTo>
                    <a:pt x="495" y="300"/>
                  </a:lnTo>
                  <a:lnTo>
                    <a:pt x="492" y="312"/>
                  </a:lnTo>
                  <a:lnTo>
                    <a:pt x="489" y="318"/>
                  </a:lnTo>
                  <a:lnTo>
                    <a:pt x="489" y="321"/>
                  </a:lnTo>
                  <a:lnTo>
                    <a:pt x="492" y="327"/>
                  </a:lnTo>
                  <a:lnTo>
                    <a:pt x="494" y="337"/>
                  </a:lnTo>
                  <a:lnTo>
                    <a:pt x="497" y="343"/>
                  </a:lnTo>
                  <a:lnTo>
                    <a:pt x="501" y="349"/>
                  </a:lnTo>
                  <a:lnTo>
                    <a:pt x="506" y="351"/>
                  </a:lnTo>
                  <a:lnTo>
                    <a:pt x="515" y="354"/>
                  </a:lnTo>
                  <a:lnTo>
                    <a:pt x="519" y="360"/>
                  </a:lnTo>
                  <a:lnTo>
                    <a:pt x="514" y="369"/>
                  </a:lnTo>
                  <a:lnTo>
                    <a:pt x="500" y="378"/>
                  </a:lnTo>
                  <a:lnTo>
                    <a:pt x="492" y="385"/>
                  </a:lnTo>
                  <a:lnTo>
                    <a:pt x="484" y="392"/>
                  </a:lnTo>
                  <a:lnTo>
                    <a:pt x="474" y="409"/>
                  </a:lnTo>
                  <a:lnTo>
                    <a:pt x="472" y="418"/>
                  </a:lnTo>
                  <a:lnTo>
                    <a:pt x="467" y="426"/>
                  </a:lnTo>
                  <a:lnTo>
                    <a:pt x="465" y="435"/>
                  </a:lnTo>
                  <a:lnTo>
                    <a:pt x="467" y="441"/>
                  </a:lnTo>
                  <a:lnTo>
                    <a:pt x="435" y="445"/>
                  </a:lnTo>
                  <a:lnTo>
                    <a:pt x="415" y="463"/>
                  </a:lnTo>
                  <a:lnTo>
                    <a:pt x="408" y="482"/>
                  </a:lnTo>
                  <a:lnTo>
                    <a:pt x="404" y="490"/>
                  </a:lnTo>
                  <a:lnTo>
                    <a:pt x="398" y="496"/>
                  </a:lnTo>
                  <a:lnTo>
                    <a:pt x="391" y="498"/>
                  </a:lnTo>
                  <a:lnTo>
                    <a:pt x="379" y="495"/>
                  </a:lnTo>
                  <a:lnTo>
                    <a:pt x="364" y="501"/>
                  </a:lnTo>
                  <a:lnTo>
                    <a:pt x="350" y="501"/>
                  </a:lnTo>
                  <a:lnTo>
                    <a:pt x="334" y="498"/>
                  </a:lnTo>
                  <a:lnTo>
                    <a:pt x="318" y="500"/>
                  </a:lnTo>
                  <a:lnTo>
                    <a:pt x="306" y="498"/>
                  </a:lnTo>
                  <a:lnTo>
                    <a:pt x="269" y="502"/>
                  </a:lnTo>
                  <a:lnTo>
                    <a:pt x="258" y="515"/>
                  </a:lnTo>
                  <a:lnTo>
                    <a:pt x="246" y="516"/>
                  </a:lnTo>
                  <a:lnTo>
                    <a:pt x="234" y="521"/>
                  </a:lnTo>
                  <a:lnTo>
                    <a:pt x="226" y="529"/>
                  </a:lnTo>
                  <a:lnTo>
                    <a:pt x="223" y="536"/>
                  </a:lnTo>
                  <a:lnTo>
                    <a:pt x="218" y="541"/>
                  </a:lnTo>
                  <a:lnTo>
                    <a:pt x="210" y="545"/>
                  </a:lnTo>
                  <a:lnTo>
                    <a:pt x="193" y="542"/>
                  </a:lnTo>
                  <a:lnTo>
                    <a:pt x="181" y="533"/>
                  </a:lnTo>
                  <a:lnTo>
                    <a:pt x="170" y="517"/>
                  </a:lnTo>
                  <a:lnTo>
                    <a:pt x="169" y="509"/>
                  </a:lnTo>
                  <a:lnTo>
                    <a:pt x="161" y="502"/>
                  </a:lnTo>
                  <a:lnTo>
                    <a:pt x="161" y="491"/>
                  </a:lnTo>
                  <a:lnTo>
                    <a:pt x="160" y="488"/>
                  </a:lnTo>
                  <a:lnTo>
                    <a:pt x="156" y="484"/>
                  </a:lnTo>
                  <a:lnTo>
                    <a:pt x="148" y="477"/>
                  </a:lnTo>
                  <a:lnTo>
                    <a:pt x="133" y="468"/>
                  </a:lnTo>
                  <a:lnTo>
                    <a:pt x="126" y="467"/>
                  </a:lnTo>
                  <a:lnTo>
                    <a:pt x="105" y="468"/>
                  </a:lnTo>
                  <a:close/>
                </a:path>
              </a:pathLst>
            </a:custGeom>
            <a:solidFill>
              <a:srgbClr val="FF7900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 noChangeAspect="1"/>
            </p:cNvSpPr>
            <p:nvPr/>
          </p:nvSpPr>
          <p:spPr bwMode="gray">
            <a:xfrm>
              <a:off x="3923957" y="2938463"/>
              <a:ext cx="268319" cy="381000"/>
            </a:xfrm>
            <a:custGeom>
              <a:avLst/>
              <a:gdLst>
                <a:gd name="T0" fmla="*/ 2147483647 w 196"/>
                <a:gd name="T1" fmla="*/ 2147483647 h 239"/>
                <a:gd name="T2" fmla="*/ 2147483647 w 196"/>
                <a:gd name="T3" fmla="*/ 2147483647 h 239"/>
                <a:gd name="T4" fmla="*/ 2147483647 w 196"/>
                <a:gd name="T5" fmla="*/ 2147483647 h 239"/>
                <a:gd name="T6" fmla="*/ 2147483647 w 196"/>
                <a:gd name="T7" fmla="*/ 2147483647 h 239"/>
                <a:gd name="T8" fmla="*/ 2147483647 w 196"/>
                <a:gd name="T9" fmla="*/ 2147483647 h 239"/>
                <a:gd name="T10" fmla="*/ 2147483647 w 196"/>
                <a:gd name="T11" fmla="*/ 2147483647 h 239"/>
                <a:gd name="T12" fmla="*/ 2147483647 w 196"/>
                <a:gd name="T13" fmla="*/ 2147483647 h 239"/>
                <a:gd name="T14" fmla="*/ 2147483647 w 196"/>
                <a:gd name="T15" fmla="*/ 2147483647 h 239"/>
                <a:gd name="T16" fmla="*/ 0 w 196"/>
                <a:gd name="T17" fmla="*/ 2147483647 h 239"/>
                <a:gd name="T18" fmla="*/ 2147483647 w 196"/>
                <a:gd name="T19" fmla="*/ 2147483647 h 239"/>
                <a:gd name="T20" fmla="*/ 2147483647 w 196"/>
                <a:gd name="T21" fmla="*/ 2147483647 h 239"/>
                <a:gd name="T22" fmla="*/ 2147483647 w 196"/>
                <a:gd name="T23" fmla="*/ 2147483647 h 239"/>
                <a:gd name="T24" fmla="*/ 2147483647 w 196"/>
                <a:gd name="T25" fmla="*/ 2147483647 h 239"/>
                <a:gd name="T26" fmla="*/ 2147483647 w 196"/>
                <a:gd name="T27" fmla="*/ 2147483647 h 239"/>
                <a:gd name="T28" fmla="*/ 2147483647 w 196"/>
                <a:gd name="T29" fmla="*/ 2147483647 h 239"/>
                <a:gd name="T30" fmla="*/ 2147483647 w 196"/>
                <a:gd name="T31" fmla="*/ 2147483647 h 239"/>
                <a:gd name="T32" fmla="*/ 2147483647 w 196"/>
                <a:gd name="T33" fmla="*/ 2147483647 h 239"/>
                <a:gd name="T34" fmla="*/ 2147483647 w 196"/>
                <a:gd name="T35" fmla="*/ 2147483647 h 239"/>
                <a:gd name="T36" fmla="*/ 2147483647 w 196"/>
                <a:gd name="T37" fmla="*/ 2147483647 h 239"/>
                <a:gd name="T38" fmla="*/ 2147483647 w 196"/>
                <a:gd name="T39" fmla="*/ 2147483647 h 239"/>
                <a:gd name="T40" fmla="*/ 2147483647 w 196"/>
                <a:gd name="T41" fmla="*/ 2147483647 h 239"/>
                <a:gd name="T42" fmla="*/ 2147483647 w 196"/>
                <a:gd name="T43" fmla="*/ 2147483647 h 239"/>
                <a:gd name="T44" fmla="*/ 2147483647 w 196"/>
                <a:gd name="T45" fmla="*/ 2147483647 h 239"/>
                <a:gd name="T46" fmla="*/ 2147483647 w 196"/>
                <a:gd name="T47" fmla="*/ 2147483647 h 239"/>
                <a:gd name="T48" fmla="*/ 2147483647 w 196"/>
                <a:gd name="T49" fmla="*/ 2147483647 h 239"/>
                <a:gd name="T50" fmla="*/ 2147483647 w 196"/>
                <a:gd name="T51" fmla="*/ 2147483647 h 239"/>
                <a:gd name="T52" fmla="*/ 2147483647 w 196"/>
                <a:gd name="T53" fmla="*/ 2147483647 h 239"/>
                <a:gd name="T54" fmla="*/ 2147483647 w 196"/>
                <a:gd name="T55" fmla="*/ 2147483647 h 239"/>
                <a:gd name="T56" fmla="*/ 2147483647 w 196"/>
                <a:gd name="T57" fmla="*/ 2147483647 h 239"/>
                <a:gd name="T58" fmla="*/ 2147483647 w 196"/>
                <a:gd name="T59" fmla="*/ 2147483647 h 239"/>
                <a:gd name="T60" fmla="*/ 2147483647 w 196"/>
                <a:gd name="T61" fmla="*/ 2147483647 h 239"/>
                <a:gd name="T62" fmla="*/ 2147483647 w 196"/>
                <a:gd name="T63" fmla="*/ 2147483647 h 239"/>
                <a:gd name="T64" fmla="*/ 2147483647 w 196"/>
                <a:gd name="T65" fmla="*/ 2147483647 h 239"/>
                <a:gd name="T66" fmla="*/ 2147483647 w 196"/>
                <a:gd name="T67" fmla="*/ 2147483647 h 239"/>
                <a:gd name="T68" fmla="*/ 2147483647 w 196"/>
                <a:gd name="T69" fmla="*/ 2147483647 h 239"/>
                <a:gd name="T70" fmla="*/ 2147483647 w 196"/>
                <a:gd name="T71" fmla="*/ 2147483647 h 239"/>
                <a:gd name="T72" fmla="*/ 2147483647 w 196"/>
                <a:gd name="T73" fmla="*/ 2147483647 h 239"/>
                <a:gd name="T74" fmla="*/ 2147483647 w 196"/>
                <a:gd name="T75" fmla="*/ 2147483647 h 239"/>
                <a:gd name="T76" fmla="*/ 2147483647 w 196"/>
                <a:gd name="T77" fmla="*/ 2147483647 h 239"/>
                <a:gd name="T78" fmla="*/ 2147483647 w 196"/>
                <a:gd name="T79" fmla="*/ 2147483647 h 239"/>
                <a:gd name="T80" fmla="*/ 2147483647 w 196"/>
                <a:gd name="T81" fmla="*/ 2147483647 h 239"/>
                <a:gd name="T82" fmla="*/ 2147483647 w 196"/>
                <a:gd name="T83" fmla="*/ 2147483647 h 239"/>
                <a:gd name="T84" fmla="*/ 2147483647 w 196"/>
                <a:gd name="T85" fmla="*/ 2147483647 h 239"/>
                <a:gd name="T86" fmla="*/ 2147483647 w 196"/>
                <a:gd name="T87" fmla="*/ 2147483647 h 239"/>
                <a:gd name="T88" fmla="*/ 2147483647 w 196"/>
                <a:gd name="T89" fmla="*/ 2147483647 h 239"/>
                <a:gd name="T90" fmla="*/ 2147483647 w 196"/>
                <a:gd name="T91" fmla="*/ 2147483647 h 239"/>
                <a:gd name="T92" fmla="*/ 2147483647 w 196"/>
                <a:gd name="T93" fmla="*/ 2147483647 h 239"/>
                <a:gd name="T94" fmla="*/ 2147483647 w 196"/>
                <a:gd name="T95" fmla="*/ 2147483647 h 239"/>
                <a:gd name="T96" fmla="*/ 2147483647 w 196"/>
                <a:gd name="T97" fmla="*/ 2147483647 h 2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6" h="239">
                  <a:moveTo>
                    <a:pt x="137" y="239"/>
                  </a:moveTo>
                  <a:lnTo>
                    <a:pt x="124" y="239"/>
                  </a:lnTo>
                  <a:lnTo>
                    <a:pt x="117" y="232"/>
                  </a:lnTo>
                  <a:lnTo>
                    <a:pt x="116" y="221"/>
                  </a:lnTo>
                  <a:lnTo>
                    <a:pt x="117" y="212"/>
                  </a:lnTo>
                  <a:lnTo>
                    <a:pt x="116" y="201"/>
                  </a:lnTo>
                  <a:lnTo>
                    <a:pt x="107" y="196"/>
                  </a:lnTo>
                  <a:lnTo>
                    <a:pt x="99" y="194"/>
                  </a:lnTo>
                  <a:lnTo>
                    <a:pt x="90" y="189"/>
                  </a:lnTo>
                  <a:lnTo>
                    <a:pt x="88" y="183"/>
                  </a:lnTo>
                  <a:lnTo>
                    <a:pt x="85" y="183"/>
                  </a:lnTo>
                  <a:lnTo>
                    <a:pt x="79" y="177"/>
                  </a:lnTo>
                  <a:lnTo>
                    <a:pt x="64" y="178"/>
                  </a:lnTo>
                  <a:lnTo>
                    <a:pt x="52" y="181"/>
                  </a:lnTo>
                  <a:lnTo>
                    <a:pt x="37" y="191"/>
                  </a:lnTo>
                  <a:lnTo>
                    <a:pt x="17" y="197"/>
                  </a:lnTo>
                  <a:lnTo>
                    <a:pt x="0" y="188"/>
                  </a:lnTo>
                  <a:lnTo>
                    <a:pt x="0" y="187"/>
                  </a:lnTo>
                  <a:lnTo>
                    <a:pt x="3" y="185"/>
                  </a:lnTo>
                  <a:lnTo>
                    <a:pt x="10" y="185"/>
                  </a:lnTo>
                  <a:lnTo>
                    <a:pt x="21" y="191"/>
                  </a:lnTo>
                  <a:lnTo>
                    <a:pt x="30" y="186"/>
                  </a:lnTo>
                  <a:lnTo>
                    <a:pt x="38" y="186"/>
                  </a:lnTo>
                  <a:lnTo>
                    <a:pt x="42" y="182"/>
                  </a:lnTo>
                  <a:lnTo>
                    <a:pt x="35" y="181"/>
                  </a:lnTo>
                  <a:lnTo>
                    <a:pt x="25" y="182"/>
                  </a:lnTo>
                  <a:lnTo>
                    <a:pt x="20" y="181"/>
                  </a:lnTo>
                  <a:lnTo>
                    <a:pt x="24" y="172"/>
                  </a:lnTo>
                  <a:lnTo>
                    <a:pt x="43" y="169"/>
                  </a:lnTo>
                  <a:lnTo>
                    <a:pt x="54" y="162"/>
                  </a:lnTo>
                  <a:lnTo>
                    <a:pt x="72" y="159"/>
                  </a:lnTo>
                  <a:lnTo>
                    <a:pt x="78" y="155"/>
                  </a:lnTo>
                  <a:lnTo>
                    <a:pt x="73" y="151"/>
                  </a:lnTo>
                  <a:lnTo>
                    <a:pt x="62" y="156"/>
                  </a:lnTo>
                  <a:lnTo>
                    <a:pt x="52" y="155"/>
                  </a:lnTo>
                  <a:lnTo>
                    <a:pt x="45" y="153"/>
                  </a:lnTo>
                  <a:lnTo>
                    <a:pt x="38" y="146"/>
                  </a:lnTo>
                  <a:lnTo>
                    <a:pt x="38" y="138"/>
                  </a:lnTo>
                  <a:lnTo>
                    <a:pt x="40" y="133"/>
                  </a:lnTo>
                  <a:lnTo>
                    <a:pt x="62" y="106"/>
                  </a:lnTo>
                  <a:lnTo>
                    <a:pt x="68" y="69"/>
                  </a:lnTo>
                  <a:lnTo>
                    <a:pt x="74" y="52"/>
                  </a:lnTo>
                  <a:lnTo>
                    <a:pt x="84" y="48"/>
                  </a:lnTo>
                  <a:lnTo>
                    <a:pt x="88" y="57"/>
                  </a:lnTo>
                  <a:lnTo>
                    <a:pt x="94" y="62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85" y="69"/>
                  </a:lnTo>
                  <a:lnTo>
                    <a:pt x="84" y="73"/>
                  </a:lnTo>
                  <a:lnTo>
                    <a:pt x="83" y="79"/>
                  </a:lnTo>
                  <a:lnTo>
                    <a:pt x="84" y="90"/>
                  </a:lnTo>
                  <a:lnTo>
                    <a:pt x="84" y="94"/>
                  </a:lnTo>
                  <a:lnTo>
                    <a:pt x="89" y="100"/>
                  </a:lnTo>
                  <a:lnTo>
                    <a:pt x="100" y="103"/>
                  </a:lnTo>
                  <a:lnTo>
                    <a:pt x="105" y="103"/>
                  </a:lnTo>
                  <a:lnTo>
                    <a:pt x="106" y="101"/>
                  </a:lnTo>
                  <a:lnTo>
                    <a:pt x="105" y="94"/>
                  </a:lnTo>
                  <a:lnTo>
                    <a:pt x="101" y="88"/>
                  </a:lnTo>
                  <a:lnTo>
                    <a:pt x="100" y="83"/>
                  </a:lnTo>
                  <a:lnTo>
                    <a:pt x="103" y="81"/>
                  </a:lnTo>
                  <a:lnTo>
                    <a:pt x="110" y="76"/>
                  </a:lnTo>
                  <a:lnTo>
                    <a:pt x="111" y="65"/>
                  </a:lnTo>
                  <a:lnTo>
                    <a:pt x="116" y="53"/>
                  </a:lnTo>
                  <a:lnTo>
                    <a:pt x="112" y="51"/>
                  </a:lnTo>
                  <a:lnTo>
                    <a:pt x="106" y="51"/>
                  </a:lnTo>
                  <a:lnTo>
                    <a:pt x="105" y="48"/>
                  </a:lnTo>
                  <a:lnTo>
                    <a:pt x="102" y="31"/>
                  </a:lnTo>
                  <a:lnTo>
                    <a:pt x="103" y="26"/>
                  </a:lnTo>
                  <a:lnTo>
                    <a:pt x="108" y="19"/>
                  </a:lnTo>
                  <a:lnTo>
                    <a:pt x="117" y="11"/>
                  </a:lnTo>
                  <a:lnTo>
                    <a:pt x="128" y="6"/>
                  </a:lnTo>
                  <a:lnTo>
                    <a:pt x="138" y="4"/>
                  </a:lnTo>
                  <a:lnTo>
                    <a:pt x="151" y="6"/>
                  </a:lnTo>
                  <a:lnTo>
                    <a:pt x="161" y="2"/>
                  </a:lnTo>
                  <a:lnTo>
                    <a:pt x="173" y="0"/>
                  </a:lnTo>
                  <a:lnTo>
                    <a:pt x="182" y="3"/>
                  </a:lnTo>
                  <a:lnTo>
                    <a:pt x="191" y="10"/>
                  </a:lnTo>
                  <a:lnTo>
                    <a:pt x="196" y="16"/>
                  </a:lnTo>
                  <a:lnTo>
                    <a:pt x="186" y="62"/>
                  </a:lnTo>
                  <a:lnTo>
                    <a:pt x="170" y="73"/>
                  </a:lnTo>
                  <a:lnTo>
                    <a:pt x="172" y="81"/>
                  </a:lnTo>
                  <a:lnTo>
                    <a:pt x="191" y="90"/>
                  </a:lnTo>
                  <a:lnTo>
                    <a:pt x="189" y="101"/>
                  </a:lnTo>
                  <a:lnTo>
                    <a:pt x="182" y="111"/>
                  </a:lnTo>
                  <a:lnTo>
                    <a:pt x="172" y="118"/>
                  </a:lnTo>
                  <a:lnTo>
                    <a:pt x="171" y="129"/>
                  </a:lnTo>
                  <a:lnTo>
                    <a:pt x="166" y="140"/>
                  </a:lnTo>
                  <a:lnTo>
                    <a:pt x="158" y="142"/>
                  </a:lnTo>
                  <a:lnTo>
                    <a:pt x="145" y="137"/>
                  </a:lnTo>
                  <a:lnTo>
                    <a:pt x="135" y="137"/>
                  </a:lnTo>
                  <a:lnTo>
                    <a:pt x="134" y="145"/>
                  </a:lnTo>
                  <a:lnTo>
                    <a:pt x="138" y="160"/>
                  </a:lnTo>
                  <a:lnTo>
                    <a:pt x="139" y="170"/>
                  </a:lnTo>
                  <a:lnTo>
                    <a:pt x="138" y="182"/>
                  </a:lnTo>
                  <a:lnTo>
                    <a:pt x="138" y="201"/>
                  </a:lnTo>
                  <a:lnTo>
                    <a:pt x="132" y="208"/>
                  </a:lnTo>
                  <a:lnTo>
                    <a:pt x="132" y="215"/>
                  </a:lnTo>
                  <a:lnTo>
                    <a:pt x="137" y="232"/>
                  </a:lnTo>
                  <a:lnTo>
                    <a:pt x="137" y="239"/>
                  </a:ln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 noChangeAspect="1"/>
            </p:cNvSpPr>
            <p:nvPr/>
          </p:nvSpPr>
          <p:spPr bwMode="gray">
            <a:xfrm>
              <a:off x="2990398" y="4421188"/>
              <a:ext cx="233390" cy="563562"/>
            </a:xfrm>
            <a:custGeom>
              <a:avLst/>
              <a:gdLst>
                <a:gd name="T0" fmla="*/ 2147483647 w 177"/>
                <a:gd name="T1" fmla="*/ 2147483647 h 356"/>
                <a:gd name="T2" fmla="*/ 2147483647 w 177"/>
                <a:gd name="T3" fmla="*/ 2147483647 h 356"/>
                <a:gd name="T4" fmla="*/ 2147483647 w 177"/>
                <a:gd name="T5" fmla="*/ 2147483647 h 356"/>
                <a:gd name="T6" fmla="*/ 2147483647 w 177"/>
                <a:gd name="T7" fmla="*/ 2147483647 h 356"/>
                <a:gd name="T8" fmla="*/ 2147483647 w 177"/>
                <a:gd name="T9" fmla="*/ 2147483647 h 356"/>
                <a:gd name="T10" fmla="*/ 2147483647 w 177"/>
                <a:gd name="T11" fmla="*/ 2147483647 h 356"/>
                <a:gd name="T12" fmla="*/ 2147483647 w 177"/>
                <a:gd name="T13" fmla="*/ 2147483647 h 356"/>
                <a:gd name="T14" fmla="*/ 2147483647 w 177"/>
                <a:gd name="T15" fmla="*/ 2147483647 h 356"/>
                <a:gd name="T16" fmla="*/ 2147483647 w 177"/>
                <a:gd name="T17" fmla="*/ 2147483647 h 356"/>
                <a:gd name="T18" fmla="*/ 2147483647 w 177"/>
                <a:gd name="T19" fmla="*/ 2147483647 h 356"/>
                <a:gd name="T20" fmla="*/ 2147483647 w 177"/>
                <a:gd name="T21" fmla="*/ 2147483647 h 356"/>
                <a:gd name="T22" fmla="*/ 2147483647 w 177"/>
                <a:gd name="T23" fmla="*/ 2147483647 h 356"/>
                <a:gd name="T24" fmla="*/ 2147483647 w 177"/>
                <a:gd name="T25" fmla="*/ 2147483647 h 356"/>
                <a:gd name="T26" fmla="*/ 2147483647 w 177"/>
                <a:gd name="T27" fmla="*/ 2147483647 h 356"/>
                <a:gd name="T28" fmla="*/ 2147483647 w 177"/>
                <a:gd name="T29" fmla="*/ 2147483647 h 356"/>
                <a:gd name="T30" fmla="*/ 2147483647 w 177"/>
                <a:gd name="T31" fmla="*/ 2147483647 h 356"/>
                <a:gd name="T32" fmla="*/ 2147483647 w 177"/>
                <a:gd name="T33" fmla="*/ 2147483647 h 356"/>
                <a:gd name="T34" fmla="*/ 2147483647 w 177"/>
                <a:gd name="T35" fmla="*/ 2147483647 h 356"/>
                <a:gd name="T36" fmla="*/ 2147483647 w 177"/>
                <a:gd name="T37" fmla="*/ 2147483647 h 356"/>
                <a:gd name="T38" fmla="*/ 2147483647 w 177"/>
                <a:gd name="T39" fmla="*/ 2147483647 h 356"/>
                <a:gd name="T40" fmla="*/ 2147483647 w 177"/>
                <a:gd name="T41" fmla="*/ 2147483647 h 356"/>
                <a:gd name="T42" fmla="*/ 2147483647 w 177"/>
                <a:gd name="T43" fmla="*/ 2147483647 h 356"/>
                <a:gd name="T44" fmla="*/ 2147483647 w 177"/>
                <a:gd name="T45" fmla="*/ 2147483647 h 356"/>
                <a:gd name="T46" fmla="*/ 2147483647 w 177"/>
                <a:gd name="T47" fmla="*/ 2147483647 h 356"/>
                <a:gd name="T48" fmla="*/ 2147483647 w 177"/>
                <a:gd name="T49" fmla="*/ 2147483647 h 356"/>
                <a:gd name="T50" fmla="*/ 2147483647 w 177"/>
                <a:gd name="T51" fmla="*/ 2147483647 h 356"/>
                <a:gd name="T52" fmla="*/ 2147483647 w 177"/>
                <a:gd name="T53" fmla="*/ 2147483647 h 356"/>
                <a:gd name="T54" fmla="*/ 2147483647 w 177"/>
                <a:gd name="T55" fmla="*/ 2147483647 h 356"/>
                <a:gd name="T56" fmla="*/ 2147483647 w 177"/>
                <a:gd name="T57" fmla="*/ 2147483647 h 356"/>
                <a:gd name="T58" fmla="*/ 2147483647 w 177"/>
                <a:gd name="T59" fmla="*/ 2147483647 h 356"/>
                <a:gd name="T60" fmla="*/ 2147483647 w 177"/>
                <a:gd name="T61" fmla="*/ 2147483647 h 356"/>
                <a:gd name="T62" fmla="*/ 2147483647 w 177"/>
                <a:gd name="T63" fmla="*/ 2147483647 h 356"/>
                <a:gd name="T64" fmla="*/ 2147483647 w 177"/>
                <a:gd name="T65" fmla="*/ 2147483647 h 356"/>
                <a:gd name="T66" fmla="*/ 2147483647 w 177"/>
                <a:gd name="T67" fmla="*/ 2147483647 h 356"/>
                <a:gd name="T68" fmla="*/ 2147483647 w 177"/>
                <a:gd name="T69" fmla="*/ 2147483647 h 356"/>
                <a:gd name="T70" fmla="*/ 2147483647 w 177"/>
                <a:gd name="T71" fmla="*/ 2147483647 h 356"/>
                <a:gd name="T72" fmla="*/ 2147483647 w 177"/>
                <a:gd name="T73" fmla="*/ 2147483647 h 356"/>
                <a:gd name="T74" fmla="*/ 2147483647 w 177"/>
                <a:gd name="T75" fmla="*/ 2147483647 h 3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77" h="356">
                  <a:moveTo>
                    <a:pt x="113" y="345"/>
                  </a:moveTo>
                  <a:lnTo>
                    <a:pt x="109" y="328"/>
                  </a:lnTo>
                  <a:lnTo>
                    <a:pt x="108" y="317"/>
                  </a:lnTo>
                  <a:lnTo>
                    <a:pt x="115" y="307"/>
                  </a:lnTo>
                  <a:lnTo>
                    <a:pt x="130" y="296"/>
                  </a:lnTo>
                  <a:lnTo>
                    <a:pt x="136" y="287"/>
                  </a:lnTo>
                  <a:lnTo>
                    <a:pt x="134" y="275"/>
                  </a:lnTo>
                  <a:lnTo>
                    <a:pt x="124" y="265"/>
                  </a:lnTo>
                  <a:lnTo>
                    <a:pt x="120" y="253"/>
                  </a:lnTo>
                  <a:lnTo>
                    <a:pt x="121" y="238"/>
                  </a:lnTo>
                  <a:lnTo>
                    <a:pt x="129" y="226"/>
                  </a:lnTo>
                  <a:lnTo>
                    <a:pt x="132" y="217"/>
                  </a:lnTo>
                  <a:lnTo>
                    <a:pt x="130" y="212"/>
                  </a:lnTo>
                  <a:lnTo>
                    <a:pt x="118" y="194"/>
                  </a:lnTo>
                  <a:lnTo>
                    <a:pt x="114" y="178"/>
                  </a:lnTo>
                  <a:lnTo>
                    <a:pt x="122" y="172"/>
                  </a:lnTo>
                  <a:lnTo>
                    <a:pt x="134" y="168"/>
                  </a:lnTo>
                  <a:lnTo>
                    <a:pt x="143" y="157"/>
                  </a:lnTo>
                  <a:lnTo>
                    <a:pt x="145" y="147"/>
                  </a:lnTo>
                  <a:lnTo>
                    <a:pt x="137" y="137"/>
                  </a:lnTo>
                  <a:lnTo>
                    <a:pt x="137" y="130"/>
                  </a:lnTo>
                  <a:lnTo>
                    <a:pt x="143" y="115"/>
                  </a:lnTo>
                  <a:lnTo>
                    <a:pt x="146" y="101"/>
                  </a:lnTo>
                  <a:lnTo>
                    <a:pt x="146" y="87"/>
                  </a:lnTo>
                  <a:lnTo>
                    <a:pt x="147" y="77"/>
                  </a:lnTo>
                  <a:lnTo>
                    <a:pt x="169" y="55"/>
                  </a:lnTo>
                  <a:lnTo>
                    <a:pt x="177" y="42"/>
                  </a:lnTo>
                  <a:lnTo>
                    <a:pt x="177" y="33"/>
                  </a:lnTo>
                  <a:lnTo>
                    <a:pt x="169" y="24"/>
                  </a:lnTo>
                  <a:lnTo>
                    <a:pt x="163" y="15"/>
                  </a:lnTo>
                  <a:lnTo>
                    <a:pt x="148" y="11"/>
                  </a:lnTo>
                  <a:lnTo>
                    <a:pt x="131" y="11"/>
                  </a:lnTo>
                  <a:lnTo>
                    <a:pt x="118" y="17"/>
                  </a:lnTo>
                  <a:lnTo>
                    <a:pt x="94" y="15"/>
                  </a:lnTo>
                  <a:lnTo>
                    <a:pt x="81" y="17"/>
                  </a:lnTo>
                  <a:lnTo>
                    <a:pt x="73" y="12"/>
                  </a:lnTo>
                  <a:lnTo>
                    <a:pt x="72" y="0"/>
                  </a:lnTo>
                  <a:lnTo>
                    <a:pt x="59" y="2"/>
                  </a:lnTo>
                  <a:lnTo>
                    <a:pt x="44" y="8"/>
                  </a:lnTo>
                  <a:lnTo>
                    <a:pt x="35" y="18"/>
                  </a:lnTo>
                  <a:lnTo>
                    <a:pt x="44" y="63"/>
                  </a:lnTo>
                  <a:lnTo>
                    <a:pt x="45" y="74"/>
                  </a:lnTo>
                  <a:lnTo>
                    <a:pt x="41" y="81"/>
                  </a:lnTo>
                  <a:lnTo>
                    <a:pt x="38" y="104"/>
                  </a:lnTo>
                  <a:lnTo>
                    <a:pt x="35" y="113"/>
                  </a:lnTo>
                  <a:lnTo>
                    <a:pt x="32" y="129"/>
                  </a:lnTo>
                  <a:lnTo>
                    <a:pt x="30" y="144"/>
                  </a:lnTo>
                  <a:lnTo>
                    <a:pt x="28" y="155"/>
                  </a:lnTo>
                  <a:lnTo>
                    <a:pt x="22" y="173"/>
                  </a:lnTo>
                  <a:lnTo>
                    <a:pt x="16" y="184"/>
                  </a:lnTo>
                  <a:lnTo>
                    <a:pt x="3" y="203"/>
                  </a:lnTo>
                  <a:lnTo>
                    <a:pt x="3" y="220"/>
                  </a:lnTo>
                  <a:lnTo>
                    <a:pt x="0" y="235"/>
                  </a:lnTo>
                  <a:lnTo>
                    <a:pt x="1" y="238"/>
                  </a:lnTo>
                  <a:lnTo>
                    <a:pt x="8" y="243"/>
                  </a:lnTo>
                  <a:lnTo>
                    <a:pt x="18" y="259"/>
                  </a:lnTo>
                  <a:lnTo>
                    <a:pt x="25" y="255"/>
                  </a:lnTo>
                  <a:lnTo>
                    <a:pt x="40" y="253"/>
                  </a:lnTo>
                  <a:lnTo>
                    <a:pt x="39" y="258"/>
                  </a:lnTo>
                  <a:lnTo>
                    <a:pt x="36" y="262"/>
                  </a:lnTo>
                  <a:lnTo>
                    <a:pt x="38" y="277"/>
                  </a:lnTo>
                  <a:lnTo>
                    <a:pt x="35" y="290"/>
                  </a:lnTo>
                  <a:lnTo>
                    <a:pt x="36" y="296"/>
                  </a:lnTo>
                  <a:lnTo>
                    <a:pt x="36" y="319"/>
                  </a:lnTo>
                  <a:lnTo>
                    <a:pt x="35" y="328"/>
                  </a:lnTo>
                  <a:lnTo>
                    <a:pt x="29" y="340"/>
                  </a:lnTo>
                  <a:lnTo>
                    <a:pt x="29" y="351"/>
                  </a:lnTo>
                  <a:lnTo>
                    <a:pt x="32" y="355"/>
                  </a:lnTo>
                  <a:lnTo>
                    <a:pt x="43" y="352"/>
                  </a:lnTo>
                  <a:lnTo>
                    <a:pt x="55" y="352"/>
                  </a:lnTo>
                  <a:lnTo>
                    <a:pt x="67" y="352"/>
                  </a:lnTo>
                  <a:lnTo>
                    <a:pt x="76" y="356"/>
                  </a:lnTo>
                  <a:lnTo>
                    <a:pt x="87" y="356"/>
                  </a:lnTo>
                  <a:lnTo>
                    <a:pt x="97" y="352"/>
                  </a:lnTo>
                  <a:lnTo>
                    <a:pt x="104" y="348"/>
                  </a:lnTo>
                  <a:lnTo>
                    <a:pt x="113" y="345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 noChangeAspect="1"/>
            </p:cNvSpPr>
            <p:nvPr/>
          </p:nvSpPr>
          <p:spPr bwMode="gray">
            <a:xfrm>
              <a:off x="4104953" y="2720975"/>
              <a:ext cx="657301" cy="1042988"/>
            </a:xfrm>
            <a:custGeom>
              <a:avLst/>
              <a:gdLst>
                <a:gd name="T0" fmla="*/ 2147483647 w 490"/>
                <a:gd name="T1" fmla="*/ 2147483647 h 659"/>
                <a:gd name="T2" fmla="*/ 2147483647 w 490"/>
                <a:gd name="T3" fmla="*/ 2147483647 h 659"/>
                <a:gd name="T4" fmla="*/ 2147483647 w 490"/>
                <a:gd name="T5" fmla="*/ 2147483647 h 659"/>
                <a:gd name="T6" fmla="*/ 2147483647 w 490"/>
                <a:gd name="T7" fmla="*/ 2147483647 h 659"/>
                <a:gd name="T8" fmla="*/ 2147483647 w 490"/>
                <a:gd name="T9" fmla="*/ 2147483647 h 659"/>
                <a:gd name="T10" fmla="*/ 2147483647 w 490"/>
                <a:gd name="T11" fmla="*/ 0 h 659"/>
                <a:gd name="T12" fmla="*/ 2147483647 w 490"/>
                <a:gd name="T13" fmla="*/ 2147483647 h 659"/>
                <a:gd name="T14" fmla="*/ 2147483647 w 490"/>
                <a:gd name="T15" fmla="*/ 2147483647 h 659"/>
                <a:gd name="T16" fmla="*/ 2147483647 w 490"/>
                <a:gd name="T17" fmla="*/ 2147483647 h 659"/>
                <a:gd name="T18" fmla="*/ 2147483647 w 490"/>
                <a:gd name="T19" fmla="*/ 2147483647 h 659"/>
                <a:gd name="T20" fmla="*/ 2147483647 w 490"/>
                <a:gd name="T21" fmla="*/ 2147483647 h 659"/>
                <a:gd name="T22" fmla="*/ 2147483647 w 490"/>
                <a:gd name="T23" fmla="*/ 2147483647 h 659"/>
                <a:gd name="T24" fmla="*/ 2147483647 w 490"/>
                <a:gd name="T25" fmla="*/ 2147483647 h 659"/>
                <a:gd name="T26" fmla="*/ 2147483647 w 490"/>
                <a:gd name="T27" fmla="*/ 2147483647 h 659"/>
                <a:gd name="T28" fmla="*/ 2147483647 w 490"/>
                <a:gd name="T29" fmla="*/ 2147483647 h 659"/>
                <a:gd name="T30" fmla="*/ 2147483647 w 490"/>
                <a:gd name="T31" fmla="*/ 2147483647 h 659"/>
                <a:gd name="T32" fmla="*/ 2147483647 w 490"/>
                <a:gd name="T33" fmla="*/ 2147483647 h 659"/>
                <a:gd name="T34" fmla="*/ 2147483647 w 490"/>
                <a:gd name="T35" fmla="*/ 2147483647 h 659"/>
                <a:gd name="T36" fmla="*/ 2147483647 w 490"/>
                <a:gd name="T37" fmla="*/ 2147483647 h 659"/>
                <a:gd name="T38" fmla="*/ 2147483647 w 490"/>
                <a:gd name="T39" fmla="*/ 2147483647 h 659"/>
                <a:gd name="T40" fmla="*/ 2147483647 w 490"/>
                <a:gd name="T41" fmla="*/ 2147483647 h 659"/>
                <a:gd name="T42" fmla="*/ 2147483647 w 490"/>
                <a:gd name="T43" fmla="*/ 2147483647 h 659"/>
                <a:gd name="T44" fmla="*/ 2147483647 w 490"/>
                <a:gd name="T45" fmla="*/ 2147483647 h 659"/>
                <a:gd name="T46" fmla="*/ 2147483647 w 490"/>
                <a:gd name="T47" fmla="*/ 2147483647 h 659"/>
                <a:gd name="T48" fmla="*/ 2147483647 w 490"/>
                <a:gd name="T49" fmla="*/ 2147483647 h 659"/>
                <a:gd name="T50" fmla="*/ 2147483647 w 490"/>
                <a:gd name="T51" fmla="*/ 2147483647 h 659"/>
                <a:gd name="T52" fmla="*/ 2147483647 w 490"/>
                <a:gd name="T53" fmla="*/ 2147483647 h 659"/>
                <a:gd name="T54" fmla="*/ 2147483647 w 490"/>
                <a:gd name="T55" fmla="*/ 2147483647 h 659"/>
                <a:gd name="T56" fmla="*/ 2147483647 w 490"/>
                <a:gd name="T57" fmla="*/ 2147483647 h 659"/>
                <a:gd name="T58" fmla="*/ 2147483647 w 490"/>
                <a:gd name="T59" fmla="*/ 2147483647 h 659"/>
                <a:gd name="T60" fmla="*/ 2147483647 w 490"/>
                <a:gd name="T61" fmla="*/ 2147483647 h 659"/>
                <a:gd name="T62" fmla="*/ 2147483647 w 490"/>
                <a:gd name="T63" fmla="*/ 2147483647 h 659"/>
                <a:gd name="T64" fmla="*/ 2147483647 w 490"/>
                <a:gd name="T65" fmla="*/ 2147483647 h 659"/>
                <a:gd name="T66" fmla="*/ 2147483647 w 490"/>
                <a:gd name="T67" fmla="*/ 2147483647 h 659"/>
                <a:gd name="T68" fmla="*/ 2147483647 w 490"/>
                <a:gd name="T69" fmla="*/ 2147483647 h 659"/>
                <a:gd name="T70" fmla="*/ 2147483647 w 490"/>
                <a:gd name="T71" fmla="*/ 2147483647 h 659"/>
                <a:gd name="T72" fmla="*/ 2147483647 w 490"/>
                <a:gd name="T73" fmla="*/ 2147483647 h 659"/>
                <a:gd name="T74" fmla="*/ 2147483647 w 490"/>
                <a:gd name="T75" fmla="*/ 2147483647 h 659"/>
                <a:gd name="T76" fmla="*/ 2147483647 w 490"/>
                <a:gd name="T77" fmla="*/ 2147483647 h 659"/>
                <a:gd name="T78" fmla="*/ 2147483647 w 490"/>
                <a:gd name="T79" fmla="*/ 2147483647 h 659"/>
                <a:gd name="T80" fmla="*/ 2147483647 w 490"/>
                <a:gd name="T81" fmla="*/ 2147483647 h 659"/>
                <a:gd name="T82" fmla="*/ 2147483647 w 490"/>
                <a:gd name="T83" fmla="*/ 2147483647 h 659"/>
                <a:gd name="T84" fmla="*/ 2147483647 w 490"/>
                <a:gd name="T85" fmla="*/ 2147483647 h 659"/>
                <a:gd name="T86" fmla="*/ 2147483647 w 490"/>
                <a:gd name="T87" fmla="*/ 2147483647 h 659"/>
                <a:gd name="T88" fmla="*/ 2147483647 w 490"/>
                <a:gd name="T89" fmla="*/ 2147483647 h 659"/>
                <a:gd name="T90" fmla="*/ 2147483647 w 490"/>
                <a:gd name="T91" fmla="*/ 2147483647 h 659"/>
                <a:gd name="T92" fmla="*/ 2147483647 w 490"/>
                <a:gd name="T93" fmla="*/ 2147483647 h 659"/>
                <a:gd name="T94" fmla="*/ 2147483647 w 490"/>
                <a:gd name="T95" fmla="*/ 2147483647 h 659"/>
                <a:gd name="T96" fmla="*/ 2147483647 w 490"/>
                <a:gd name="T97" fmla="*/ 2147483647 h 659"/>
                <a:gd name="T98" fmla="*/ 2147483647 w 490"/>
                <a:gd name="T99" fmla="*/ 2147483647 h 659"/>
                <a:gd name="T100" fmla="*/ 2147483647 w 490"/>
                <a:gd name="T101" fmla="*/ 2147483647 h 659"/>
                <a:gd name="T102" fmla="*/ 2147483647 w 490"/>
                <a:gd name="T103" fmla="*/ 2147483647 h 659"/>
                <a:gd name="T104" fmla="*/ 2147483647 w 490"/>
                <a:gd name="T105" fmla="*/ 2147483647 h 659"/>
                <a:gd name="T106" fmla="*/ 2147483647 w 490"/>
                <a:gd name="T107" fmla="*/ 2147483647 h 6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90" h="659">
                  <a:moveTo>
                    <a:pt x="261" y="88"/>
                  </a:moveTo>
                  <a:lnTo>
                    <a:pt x="260" y="83"/>
                  </a:lnTo>
                  <a:lnTo>
                    <a:pt x="264" y="73"/>
                  </a:lnTo>
                  <a:lnTo>
                    <a:pt x="271" y="68"/>
                  </a:lnTo>
                  <a:lnTo>
                    <a:pt x="276" y="62"/>
                  </a:lnTo>
                  <a:lnTo>
                    <a:pt x="276" y="52"/>
                  </a:lnTo>
                  <a:lnTo>
                    <a:pt x="272" y="49"/>
                  </a:lnTo>
                  <a:lnTo>
                    <a:pt x="255" y="55"/>
                  </a:lnTo>
                  <a:lnTo>
                    <a:pt x="249" y="55"/>
                  </a:lnTo>
                  <a:lnTo>
                    <a:pt x="244" y="49"/>
                  </a:lnTo>
                  <a:lnTo>
                    <a:pt x="233" y="44"/>
                  </a:lnTo>
                  <a:lnTo>
                    <a:pt x="228" y="50"/>
                  </a:lnTo>
                  <a:lnTo>
                    <a:pt x="223" y="50"/>
                  </a:lnTo>
                  <a:lnTo>
                    <a:pt x="222" y="42"/>
                  </a:lnTo>
                  <a:lnTo>
                    <a:pt x="215" y="42"/>
                  </a:lnTo>
                  <a:lnTo>
                    <a:pt x="211" y="39"/>
                  </a:lnTo>
                  <a:lnTo>
                    <a:pt x="217" y="31"/>
                  </a:lnTo>
                  <a:lnTo>
                    <a:pt x="217" y="22"/>
                  </a:lnTo>
                  <a:lnTo>
                    <a:pt x="212" y="11"/>
                  </a:lnTo>
                  <a:lnTo>
                    <a:pt x="196" y="6"/>
                  </a:lnTo>
                  <a:lnTo>
                    <a:pt x="189" y="7"/>
                  </a:lnTo>
                  <a:lnTo>
                    <a:pt x="190" y="2"/>
                  </a:lnTo>
                  <a:lnTo>
                    <a:pt x="182" y="6"/>
                  </a:lnTo>
                  <a:lnTo>
                    <a:pt x="158" y="0"/>
                  </a:lnTo>
                  <a:lnTo>
                    <a:pt x="150" y="1"/>
                  </a:lnTo>
                  <a:lnTo>
                    <a:pt x="150" y="11"/>
                  </a:lnTo>
                  <a:lnTo>
                    <a:pt x="158" y="25"/>
                  </a:lnTo>
                  <a:lnTo>
                    <a:pt x="164" y="31"/>
                  </a:lnTo>
                  <a:lnTo>
                    <a:pt x="167" y="38"/>
                  </a:lnTo>
                  <a:lnTo>
                    <a:pt x="153" y="46"/>
                  </a:lnTo>
                  <a:lnTo>
                    <a:pt x="152" y="50"/>
                  </a:lnTo>
                  <a:lnTo>
                    <a:pt x="148" y="55"/>
                  </a:lnTo>
                  <a:lnTo>
                    <a:pt x="155" y="55"/>
                  </a:lnTo>
                  <a:lnTo>
                    <a:pt x="159" y="58"/>
                  </a:lnTo>
                  <a:lnTo>
                    <a:pt x="157" y="65"/>
                  </a:lnTo>
                  <a:lnTo>
                    <a:pt x="161" y="71"/>
                  </a:lnTo>
                  <a:lnTo>
                    <a:pt x="166" y="74"/>
                  </a:lnTo>
                  <a:lnTo>
                    <a:pt x="164" y="78"/>
                  </a:lnTo>
                  <a:lnTo>
                    <a:pt x="159" y="79"/>
                  </a:lnTo>
                  <a:lnTo>
                    <a:pt x="159" y="87"/>
                  </a:lnTo>
                  <a:lnTo>
                    <a:pt x="172" y="97"/>
                  </a:lnTo>
                  <a:lnTo>
                    <a:pt x="170" y="99"/>
                  </a:lnTo>
                  <a:lnTo>
                    <a:pt x="148" y="99"/>
                  </a:lnTo>
                  <a:lnTo>
                    <a:pt x="145" y="106"/>
                  </a:lnTo>
                  <a:lnTo>
                    <a:pt x="142" y="110"/>
                  </a:lnTo>
                  <a:lnTo>
                    <a:pt x="142" y="128"/>
                  </a:lnTo>
                  <a:lnTo>
                    <a:pt x="148" y="148"/>
                  </a:lnTo>
                  <a:lnTo>
                    <a:pt x="142" y="142"/>
                  </a:lnTo>
                  <a:lnTo>
                    <a:pt x="137" y="128"/>
                  </a:lnTo>
                  <a:lnTo>
                    <a:pt x="130" y="126"/>
                  </a:lnTo>
                  <a:lnTo>
                    <a:pt x="129" y="137"/>
                  </a:lnTo>
                  <a:lnTo>
                    <a:pt x="123" y="137"/>
                  </a:lnTo>
                  <a:lnTo>
                    <a:pt x="120" y="125"/>
                  </a:lnTo>
                  <a:lnTo>
                    <a:pt x="115" y="115"/>
                  </a:lnTo>
                  <a:lnTo>
                    <a:pt x="99" y="113"/>
                  </a:lnTo>
                  <a:lnTo>
                    <a:pt x="72" y="117"/>
                  </a:lnTo>
                  <a:lnTo>
                    <a:pt x="69" y="126"/>
                  </a:lnTo>
                  <a:lnTo>
                    <a:pt x="65" y="130"/>
                  </a:lnTo>
                  <a:lnTo>
                    <a:pt x="61" y="137"/>
                  </a:lnTo>
                  <a:lnTo>
                    <a:pt x="62" y="140"/>
                  </a:lnTo>
                  <a:lnTo>
                    <a:pt x="73" y="142"/>
                  </a:lnTo>
                  <a:lnTo>
                    <a:pt x="78" y="146"/>
                  </a:lnTo>
                  <a:lnTo>
                    <a:pt x="83" y="152"/>
                  </a:lnTo>
                  <a:lnTo>
                    <a:pt x="86" y="160"/>
                  </a:lnTo>
                  <a:lnTo>
                    <a:pt x="83" y="159"/>
                  </a:lnTo>
                  <a:lnTo>
                    <a:pt x="78" y="151"/>
                  </a:lnTo>
                  <a:lnTo>
                    <a:pt x="64" y="154"/>
                  </a:lnTo>
                  <a:lnTo>
                    <a:pt x="54" y="200"/>
                  </a:lnTo>
                  <a:lnTo>
                    <a:pt x="38" y="211"/>
                  </a:lnTo>
                  <a:lnTo>
                    <a:pt x="40" y="219"/>
                  </a:lnTo>
                  <a:lnTo>
                    <a:pt x="59" y="228"/>
                  </a:lnTo>
                  <a:lnTo>
                    <a:pt x="57" y="239"/>
                  </a:lnTo>
                  <a:lnTo>
                    <a:pt x="50" y="249"/>
                  </a:lnTo>
                  <a:lnTo>
                    <a:pt x="40" y="256"/>
                  </a:lnTo>
                  <a:lnTo>
                    <a:pt x="39" y="267"/>
                  </a:lnTo>
                  <a:lnTo>
                    <a:pt x="34" y="278"/>
                  </a:lnTo>
                  <a:lnTo>
                    <a:pt x="26" y="280"/>
                  </a:lnTo>
                  <a:lnTo>
                    <a:pt x="13" y="275"/>
                  </a:lnTo>
                  <a:lnTo>
                    <a:pt x="3" y="275"/>
                  </a:lnTo>
                  <a:lnTo>
                    <a:pt x="2" y="283"/>
                  </a:lnTo>
                  <a:lnTo>
                    <a:pt x="6" y="298"/>
                  </a:lnTo>
                  <a:lnTo>
                    <a:pt x="7" y="308"/>
                  </a:lnTo>
                  <a:lnTo>
                    <a:pt x="6" y="320"/>
                  </a:lnTo>
                  <a:lnTo>
                    <a:pt x="6" y="339"/>
                  </a:lnTo>
                  <a:lnTo>
                    <a:pt x="0" y="346"/>
                  </a:lnTo>
                  <a:lnTo>
                    <a:pt x="0" y="353"/>
                  </a:lnTo>
                  <a:lnTo>
                    <a:pt x="5" y="370"/>
                  </a:lnTo>
                  <a:lnTo>
                    <a:pt x="5" y="377"/>
                  </a:lnTo>
                  <a:lnTo>
                    <a:pt x="10" y="383"/>
                  </a:lnTo>
                  <a:lnTo>
                    <a:pt x="11" y="394"/>
                  </a:lnTo>
                  <a:lnTo>
                    <a:pt x="17" y="402"/>
                  </a:lnTo>
                  <a:lnTo>
                    <a:pt x="17" y="410"/>
                  </a:lnTo>
                  <a:lnTo>
                    <a:pt x="6" y="427"/>
                  </a:lnTo>
                  <a:lnTo>
                    <a:pt x="14" y="431"/>
                  </a:lnTo>
                  <a:lnTo>
                    <a:pt x="12" y="438"/>
                  </a:lnTo>
                  <a:lnTo>
                    <a:pt x="12" y="445"/>
                  </a:lnTo>
                  <a:lnTo>
                    <a:pt x="17" y="453"/>
                  </a:lnTo>
                  <a:lnTo>
                    <a:pt x="21" y="460"/>
                  </a:lnTo>
                  <a:lnTo>
                    <a:pt x="22" y="472"/>
                  </a:lnTo>
                  <a:lnTo>
                    <a:pt x="17" y="479"/>
                  </a:lnTo>
                  <a:lnTo>
                    <a:pt x="29" y="490"/>
                  </a:lnTo>
                  <a:lnTo>
                    <a:pt x="37" y="496"/>
                  </a:lnTo>
                  <a:lnTo>
                    <a:pt x="43" y="507"/>
                  </a:lnTo>
                  <a:lnTo>
                    <a:pt x="61" y="508"/>
                  </a:lnTo>
                  <a:lnTo>
                    <a:pt x="102" y="520"/>
                  </a:lnTo>
                  <a:lnTo>
                    <a:pt x="115" y="526"/>
                  </a:lnTo>
                  <a:lnTo>
                    <a:pt x="113" y="538"/>
                  </a:lnTo>
                  <a:lnTo>
                    <a:pt x="96" y="561"/>
                  </a:lnTo>
                  <a:lnTo>
                    <a:pt x="93" y="573"/>
                  </a:lnTo>
                  <a:lnTo>
                    <a:pt x="86" y="598"/>
                  </a:lnTo>
                  <a:lnTo>
                    <a:pt x="84" y="626"/>
                  </a:lnTo>
                  <a:lnTo>
                    <a:pt x="86" y="636"/>
                  </a:lnTo>
                  <a:lnTo>
                    <a:pt x="88" y="638"/>
                  </a:lnTo>
                  <a:lnTo>
                    <a:pt x="94" y="644"/>
                  </a:lnTo>
                  <a:lnTo>
                    <a:pt x="130" y="639"/>
                  </a:lnTo>
                  <a:lnTo>
                    <a:pt x="156" y="635"/>
                  </a:lnTo>
                  <a:lnTo>
                    <a:pt x="175" y="639"/>
                  </a:lnTo>
                  <a:lnTo>
                    <a:pt x="193" y="648"/>
                  </a:lnTo>
                  <a:lnTo>
                    <a:pt x="204" y="644"/>
                  </a:lnTo>
                  <a:lnTo>
                    <a:pt x="212" y="644"/>
                  </a:lnTo>
                  <a:lnTo>
                    <a:pt x="221" y="646"/>
                  </a:lnTo>
                  <a:lnTo>
                    <a:pt x="227" y="654"/>
                  </a:lnTo>
                  <a:lnTo>
                    <a:pt x="237" y="659"/>
                  </a:lnTo>
                  <a:lnTo>
                    <a:pt x="242" y="657"/>
                  </a:lnTo>
                  <a:lnTo>
                    <a:pt x="244" y="649"/>
                  </a:lnTo>
                  <a:lnTo>
                    <a:pt x="252" y="643"/>
                  </a:lnTo>
                  <a:lnTo>
                    <a:pt x="263" y="644"/>
                  </a:lnTo>
                  <a:lnTo>
                    <a:pt x="276" y="652"/>
                  </a:lnTo>
                  <a:lnTo>
                    <a:pt x="290" y="652"/>
                  </a:lnTo>
                  <a:lnTo>
                    <a:pt x="309" y="639"/>
                  </a:lnTo>
                  <a:lnTo>
                    <a:pt x="342" y="636"/>
                  </a:lnTo>
                  <a:lnTo>
                    <a:pt x="346" y="631"/>
                  </a:lnTo>
                  <a:lnTo>
                    <a:pt x="357" y="635"/>
                  </a:lnTo>
                  <a:lnTo>
                    <a:pt x="372" y="635"/>
                  </a:lnTo>
                  <a:lnTo>
                    <a:pt x="377" y="642"/>
                  </a:lnTo>
                  <a:lnTo>
                    <a:pt x="384" y="638"/>
                  </a:lnTo>
                  <a:lnTo>
                    <a:pt x="384" y="631"/>
                  </a:lnTo>
                  <a:lnTo>
                    <a:pt x="377" y="615"/>
                  </a:lnTo>
                  <a:lnTo>
                    <a:pt x="376" y="599"/>
                  </a:lnTo>
                  <a:lnTo>
                    <a:pt x="381" y="587"/>
                  </a:lnTo>
                  <a:lnTo>
                    <a:pt x="403" y="578"/>
                  </a:lnTo>
                  <a:lnTo>
                    <a:pt x="406" y="568"/>
                  </a:lnTo>
                  <a:lnTo>
                    <a:pt x="410" y="560"/>
                  </a:lnTo>
                  <a:lnTo>
                    <a:pt x="427" y="552"/>
                  </a:lnTo>
                  <a:lnTo>
                    <a:pt x="428" y="545"/>
                  </a:lnTo>
                  <a:lnTo>
                    <a:pt x="425" y="539"/>
                  </a:lnTo>
                  <a:lnTo>
                    <a:pt x="399" y="519"/>
                  </a:lnTo>
                  <a:lnTo>
                    <a:pt x="389" y="506"/>
                  </a:lnTo>
                  <a:lnTo>
                    <a:pt x="361" y="483"/>
                  </a:lnTo>
                  <a:lnTo>
                    <a:pt x="351" y="470"/>
                  </a:lnTo>
                  <a:lnTo>
                    <a:pt x="351" y="453"/>
                  </a:lnTo>
                  <a:lnTo>
                    <a:pt x="349" y="440"/>
                  </a:lnTo>
                  <a:lnTo>
                    <a:pt x="336" y="434"/>
                  </a:lnTo>
                  <a:lnTo>
                    <a:pt x="328" y="425"/>
                  </a:lnTo>
                  <a:lnTo>
                    <a:pt x="328" y="416"/>
                  </a:lnTo>
                  <a:lnTo>
                    <a:pt x="329" y="411"/>
                  </a:lnTo>
                  <a:lnTo>
                    <a:pt x="345" y="426"/>
                  </a:lnTo>
                  <a:lnTo>
                    <a:pt x="347" y="426"/>
                  </a:lnTo>
                  <a:lnTo>
                    <a:pt x="352" y="412"/>
                  </a:lnTo>
                  <a:lnTo>
                    <a:pt x="368" y="405"/>
                  </a:lnTo>
                  <a:lnTo>
                    <a:pt x="385" y="399"/>
                  </a:lnTo>
                  <a:lnTo>
                    <a:pt x="403" y="391"/>
                  </a:lnTo>
                  <a:lnTo>
                    <a:pt x="409" y="379"/>
                  </a:lnTo>
                  <a:lnTo>
                    <a:pt x="447" y="366"/>
                  </a:lnTo>
                  <a:lnTo>
                    <a:pt x="451" y="343"/>
                  </a:lnTo>
                  <a:lnTo>
                    <a:pt x="460" y="346"/>
                  </a:lnTo>
                  <a:lnTo>
                    <a:pt x="468" y="358"/>
                  </a:lnTo>
                  <a:lnTo>
                    <a:pt x="474" y="367"/>
                  </a:lnTo>
                  <a:lnTo>
                    <a:pt x="481" y="367"/>
                  </a:lnTo>
                  <a:lnTo>
                    <a:pt x="485" y="358"/>
                  </a:lnTo>
                  <a:lnTo>
                    <a:pt x="489" y="341"/>
                  </a:lnTo>
                  <a:lnTo>
                    <a:pt x="490" y="320"/>
                  </a:lnTo>
                  <a:lnTo>
                    <a:pt x="489" y="316"/>
                  </a:lnTo>
                  <a:lnTo>
                    <a:pt x="473" y="297"/>
                  </a:lnTo>
                  <a:lnTo>
                    <a:pt x="470" y="273"/>
                  </a:lnTo>
                  <a:lnTo>
                    <a:pt x="470" y="262"/>
                  </a:lnTo>
                  <a:lnTo>
                    <a:pt x="469" y="246"/>
                  </a:lnTo>
                  <a:lnTo>
                    <a:pt x="467" y="237"/>
                  </a:lnTo>
                  <a:lnTo>
                    <a:pt x="464" y="213"/>
                  </a:lnTo>
                  <a:lnTo>
                    <a:pt x="463" y="205"/>
                  </a:lnTo>
                  <a:lnTo>
                    <a:pt x="448" y="194"/>
                  </a:lnTo>
                  <a:lnTo>
                    <a:pt x="447" y="186"/>
                  </a:lnTo>
                  <a:lnTo>
                    <a:pt x="452" y="174"/>
                  </a:lnTo>
                  <a:lnTo>
                    <a:pt x="458" y="162"/>
                  </a:lnTo>
                  <a:lnTo>
                    <a:pt x="459" y="149"/>
                  </a:lnTo>
                  <a:lnTo>
                    <a:pt x="459" y="132"/>
                  </a:lnTo>
                  <a:lnTo>
                    <a:pt x="451" y="115"/>
                  </a:lnTo>
                  <a:lnTo>
                    <a:pt x="448" y="106"/>
                  </a:lnTo>
                  <a:lnTo>
                    <a:pt x="426" y="99"/>
                  </a:lnTo>
                  <a:lnTo>
                    <a:pt x="424" y="85"/>
                  </a:lnTo>
                  <a:lnTo>
                    <a:pt x="415" y="72"/>
                  </a:lnTo>
                  <a:lnTo>
                    <a:pt x="405" y="73"/>
                  </a:lnTo>
                  <a:lnTo>
                    <a:pt x="399" y="68"/>
                  </a:lnTo>
                  <a:lnTo>
                    <a:pt x="397" y="67"/>
                  </a:lnTo>
                  <a:lnTo>
                    <a:pt x="394" y="60"/>
                  </a:lnTo>
                  <a:lnTo>
                    <a:pt x="387" y="55"/>
                  </a:lnTo>
                  <a:lnTo>
                    <a:pt x="381" y="49"/>
                  </a:lnTo>
                  <a:lnTo>
                    <a:pt x="365" y="51"/>
                  </a:lnTo>
                  <a:lnTo>
                    <a:pt x="357" y="55"/>
                  </a:lnTo>
                  <a:lnTo>
                    <a:pt x="351" y="60"/>
                  </a:lnTo>
                  <a:lnTo>
                    <a:pt x="352" y="54"/>
                  </a:lnTo>
                  <a:lnTo>
                    <a:pt x="358" y="49"/>
                  </a:lnTo>
                  <a:lnTo>
                    <a:pt x="368" y="42"/>
                  </a:lnTo>
                  <a:lnTo>
                    <a:pt x="361" y="41"/>
                  </a:lnTo>
                  <a:lnTo>
                    <a:pt x="352" y="42"/>
                  </a:lnTo>
                  <a:lnTo>
                    <a:pt x="339" y="60"/>
                  </a:lnTo>
                  <a:lnTo>
                    <a:pt x="335" y="70"/>
                  </a:lnTo>
                  <a:lnTo>
                    <a:pt x="330" y="72"/>
                  </a:lnTo>
                  <a:lnTo>
                    <a:pt x="330" y="66"/>
                  </a:lnTo>
                  <a:lnTo>
                    <a:pt x="312" y="71"/>
                  </a:lnTo>
                  <a:lnTo>
                    <a:pt x="296" y="83"/>
                  </a:lnTo>
                  <a:lnTo>
                    <a:pt x="299" y="88"/>
                  </a:lnTo>
                  <a:lnTo>
                    <a:pt x="290" y="88"/>
                  </a:lnTo>
                  <a:lnTo>
                    <a:pt x="277" y="84"/>
                  </a:lnTo>
                  <a:lnTo>
                    <a:pt x="264" y="94"/>
                  </a:lnTo>
                  <a:lnTo>
                    <a:pt x="261" y="88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 noChangeAspect="1"/>
            </p:cNvSpPr>
            <p:nvPr/>
          </p:nvSpPr>
          <p:spPr bwMode="gray">
            <a:xfrm>
              <a:off x="4301825" y="4308475"/>
              <a:ext cx="73033" cy="192088"/>
            </a:xfrm>
            <a:custGeom>
              <a:avLst/>
              <a:gdLst>
                <a:gd name="T0" fmla="*/ 2147483647 w 52"/>
                <a:gd name="T1" fmla="*/ 0 h 121"/>
                <a:gd name="T2" fmla="*/ 2147483647 w 52"/>
                <a:gd name="T3" fmla="*/ 2147483647 h 121"/>
                <a:gd name="T4" fmla="*/ 2147483647 w 52"/>
                <a:gd name="T5" fmla="*/ 2147483647 h 121"/>
                <a:gd name="T6" fmla="*/ 2147483647 w 52"/>
                <a:gd name="T7" fmla="*/ 2147483647 h 121"/>
                <a:gd name="T8" fmla="*/ 2147483647 w 52"/>
                <a:gd name="T9" fmla="*/ 2147483647 h 121"/>
                <a:gd name="T10" fmla="*/ 2147483647 w 52"/>
                <a:gd name="T11" fmla="*/ 2147483647 h 121"/>
                <a:gd name="T12" fmla="*/ 2147483647 w 52"/>
                <a:gd name="T13" fmla="*/ 2147483647 h 121"/>
                <a:gd name="T14" fmla="*/ 2147483647 w 52"/>
                <a:gd name="T15" fmla="*/ 2147483647 h 121"/>
                <a:gd name="T16" fmla="*/ 2147483647 w 52"/>
                <a:gd name="T17" fmla="*/ 2147483647 h 121"/>
                <a:gd name="T18" fmla="*/ 2147483647 w 52"/>
                <a:gd name="T19" fmla="*/ 2147483647 h 121"/>
                <a:gd name="T20" fmla="*/ 2147483647 w 52"/>
                <a:gd name="T21" fmla="*/ 2147483647 h 121"/>
                <a:gd name="T22" fmla="*/ 2147483647 w 52"/>
                <a:gd name="T23" fmla="*/ 2147483647 h 121"/>
                <a:gd name="T24" fmla="*/ 2147483647 w 52"/>
                <a:gd name="T25" fmla="*/ 2147483647 h 121"/>
                <a:gd name="T26" fmla="*/ 2147483647 w 52"/>
                <a:gd name="T27" fmla="*/ 2147483647 h 121"/>
                <a:gd name="T28" fmla="*/ 2147483647 w 52"/>
                <a:gd name="T29" fmla="*/ 2147483647 h 121"/>
                <a:gd name="T30" fmla="*/ 2147483647 w 52"/>
                <a:gd name="T31" fmla="*/ 2147483647 h 121"/>
                <a:gd name="T32" fmla="*/ 2147483647 w 52"/>
                <a:gd name="T33" fmla="*/ 2147483647 h 121"/>
                <a:gd name="T34" fmla="*/ 2147483647 w 52"/>
                <a:gd name="T35" fmla="*/ 2147483647 h 121"/>
                <a:gd name="T36" fmla="*/ 0 w 52"/>
                <a:gd name="T37" fmla="*/ 2147483647 h 121"/>
                <a:gd name="T38" fmla="*/ 0 w 52"/>
                <a:gd name="T39" fmla="*/ 2147483647 h 121"/>
                <a:gd name="T40" fmla="*/ 2147483647 w 52"/>
                <a:gd name="T41" fmla="*/ 2147483647 h 121"/>
                <a:gd name="T42" fmla="*/ 2147483647 w 52"/>
                <a:gd name="T43" fmla="*/ 2147483647 h 121"/>
                <a:gd name="T44" fmla="*/ 2147483647 w 52"/>
                <a:gd name="T45" fmla="*/ 2147483647 h 121"/>
                <a:gd name="T46" fmla="*/ 2147483647 w 52"/>
                <a:gd name="T47" fmla="*/ 2147483647 h 121"/>
                <a:gd name="T48" fmla="*/ 2147483647 w 52"/>
                <a:gd name="T49" fmla="*/ 2147483647 h 121"/>
                <a:gd name="T50" fmla="*/ 2147483647 w 52"/>
                <a:gd name="T51" fmla="*/ 2147483647 h 121"/>
                <a:gd name="T52" fmla="*/ 2147483647 w 52"/>
                <a:gd name="T53" fmla="*/ 0 h 1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121">
                  <a:moveTo>
                    <a:pt x="41" y="0"/>
                  </a:moveTo>
                  <a:lnTo>
                    <a:pt x="46" y="2"/>
                  </a:lnTo>
                  <a:lnTo>
                    <a:pt x="47" y="32"/>
                  </a:lnTo>
                  <a:lnTo>
                    <a:pt x="52" y="59"/>
                  </a:lnTo>
                  <a:lnTo>
                    <a:pt x="51" y="70"/>
                  </a:lnTo>
                  <a:lnTo>
                    <a:pt x="47" y="79"/>
                  </a:lnTo>
                  <a:lnTo>
                    <a:pt x="44" y="89"/>
                  </a:lnTo>
                  <a:lnTo>
                    <a:pt x="41" y="103"/>
                  </a:lnTo>
                  <a:lnTo>
                    <a:pt x="33" y="115"/>
                  </a:lnTo>
                  <a:lnTo>
                    <a:pt x="33" y="121"/>
                  </a:lnTo>
                  <a:lnTo>
                    <a:pt x="28" y="114"/>
                  </a:lnTo>
                  <a:lnTo>
                    <a:pt x="22" y="113"/>
                  </a:lnTo>
                  <a:lnTo>
                    <a:pt x="16" y="109"/>
                  </a:lnTo>
                  <a:lnTo>
                    <a:pt x="14" y="103"/>
                  </a:lnTo>
                  <a:lnTo>
                    <a:pt x="14" y="95"/>
                  </a:lnTo>
                  <a:lnTo>
                    <a:pt x="8" y="93"/>
                  </a:lnTo>
                  <a:lnTo>
                    <a:pt x="5" y="87"/>
                  </a:lnTo>
                  <a:lnTo>
                    <a:pt x="4" y="65"/>
                  </a:lnTo>
                  <a:lnTo>
                    <a:pt x="0" y="60"/>
                  </a:lnTo>
                  <a:lnTo>
                    <a:pt x="0" y="44"/>
                  </a:lnTo>
                  <a:lnTo>
                    <a:pt x="5" y="30"/>
                  </a:lnTo>
                  <a:lnTo>
                    <a:pt x="10" y="32"/>
                  </a:lnTo>
                  <a:lnTo>
                    <a:pt x="16" y="29"/>
                  </a:lnTo>
                  <a:lnTo>
                    <a:pt x="27" y="22"/>
                  </a:lnTo>
                  <a:lnTo>
                    <a:pt x="36" y="18"/>
                  </a:lnTo>
                  <a:lnTo>
                    <a:pt x="38" y="1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7900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 noChangeAspect="1"/>
            </p:cNvSpPr>
            <p:nvPr/>
          </p:nvSpPr>
          <p:spPr bwMode="gray">
            <a:xfrm>
              <a:off x="3331751" y="3271838"/>
              <a:ext cx="928795" cy="1116012"/>
            </a:xfrm>
            <a:custGeom>
              <a:avLst/>
              <a:gdLst>
                <a:gd name="T0" fmla="*/ 2147483647 w 694"/>
                <a:gd name="T1" fmla="*/ 2147483647 h 700"/>
                <a:gd name="T2" fmla="*/ 2147483647 w 694"/>
                <a:gd name="T3" fmla="*/ 2147483647 h 700"/>
                <a:gd name="T4" fmla="*/ 2147483647 w 694"/>
                <a:gd name="T5" fmla="*/ 2147483647 h 700"/>
                <a:gd name="T6" fmla="*/ 2147483647 w 694"/>
                <a:gd name="T7" fmla="*/ 2147483647 h 700"/>
                <a:gd name="T8" fmla="*/ 2147483647 w 694"/>
                <a:gd name="T9" fmla="*/ 2147483647 h 700"/>
                <a:gd name="T10" fmla="*/ 2147483647 w 694"/>
                <a:gd name="T11" fmla="*/ 2147483647 h 700"/>
                <a:gd name="T12" fmla="*/ 2147483647 w 694"/>
                <a:gd name="T13" fmla="*/ 2147483647 h 700"/>
                <a:gd name="T14" fmla="*/ 2147483647 w 694"/>
                <a:gd name="T15" fmla="*/ 2147483647 h 700"/>
                <a:gd name="T16" fmla="*/ 2147483647 w 694"/>
                <a:gd name="T17" fmla="*/ 2147483647 h 700"/>
                <a:gd name="T18" fmla="*/ 2147483647 w 694"/>
                <a:gd name="T19" fmla="*/ 2147483647 h 700"/>
                <a:gd name="T20" fmla="*/ 0 w 694"/>
                <a:gd name="T21" fmla="*/ 2147483647 h 700"/>
                <a:gd name="T22" fmla="*/ 2147483647 w 694"/>
                <a:gd name="T23" fmla="*/ 2147483647 h 700"/>
                <a:gd name="T24" fmla="*/ 2147483647 w 694"/>
                <a:gd name="T25" fmla="*/ 2147483647 h 700"/>
                <a:gd name="T26" fmla="*/ 2147483647 w 694"/>
                <a:gd name="T27" fmla="*/ 2147483647 h 700"/>
                <a:gd name="T28" fmla="*/ 2147483647 w 694"/>
                <a:gd name="T29" fmla="*/ 2147483647 h 700"/>
                <a:gd name="T30" fmla="*/ 2147483647 w 694"/>
                <a:gd name="T31" fmla="*/ 2147483647 h 700"/>
                <a:gd name="T32" fmla="*/ 2147483647 w 694"/>
                <a:gd name="T33" fmla="*/ 2147483647 h 700"/>
                <a:gd name="T34" fmla="*/ 2147483647 w 694"/>
                <a:gd name="T35" fmla="*/ 2147483647 h 700"/>
                <a:gd name="T36" fmla="*/ 2147483647 w 694"/>
                <a:gd name="T37" fmla="*/ 2147483647 h 700"/>
                <a:gd name="T38" fmla="*/ 2147483647 w 694"/>
                <a:gd name="T39" fmla="*/ 2147483647 h 700"/>
                <a:gd name="T40" fmla="*/ 2147483647 w 694"/>
                <a:gd name="T41" fmla="*/ 2147483647 h 700"/>
                <a:gd name="T42" fmla="*/ 2147483647 w 694"/>
                <a:gd name="T43" fmla="*/ 2147483647 h 700"/>
                <a:gd name="T44" fmla="*/ 2147483647 w 694"/>
                <a:gd name="T45" fmla="*/ 2147483647 h 700"/>
                <a:gd name="T46" fmla="*/ 2147483647 w 694"/>
                <a:gd name="T47" fmla="*/ 2147483647 h 700"/>
                <a:gd name="T48" fmla="*/ 2147483647 w 694"/>
                <a:gd name="T49" fmla="*/ 2147483647 h 700"/>
                <a:gd name="T50" fmla="*/ 2147483647 w 694"/>
                <a:gd name="T51" fmla="*/ 2147483647 h 700"/>
                <a:gd name="T52" fmla="*/ 2147483647 w 694"/>
                <a:gd name="T53" fmla="*/ 2147483647 h 700"/>
                <a:gd name="T54" fmla="*/ 2147483647 w 694"/>
                <a:gd name="T55" fmla="*/ 2147483647 h 700"/>
                <a:gd name="T56" fmla="*/ 2147483647 w 694"/>
                <a:gd name="T57" fmla="*/ 2147483647 h 700"/>
                <a:gd name="T58" fmla="*/ 2147483647 w 694"/>
                <a:gd name="T59" fmla="*/ 2147483647 h 700"/>
                <a:gd name="T60" fmla="*/ 2147483647 w 694"/>
                <a:gd name="T61" fmla="*/ 2147483647 h 700"/>
                <a:gd name="T62" fmla="*/ 2147483647 w 694"/>
                <a:gd name="T63" fmla="*/ 2147483647 h 700"/>
                <a:gd name="T64" fmla="*/ 2147483647 w 694"/>
                <a:gd name="T65" fmla="*/ 2147483647 h 700"/>
                <a:gd name="T66" fmla="*/ 2147483647 w 694"/>
                <a:gd name="T67" fmla="*/ 2147483647 h 700"/>
                <a:gd name="T68" fmla="*/ 2147483647 w 694"/>
                <a:gd name="T69" fmla="*/ 2147483647 h 700"/>
                <a:gd name="T70" fmla="*/ 2147483647 w 694"/>
                <a:gd name="T71" fmla="*/ 2147483647 h 700"/>
                <a:gd name="T72" fmla="*/ 2147483647 w 694"/>
                <a:gd name="T73" fmla="*/ 2147483647 h 700"/>
                <a:gd name="T74" fmla="*/ 2147483647 w 694"/>
                <a:gd name="T75" fmla="*/ 2147483647 h 700"/>
                <a:gd name="T76" fmla="*/ 2147483647 w 694"/>
                <a:gd name="T77" fmla="*/ 2147483647 h 700"/>
                <a:gd name="T78" fmla="*/ 2147483647 w 694"/>
                <a:gd name="T79" fmla="*/ 2147483647 h 700"/>
                <a:gd name="T80" fmla="*/ 2147483647 w 694"/>
                <a:gd name="T81" fmla="*/ 2147483647 h 700"/>
                <a:gd name="T82" fmla="*/ 2147483647 w 694"/>
                <a:gd name="T83" fmla="*/ 2147483647 h 700"/>
                <a:gd name="T84" fmla="*/ 2147483647 w 694"/>
                <a:gd name="T85" fmla="*/ 2147483647 h 700"/>
                <a:gd name="T86" fmla="*/ 2147483647 w 694"/>
                <a:gd name="T87" fmla="*/ 2147483647 h 700"/>
                <a:gd name="T88" fmla="*/ 2147483647 w 694"/>
                <a:gd name="T89" fmla="*/ 2147483647 h 700"/>
                <a:gd name="T90" fmla="*/ 2147483647 w 694"/>
                <a:gd name="T91" fmla="*/ 2147483647 h 700"/>
                <a:gd name="T92" fmla="*/ 2147483647 w 694"/>
                <a:gd name="T93" fmla="*/ 2147483647 h 700"/>
                <a:gd name="T94" fmla="*/ 2147483647 w 694"/>
                <a:gd name="T95" fmla="*/ 2147483647 h 700"/>
                <a:gd name="T96" fmla="*/ 2147483647 w 694"/>
                <a:gd name="T97" fmla="*/ 2147483647 h 700"/>
                <a:gd name="T98" fmla="*/ 2147483647 w 694"/>
                <a:gd name="T99" fmla="*/ 2147483647 h 700"/>
                <a:gd name="T100" fmla="*/ 2147483647 w 694"/>
                <a:gd name="T101" fmla="*/ 2147483647 h 7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94" h="700">
                  <a:moveTo>
                    <a:pt x="408" y="0"/>
                  </a:moveTo>
                  <a:lnTo>
                    <a:pt x="403" y="4"/>
                  </a:lnTo>
                  <a:lnTo>
                    <a:pt x="381" y="7"/>
                  </a:lnTo>
                  <a:lnTo>
                    <a:pt x="355" y="17"/>
                  </a:lnTo>
                  <a:lnTo>
                    <a:pt x="349" y="36"/>
                  </a:lnTo>
                  <a:lnTo>
                    <a:pt x="345" y="66"/>
                  </a:lnTo>
                  <a:lnTo>
                    <a:pt x="349" y="70"/>
                  </a:lnTo>
                  <a:lnTo>
                    <a:pt x="348" y="76"/>
                  </a:lnTo>
                  <a:lnTo>
                    <a:pt x="336" y="90"/>
                  </a:lnTo>
                  <a:lnTo>
                    <a:pt x="322" y="100"/>
                  </a:lnTo>
                  <a:lnTo>
                    <a:pt x="290" y="109"/>
                  </a:lnTo>
                  <a:lnTo>
                    <a:pt x="275" y="119"/>
                  </a:lnTo>
                  <a:lnTo>
                    <a:pt x="268" y="132"/>
                  </a:lnTo>
                  <a:lnTo>
                    <a:pt x="269" y="138"/>
                  </a:lnTo>
                  <a:lnTo>
                    <a:pt x="284" y="138"/>
                  </a:lnTo>
                  <a:lnTo>
                    <a:pt x="289" y="139"/>
                  </a:lnTo>
                  <a:lnTo>
                    <a:pt x="288" y="143"/>
                  </a:lnTo>
                  <a:lnTo>
                    <a:pt x="267" y="145"/>
                  </a:lnTo>
                  <a:lnTo>
                    <a:pt x="257" y="152"/>
                  </a:lnTo>
                  <a:lnTo>
                    <a:pt x="248" y="154"/>
                  </a:lnTo>
                  <a:lnTo>
                    <a:pt x="237" y="154"/>
                  </a:lnTo>
                  <a:lnTo>
                    <a:pt x="224" y="150"/>
                  </a:lnTo>
                  <a:lnTo>
                    <a:pt x="208" y="148"/>
                  </a:lnTo>
                  <a:lnTo>
                    <a:pt x="203" y="149"/>
                  </a:lnTo>
                  <a:lnTo>
                    <a:pt x="191" y="133"/>
                  </a:lnTo>
                  <a:lnTo>
                    <a:pt x="192" y="124"/>
                  </a:lnTo>
                  <a:lnTo>
                    <a:pt x="188" y="122"/>
                  </a:lnTo>
                  <a:lnTo>
                    <a:pt x="167" y="123"/>
                  </a:lnTo>
                  <a:lnTo>
                    <a:pt x="157" y="120"/>
                  </a:lnTo>
                  <a:lnTo>
                    <a:pt x="159" y="140"/>
                  </a:lnTo>
                  <a:lnTo>
                    <a:pt x="162" y="149"/>
                  </a:lnTo>
                  <a:lnTo>
                    <a:pt x="168" y="154"/>
                  </a:lnTo>
                  <a:lnTo>
                    <a:pt x="175" y="177"/>
                  </a:lnTo>
                  <a:lnTo>
                    <a:pt x="175" y="189"/>
                  </a:lnTo>
                  <a:lnTo>
                    <a:pt x="177" y="202"/>
                  </a:lnTo>
                  <a:lnTo>
                    <a:pt x="183" y="206"/>
                  </a:lnTo>
                  <a:lnTo>
                    <a:pt x="179" y="210"/>
                  </a:lnTo>
                  <a:lnTo>
                    <a:pt x="168" y="211"/>
                  </a:lnTo>
                  <a:lnTo>
                    <a:pt x="165" y="208"/>
                  </a:lnTo>
                  <a:lnTo>
                    <a:pt x="160" y="205"/>
                  </a:lnTo>
                  <a:lnTo>
                    <a:pt x="152" y="208"/>
                  </a:lnTo>
                  <a:lnTo>
                    <a:pt x="145" y="210"/>
                  </a:lnTo>
                  <a:lnTo>
                    <a:pt x="136" y="209"/>
                  </a:lnTo>
                  <a:lnTo>
                    <a:pt x="118" y="215"/>
                  </a:lnTo>
                  <a:lnTo>
                    <a:pt x="93" y="194"/>
                  </a:lnTo>
                  <a:lnTo>
                    <a:pt x="76" y="195"/>
                  </a:lnTo>
                  <a:lnTo>
                    <a:pt x="71" y="193"/>
                  </a:lnTo>
                  <a:lnTo>
                    <a:pt x="66" y="197"/>
                  </a:lnTo>
                  <a:lnTo>
                    <a:pt x="65" y="202"/>
                  </a:lnTo>
                  <a:lnTo>
                    <a:pt x="51" y="206"/>
                  </a:lnTo>
                  <a:lnTo>
                    <a:pt x="42" y="206"/>
                  </a:lnTo>
                  <a:lnTo>
                    <a:pt x="26" y="209"/>
                  </a:lnTo>
                  <a:lnTo>
                    <a:pt x="4" y="219"/>
                  </a:lnTo>
                  <a:lnTo>
                    <a:pt x="0" y="229"/>
                  </a:lnTo>
                  <a:lnTo>
                    <a:pt x="0" y="235"/>
                  </a:lnTo>
                  <a:lnTo>
                    <a:pt x="20" y="232"/>
                  </a:lnTo>
                  <a:lnTo>
                    <a:pt x="19" y="237"/>
                  </a:lnTo>
                  <a:lnTo>
                    <a:pt x="14" y="237"/>
                  </a:lnTo>
                  <a:lnTo>
                    <a:pt x="9" y="243"/>
                  </a:lnTo>
                  <a:lnTo>
                    <a:pt x="11" y="248"/>
                  </a:lnTo>
                  <a:lnTo>
                    <a:pt x="19" y="247"/>
                  </a:lnTo>
                  <a:lnTo>
                    <a:pt x="28" y="247"/>
                  </a:lnTo>
                  <a:lnTo>
                    <a:pt x="26" y="254"/>
                  </a:lnTo>
                  <a:lnTo>
                    <a:pt x="5" y="258"/>
                  </a:lnTo>
                  <a:lnTo>
                    <a:pt x="10" y="263"/>
                  </a:lnTo>
                  <a:lnTo>
                    <a:pt x="23" y="268"/>
                  </a:lnTo>
                  <a:lnTo>
                    <a:pt x="23" y="279"/>
                  </a:lnTo>
                  <a:lnTo>
                    <a:pt x="35" y="280"/>
                  </a:lnTo>
                  <a:lnTo>
                    <a:pt x="35" y="274"/>
                  </a:lnTo>
                  <a:lnTo>
                    <a:pt x="43" y="273"/>
                  </a:lnTo>
                  <a:lnTo>
                    <a:pt x="74" y="284"/>
                  </a:lnTo>
                  <a:lnTo>
                    <a:pt x="84" y="291"/>
                  </a:lnTo>
                  <a:lnTo>
                    <a:pt x="86" y="296"/>
                  </a:lnTo>
                  <a:lnTo>
                    <a:pt x="91" y="299"/>
                  </a:lnTo>
                  <a:lnTo>
                    <a:pt x="103" y="294"/>
                  </a:lnTo>
                  <a:lnTo>
                    <a:pt x="111" y="296"/>
                  </a:lnTo>
                  <a:lnTo>
                    <a:pt x="106" y="300"/>
                  </a:lnTo>
                  <a:lnTo>
                    <a:pt x="118" y="305"/>
                  </a:lnTo>
                  <a:lnTo>
                    <a:pt x="124" y="300"/>
                  </a:lnTo>
                  <a:lnTo>
                    <a:pt x="128" y="302"/>
                  </a:lnTo>
                  <a:lnTo>
                    <a:pt x="125" y="318"/>
                  </a:lnTo>
                  <a:lnTo>
                    <a:pt x="140" y="322"/>
                  </a:lnTo>
                  <a:lnTo>
                    <a:pt x="155" y="318"/>
                  </a:lnTo>
                  <a:lnTo>
                    <a:pt x="165" y="323"/>
                  </a:lnTo>
                  <a:lnTo>
                    <a:pt x="148" y="328"/>
                  </a:lnTo>
                  <a:lnTo>
                    <a:pt x="148" y="334"/>
                  </a:lnTo>
                  <a:lnTo>
                    <a:pt x="155" y="342"/>
                  </a:lnTo>
                  <a:lnTo>
                    <a:pt x="150" y="349"/>
                  </a:lnTo>
                  <a:lnTo>
                    <a:pt x="144" y="344"/>
                  </a:lnTo>
                  <a:lnTo>
                    <a:pt x="144" y="351"/>
                  </a:lnTo>
                  <a:lnTo>
                    <a:pt x="155" y="364"/>
                  </a:lnTo>
                  <a:lnTo>
                    <a:pt x="161" y="374"/>
                  </a:lnTo>
                  <a:lnTo>
                    <a:pt x="164" y="381"/>
                  </a:lnTo>
                  <a:lnTo>
                    <a:pt x="176" y="389"/>
                  </a:lnTo>
                  <a:lnTo>
                    <a:pt x="188" y="397"/>
                  </a:lnTo>
                  <a:lnTo>
                    <a:pt x="203" y="401"/>
                  </a:lnTo>
                  <a:lnTo>
                    <a:pt x="200" y="408"/>
                  </a:lnTo>
                  <a:lnTo>
                    <a:pt x="204" y="417"/>
                  </a:lnTo>
                  <a:lnTo>
                    <a:pt x="204" y="429"/>
                  </a:lnTo>
                  <a:lnTo>
                    <a:pt x="199" y="440"/>
                  </a:lnTo>
                  <a:lnTo>
                    <a:pt x="203" y="450"/>
                  </a:lnTo>
                  <a:lnTo>
                    <a:pt x="213" y="457"/>
                  </a:lnTo>
                  <a:lnTo>
                    <a:pt x="220" y="467"/>
                  </a:lnTo>
                  <a:lnTo>
                    <a:pt x="224" y="480"/>
                  </a:lnTo>
                  <a:lnTo>
                    <a:pt x="220" y="475"/>
                  </a:lnTo>
                  <a:lnTo>
                    <a:pt x="207" y="460"/>
                  </a:lnTo>
                  <a:lnTo>
                    <a:pt x="203" y="467"/>
                  </a:lnTo>
                  <a:lnTo>
                    <a:pt x="203" y="484"/>
                  </a:lnTo>
                  <a:lnTo>
                    <a:pt x="198" y="517"/>
                  </a:lnTo>
                  <a:lnTo>
                    <a:pt x="197" y="527"/>
                  </a:lnTo>
                  <a:lnTo>
                    <a:pt x="203" y="518"/>
                  </a:lnTo>
                  <a:lnTo>
                    <a:pt x="207" y="526"/>
                  </a:lnTo>
                  <a:lnTo>
                    <a:pt x="204" y="530"/>
                  </a:lnTo>
                  <a:lnTo>
                    <a:pt x="197" y="534"/>
                  </a:lnTo>
                  <a:lnTo>
                    <a:pt x="197" y="547"/>
                  </a:lnTo>
                  <a:lnTo>
                    <a:pt x="186" y="607"/>
                  </a:lnTo>
                  <a:lnTo>
                    <a:pt x="181" y="618"/>
                  </a:lnTo>
                  <a:lnTo>
                    <a:pt x="171" y="624"/>
                  </a:lnTo>
                  <a:lnTo>
                    <a:pt x="161" y="624"/>
                  </a:lnTo>
                  <a:lnTo>
                    <a:pt x="162" y="628"/>
                  </a:lnTo>
                  <a:lnTo>
                    <a:pt x="184" y="646"/>
                  </a:lnTo>
                  <a:lnTo>
                    <a:pt x="193" y="650"/>
                  </a:lnTo>
                  <a:lnTo>
                    <a:pt x="204" y="652"/>
                  </a:lnTo>
                  <a:lnTo>
                    <a:pt x="215" y="660"/>
                  </a:lnTo>
                  <a:lnTo>
                    <a:pt x="222" y="666"/>
                  </a:lnTo>
                  <a:lnTo>
                    <a:pt x="268" y="678"/>
                  </a:lnTo>
                  <a:lnTo>
                    <a:pt x="284" y="679"/>
                  </a:lnTo>
                  <a:lnTo>
                    <a:pt x="290" y="678"/>
                  </a:lnTo>
                  <a:lnTo>
                    <a:pt x="300" y="671"/>
                  </a:lnTo>
                  <a:lnTo>
                    <a:pt x="308" y="670"/>
                  </a:lnTo>
                  <a:lnTo>
                    <a:pt x="317" y="672"/>
                  </a:lnTo>
                  <a:lnTo>
                    <a:pt x="332" y="682"/>
                  </a:lnTo>
                  <a:lnTo>
                    <a:pt x="345" y="683"/>
                  </a:lnTo>
                  <a:lnTo>
                    <a:pt x="350" y="689"/>
                  </a:lnTo>
                  <a:lnTo>
                    <a:pt x="361" y="698"/>
                  </a:lnTo>
                  <a:lnTo>
                    <a:pt x="369" y="700"/>
                  </a:lnTo>
                  <a:lnTo>
                    <a:pt x="397" y="698"/>
                  </a:lnTo>
                  <a:lnTo>
                    <a:pt x="410" y="695"/>
                  </a:lnTo>
                  <a:lnTo>
                    <a:pt x="424" y="695"/>
                  </a:lnTo>
                  <a:lnTo>
                    <a:pt x="431" y="697"/>
                  </a:lnTo>
                  <a:lnTo>
                    <a:pt x="429" y="667"/>
                  </a:lnTo>
                  <a:lnTo>
                    <a:pt x="425" y="663"/>
                  </a:lnTo>
                  <a:lnTo>
                    <a:pt x="428" y="649"/>
                  </a:lnTo>
                  <a:lnTo>
                    <a:pt x="434" y="638"/>
                  </a:lnTo>
                  <a:lnTo>
                    <a:pt x="452" y="629"/>
                  </a:lnTo>
                  <a:lnTo>
                    <a:pt x="463" y="622"/>
                  </a:lnTo>
                  <a:lnTo>
                    <a:pt x="469" y="617"/>
                  </a:lnTo>
                  <a:lnTo>
                    <a:pt x="478" y="612"/>
                  </a:lnTo>
                  <a:lnTo>
                    <a:pt x="483" y="612"/>
                  </a:lnTo>
                  <a:lnTo>
                    <a:pt x="487" y="615"/>
                  </a:lnTo>
                  <a:lnTo>
                    <a:pt x="503" y="618"/>
                  </a:lnTo>
                  <a:lnTo>
                    <a:pt x="505" y="619"/>
                  </a:lnTo>
                  <a:lnTo>
                    <a:pt x="507" y="623"/>
                  </a:lnTo>
                  <a:lnTo>
                    <a:pt x="512" y="624"/>
                  </a:lnTo>
                  <a:lnTo>
                    <a:pt x="525" y="625"/>
                  </a:lnTo>
                  <a:lnTo>
                    <a:pt x="526" y="622"/>
                  </a:lnTo>
                  <a:lnTo>
                    <a:pt x="536" y="623"/>
                  </a:lnTo>
                  <a:lnTo>
                    <a:pt x="538" y="625"/>
                  </a:lnTo>
                  <a:lnTo>
                    <a:pt x="546" y="625"/>
                  </a:lnTo>
                  <a:lnTo>
                    <a:pt x="552" y="628"/>
                  </a:lnTo>
                  <a:lnTo>
                    <a:pt x="553" y="633"/>
                  </a:lnTo>
                  <a:lnTo>
                    <a:pt x="557" y="634"/>
                  </a:lnTo>
                  <a:lnTo>
                    <a:pt x="569" y="635"/>
                  </a:lnTo>
                  <a:lnTo>
                    <a:pt x="578" y="644"/>
                  </a:lnTo>
                  <a:lnTo>
                    <a:pt x="593" y="645"/>
                  </a:lnTo>
                  <a:lnTo>
                    <a:pt x="617" y="634"/>
                  </a:lnTo>
                  <a:lnTo>
                    <a:pt x="619" y="631"/>
                  </a:lnTo>
                  <a:lnTo>
                    <a:pt x="620" y="625"/>
                  </a:lnTo>
                  <a:lnTo>
                    <a:pt x="629" y="619"/>
                  </a:lnTo>
                  <a:lnTo>
                    <a:pt x="640" y="608"/>
                  </a:lnTo>
                  <a:lnTo>
                    <a:pt x="646" y="604"/>
                  </a:lnTo>
                  <a:lnTo>
                    <a:pt x="648" y="600"/>
                  </a:lnTo>
                  <a:lnTo>
                    <a:pt x="667" y="590"/>
                  </a:lnTo>
                  <a:lnTo>
                    <a:pt x="668" y="588"/>
                  </a:lnTo>
                  <a:lnTo>
                    <a:pt x="667" y="585"/>
                  </a:lnTo>
                  <a:lnTo>
                    <a:pt x="670" y="579"/>
                  </a:lnTo>
                  <a:lnTo>
                    <a:pt x="670" y="570"/>
                  </a:lnTo>
                  <a:lnTo>
                    <a:pt x="666" y="561"/>
                  </a:lnTo>
                  <a:lnTo>
                    <a:pt x="641" y="559"/>
                  </a:lnTo>
                  <a:lnTo>
                    <a:pt x="635" y="550"/>
                  </a:lnTo>
                  <a:lnTo>
                    <a:pt x="633" y="539"/>
                  </a:lnTo>
                  <a:lnTo>
                    <a:pt x="632" y="528"/>
                  </a:lnTo>
                  <a:lnTo>
                    <a:pt x="634" y="520"/>
                  </a:lnTo>
                  <a:lnTo>
                    <a:pt x="633" y="511"/>
                  </a:lnTo>
                  <a:lnTo>
                    <a:pt x="624" y="509"/>
                  </a:lnTo>
                  <a:lnTo>
                    <a:pt x="623" y="504"/>
                  </a:lnTo>
                  <a:lnTo>
                    <a:pt x="622" y="499"/>
                  </a:lnTo>
                  <a:lnTo>
                    <a:pt x="624" y="490"/>
                  </a:lnTo>
                  <a:lnTo>
                    <a:pt x="629" y="484"/>
                  </a:lnTo>
                  <a:lnTo>
                    <a:pt x="640" y="477"/>
                  </a:lnTo>
                  <a:lnTo>
                    <a:pt x="638" y="467"/>
                  </a:lnTo>
                  <a:lnTo>
                    <a:pt x="627" y="441"/>
                  </a:lnTo>
                  <a:lnTo>
                    <a:pt x="625" y="436"/>
                  </a:lnTo>
                  <a:lnTo>
                    <a:pt x="627" y="431"/>
                  </a:lnTo>
                  <a:lnTo>
                    <a:pt x="636" y="430"/>
                  </a:lnTo>
                  <a:lnTo>
                    <a:pt x="634" y="419"/>
                  </a:lnTo>
                  <a:lnTo>
                    <a:pt x="627" y="418"/>
                  </a:lnTo>
                  <a:lnTo>
                    <a:pt x="624" y="407"/>
                  </a:lnTo>
                  <a:lnTo>
                    <a:pt x="624" y="389"/>
                  </a:lnTo>
                  <a:lnTo>
                    <a:pt x="620" y="388"/>
                  </a:lnTo>
                  <a:lnTo>
                    <a:pt x="603" y="388"/>
                  </a:lnTo>
                  <a:lnTo>
                    <a:pt x="592" y="404"/>
                  </a:lnTo>
                  <a:lnTo>
                    <a:pt x="586" y="409"/>
                  </a:lnTo>
                  <a:lnTo>
                    <a:pt x="582" y="407"/>
                  </a:lnTo>
                  <a:lnTo>
                    <a:pt x="584" y="385"/>
                  </a:lnTo>
                  <a:lnTo>
                    <a:pt x="587" y="372"/>
                  </a:lnTo>
                  <a:lnTo>
                    <a:pt x="591" y="369"/>
                  </a:lnTo>
                  <a:lnTo>
                    <a:pt x="595" y="362"/>
                  </a:lnTo>
                  <a:lnTo>
                    <a:pt x="602" y="358"/>
                  </a:lnTo>
                  <a:lnTo>
                    <a:pt x="603" y="355"/>
                  </a:lnTo>
                  <a:lnTo>
                    <a:pt x="606" y="345"/>
                  </a:lnTo>
                  <a:lnTo>
                    <a:pt x="612" y="337"/>
                  </a:lnTo>
                  <a:lnTo>
                    <a:pt x="635" y="311"/>
                  </a:lnTo>
                  <a:lnTo>
                    <a:pt x="632" y="306"/>
                  </a:lnTo>
                  <a:lnTo>
                    <a:pt x="635" y="299"/>
                  </a:lnTo>
                  <a:lnTo>
                    <a:pt x="652" y="300"/>
                  </a:lnTo>
                  <a:lnTo>
                    <a:pt x="660" y="297"/>
                  </a:lnTo>
                  <a:lnTo>
                    <a:pt x="667" y="291"/>
                  </a:lnTo>
                  <a:lnTo>
                    <a:pt x="665" y="289"/>
                  </a:lnTo>
                  <a:lnTo>
                    <a:pt x="663" y="279"/>
                  </a:lnTo>
                  <a:lnTo>
                    <a:pt x="665" y="251"/>
                  </a:lnTo>
                  <a:lnTo>
                    <a:pt x="672" y="226"/>
                  </a:lnTo>
                  <a:lnTo>
                    <a:pt x="675" y="214"/>
                  </a:lnTo>
                  <a:lnTo>
                    <a:pt x="692" y="191"/>
                  </a:lnTo>
                  <a:lnTo>
                    <a:pt x="694" y="179"/>
                  </a:lnTo>
                  <a:lnTo>
                    <a:pt x="681" y="173"/>
                  </a:lnTo>
                  <a:lnTo>
                    <a:pt x="640" y="161"/>
                  </a:lnTo>
                  <a:lnTo>
                    <a:pt x="622" y="160"/>
                  </a:lnTo>
                  <a:lnTo>
                    <a:pt x="616" y="149"/>
                  </a:lnTo>
                  <a:lnTo>
                    <a:pt x="608" y="143"/>
                  </a:lnTo>
                  <a:lnTo>
                    <a:pt x="596" y="132"/>
                  </a:lnTo>
                  <a:lnTo>
                    <a:pt x="584" y="133"/>
                  </a:lnTo>
                  <a:lnTo>
                    <a:pt x="566" y="128"/>
                  </a:lnTo>
                  <a:lnTo>
                    <a:pt x="558" y="129"/>
                  </a:lnTo>
                  <a:lnTo>
                    <a:pt x="548" y="127"/>
                  </a:lnTo>
                  <a:lnTo>
                    <a:pt x="539" y="119"/>
                  </a:lnTo>
                  <a:lnTo>
                    <a:pt x="528" y="114"/>
                  </a:lnTo>
                  <a:lnTo>
                    <a:pt x="531" y="108"/>
                  </a:lnTo>
                  <a:lnTo>
                    <a:pt x="526" y="106"/>
                  </a:lnTo>
                  <a:lnTo>
                    <a:pt x="526" y="82"/>
                  </a:lnTo>
                  <a:lnTo>
                    <a:pt x="520" y="82"/>
                  </a:lnTo>
                  <a:lnTo>
                    <a:pt x="514" y="90"/>
                  </a:lnTo>
                  <a:lnTo>
                    <a:pt x="509" y="97"/>
                  </a:lnTo>
                  <a:lnTo>
                    <a:pt x="499" y="97"/>
                  </a:lnTo>
                  <a:lnTo>
                    <a:pt x="489" y="93"/>
                  </a:lnTo>
                  <a:lnTo>
                    <a:pt x="487" y="78"/>
                  </a:lnTo>
                  <a:lnTo>
                    <a:pt x="484" y="69"/>
                  </a:lnTo>
                  <a:lnTo>
                    <a:pt x="478" y="64"/>
                  </a:lnTo>
                  <a:lnTo>
                    <a:pt x="466" y="60"/>
                  </a:lnTo>
                  <a:lnTo>
                    <a:pt x="452" y="52"/>
                  </a:lnTo>
                  <a:lnTo>
                    <a:pt x="442" y="48"/>
                  </a:lnTo>
                  <a:lnTo>
                    <a:pt x="433" y="30"/>
                  </a:lnTo>
                  <a:lnTo>
                    <a:pt x="421" y="31"/>
                  </a:lnTo>
                  <a:lnTo>
                    <a:pt x="410" y="26"/>
                  </a:lnTo>
                  <a:lnTo>
                    <a:pt x="408" y="16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7900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gray">
            <a:xfrm>
              <a:off x="3231726" y="2122488"/>
              <a:ext cx="571566" cy="1301750"/>
            </a:xfrm>
            <a:custGeom>
              <a:avLst/>
              <a:gdLst>
                <a:gd name="T0" fmla="*/ 2147483647 w 430"/>
                <a:gd name="T1" fmla="*/ 2147483647 h 814"/>
                <a:gd name="T2" fmla="*/ 2147483647 w 430"/>
                <a:gd name="T3" fmla="*/ 2147483647 h 814"/>
                <a:gd name="T4" fmla="*/ 2147483647 w 430"/>
                <a:gd name="T5" fmla="*/ 2147483647 h 814"/>
                <a:gd name="T6" fmla="*/ 2147483647 w 430"/>
                <a:gd name="T7" fmla="*/ 2147483647 h 814"/>
                <a:gd name="T8" fmla="*/ 2147483647 w 430"/>
                <a:gd name="T9" fmla="*/ 2147483647 h 814"/>
                <a:gd name="T10" fmla="*/ 2147483647 w 430"/>
                <a:gd name="T11" fmla="*/ 2147483647 h 814"/>
                <a:gd name="T12" fmla="*/ 2147483647 w 430"/>
                <a:gd name="T13" fmla="*/ 2147483647 h 814"/>
                <a:gd name="T14" fmla="*/ 2147483647 w 430"/>
                <a:gd name="T15" fmla="*/ 2147483647 h 814"/>
                <a:gd name="T16" fmla="*/ 2147483647 w 430"/>
                <a:gd name="T17" fmla="*/ 2147483647 h 814"/>
                <a:gd name="T18" fmla="*/ 2147483647 w 430"/>
                <a:gd name="T19" fmla="*/ 2147483647 h 814"/>
                <a:gd name="T20" fmla="*/ 2147483647 w 430"/>
                <a:gd name="T21" fmla="*/ 2147483647 h 814"/>
                <a:gd name="T22" fmla="*/ 2147483647 w 430"/>
                <a:gd name="T23" fmla="*/ 2147483647 h 814"/>
                <a:gd name="T24" fmla="*/ 2147483647 w 430"/>
                <a:gd name="T25" fmla="*/ 2147483647 h 814"/>
                <a:gd name="T26" fmla="*/ 2147483647 w 430"/>
                <a:gd name="T27" fmla="*/ 2147483647 h 814"/>
                <a:gd name="T28" fmla="*/ 2147483647 w 430"/>
                <a:gd name="T29" fmla="*/ 2147483647 h 814"/>
                <a:gd name="T30" fmla="*/ 2147483647 w 430"/>
                <a:gd name="T31" fmla="*/ 2147483647 h 814"/>
                <a:gd name="T32" fmla="*/ 2147483647 w 430"/>
                <a:gd name="T33" fmla="*/ 2147483647 h 814"/>
                <a:gd name="T34" fmla="*/ 2147483647 w 430"/>
                <a:gd name="T35" fmla="*/ 2147483647 h 814"/>
                <a:gd name="T36" fmla="*/ 2147483647 w 430"/>
                <a:gd name="T37" fmla="*/ 2147483647 h 814"/>
                <a:gd name="T38" fmla="*/ 2147483647 w 430"/>
                <a:gd name="T39" fmla="*/ 2147483647 h 814"/>
                <a:gd name="T40" fmla="*/ 2147483647 w 430"/>
                <a:gd name="T41" fmla="*/ 2147483647 h 814"/>
                <a:gd name="T42" fmla="*/ 2147483647 w 430"/>
                <a:gd name="T43" fmla="*/ 0 h 814"/>
                <a:gd name="T44" fmla="*/ 2147483647 w 430"/>
                <a:gd name="T45" fmla="*/ 2147483647 h 814"/>
                <a:gd name="T46" fmla="*/ 2147483647 w 430"/>
                <a:gd name="T47" fmla="*/ 2147483647 h 814"/>
                <a:gd name="T48" fmla="*/ 2147483647 w 430"/>
                <a:gd name="T49" fmla="*/ 2147483647 h 814"/>
                <a:gd name="T50" fmla="*/ 2147483647 w 430"/>
                <a:gd name="T51" fmla="*/ 2147483647 h 814"/>
                <a:gd name="T52" fmla="*/ 2147483647 w 430"/>
                <a:gd name="T53" fmla="*/ 2147483647 h 814"/>
                <a:gd name="T54" fmla="*/ 2147483647 w 430"/>
                <a:gd name="T55" fmla="*/ 2147483647 h 814"/>
                <a:gd name="T56" fmla="*/ 2147483647 w 430"/>
                <a:gd name="T57" fmla="*/ 2147483647 h 814"/>
                <a:gd name="T58" fmla="*/ 2147483647 w 430"/>
                <a:gd name="T59" fmla="*/ 2147483647 h 814"/>
                <a:gd name="T60" fmla="*/ 2147483647 w 430"/>
                <a:gd name="T61" fmla="*/ 2147483647 h 814"/>
                <a:gd name="T62" fmla="*/ 2147483647 w 430"/>
                <a:gd name="T63" fmla="*/ 2147483647 h 814"/>
                <a:gd name="T64" fmla="*/ 2147483647 w 430"/>
                <a:gd name="T65" fmla="*/ 2147483647 h 814"/>
                <a:gd name="T66" fmla="*/ 2147483647 w 430"/>
                <a:gd name="T67" fmla="*/ 2147483647 h 814"/>
                <a:gd name="T68" fmla="*/ 2147483647 w 430"/>
                <a:gd name="T69" fmla="*/ 2147483647 h 814"/>
                <a:gd name="T70" fmla="*/ 2147483647 w 430"/>
                <a:gd name="T71" fmla="*/ 2147483647 h 814"/>
                <a:gd name="T72" fmla="*/ 2147483647 w 430"/>
                <a:gd name="T73" fmla="*/ 2147483647 h 814"/>
                <a:gd name="T74" fmla="*/ 2147483647 w 430"/>
                <a:gd name="T75" fmla="*/ 2147483647 h 814"/>
                <a:gd name="T76" fmla="*/ 2147483647 w 430"/>
                <a:gd name="T77" fmla="*/ 2147483647 h 814"/>
                <a:gd name="T78" fmla="*/ 2147483647 w 430"/>
                <a:gd name="T79" fmla="*/ 2147483647 h 814"/>
                <a:gd name="T80" fmla="*/ 2147483647 w 430"/>
                <a:gd name="T81" fmla="*/ 2147483647 h 814"/>
                <a:gd name="T82" fmla="*/ 2147483647 w 430"/>
                <a:gd name="T83" fmla="*/ 2147483647 h 814"/>
                <a:gd name="T84" fmla="*/ 2147483647 w 430"/>
                <a:gd name="T85" fmla="*/ 2147483647 h 814"/>
                <a:gd name="T86" fmla="*/ 2147483647 w 430"/>
                <a:gd name="T87" fmla="*/ 2147483647 h 814"/>
                <a:gd name="T88" fmla="*/ 2147483647 w 430"/>
                <a:gd name="T89" fmla="*/ 2147483647 h 814"/>
                <a:gd name="T90" fmla="*/ 2147483647 w 430"/>
                <a:gd name="T91" fmla="*/ 2147483647 h 814"/>
                <a:gd name="T92" fmla="*/ 2147483647 w 430"/>
                <a:gd name="T93" fmla="*/ 2147483647 h 814"/>
                <a:gd name="T94" fmla="*/ 2147483647 w 430"/>
                <a:gd name="T95" fmla="*/ 2147483647 h 814"/>
                <a:gd name="T96" fmla="*/ 2147483647 w 430"/>
                <a:gd name="T97" fmla="*/ 2147483647 h 814"/>
                <a:gd name="T98" fmla="*/ 2147483647 w 430"/>
                <a:gd name="T99" fmla="*/ 2147483647 h 814"/>
                <a:gd name="T100" fmla="*/ 2147483647 w 430"/>
                <a:gd name="T101" fmla="*/ 2147483647 h 814"/>
                <a:gd name="T102" fmla="*/ 2147483647 w 430"/>
                <a:gd name="T103" fmla="*/ 2147483647 h 814"/>
                <a:gd name="T104" fmla="*/ 2147483647 w 430"/>
                <a:gd name="T105" fmla="*/ 2147483647 h 814"/>
                <a:gd name="T106" fmla="*/ 2147483647 w 430"/>
                <a:gd name="T107" fmla="*/ 2147483647 h 814"/>
                <a:gd name="T108" fmla="*/ 2147483647 w 430"/>
                <a:gd name="T109" fmla="*/ 2147483647 h 81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30" h="814">
                  <a:moveTo>
                    <a:pt x="199" y="767"/>
                  </a:moveTo>
                  <a:lnTo>
                    <a:pt x="200" y="768"/>
                  </a:lnTo>
                  <a:lnTo>
                    <a:pt x="203" y="762"/>
                  </a:lnTo>
                  <a:lnTo>
                    <a:pt x="212" y="760"/>
                  </a:lnTo>
                  <a:lnTo>
                    <a:pt x="222" y="764"/>
                  </a:lnTo>
                  <a:lnTo>
                    <a:pt x="227" y="761"/>
                  </a:lnTo>
                  <a:lnTo>
                    <a:pt x="225" y="754"/>
                  </a:lnTo>
                  <a:lnTo>
                    <a:pt x="251" y="754"/>
                  </a:lnTo>
                  <a:lnTo>
                    <a:pt x="253" y="750"/>
                  </a:lnTo>
                  <a:lnTo>
                    <a:pt x="259" y="748"/>
                  </a:lnTo>
                  <a:lnTo>
                    <a:pt x="260" y="743"/>
                  </a:lnTo>
                  <a:lnTo>
                    <a:pt x="260" y="737"/>
                  </a:lnTo>
                  <a:lnTo>
                    <a:pt x="267" y="741"/>
                  </a:lnTo>
                  <a:lnTo>
                    <a:pt x="274" y="744"/>
                  </a:lnTo>
                  <a:lnTo>
                    <a:pt x="283" y="741"/>
                  </a:lnTo>
                  <a:lnTo>
                    <a:pt x="285" y="745"/>
                  </a:lnTo>
                  <a:lnTo>
                    <a:pt x="290" y="750"/>
                  </a:lnTo>
                  <a:lnTo>
                    <a:pt x="328" y="744"/>
                  </a:lnTo>
                  <a:lnTo>
                    <a:pt x="339" y="746"/>
                  </a:lnTo>
                  <a:lnTo>
                    <a:pt x="388" y="733"/>
                  </a:lnTo>
                  <a:lnTo>
                    <a:pt x="389" y="729"/>
                  </a:lnTo>
                  <a:lnTo>
                    <a:pt x="410" y="713"/>
                  </a:lnTo>
                  <a:lnTo>
                    <a:pt x="413" y="702"/>
                  </a:lnTo>
                  <a:lnTo>
                    <a:pt x="410" y="698"/>
                  </a:lnTo>
                  <a:lnTo>
                    <a:pt x="386" y="698"/>
                  </a:lnTo>
                  <a:lnTo>
                    <a:pt x="373" y="697"/>
                  </a:lnTo>
                  <a:lnTo>
                    <a:pt x="373" y="689"/>
                  </a:lnTo>
                  <a:lnTo>
                    <a:pt x="369" y="682"/>
                  </a:lnTo>
                  <a:lnTo>
                    <a:pt x="378" y="679"/>
                  </a:lnTo>
                  <a:lnTo>
                    <a:pt x="381" y="674"/>
                  </a:lnTo>
                  <a:lnTo>
                    <a:pt x="386" y="668"/>
                  </a:lnTo>
                  <a:lnTo>
                    <a:pt x="383" y="665"/>
                  </a:lnTo>
                  <a:lnTo>
                    <a:pt x="377" y="663"/>
                  </a:lnTo>
                  <a:lnTo>
                    <a:pt x="383" y="658"/>
                  </a:lnTo>
                  <a:lnTo>
                    <a:pt x="391" y="655"/>
                  </a:lnTo>
                  <a:lnTo>
                    <a:pt x="394" y="659"/>
                  </a:lnTo>
                  <a:lnTo>
                    <a:pt x="403" y="657"/>
                  </a:lnTo>
                  <a:lnTo>
                    <a:pt x="404" y="651"/>
                  </a:lnTo>
                  <a:lnTo>
                    <a:pt x="403" y="642"/>
                  </a:lnTo>
                  <a:lnTo>
                    <a:pt x="408" y="642"/>
                  </a:lnTo>
                  <a:lnTo>
                    <a:pt x="415" y="638"/>
                  </a:lnTo>
                  <a:lnTo>
                    <a:pt x="423" y="628"/>
                  </a:lnTo>
                  <a:lnTo>
                    <a:pt x="429" y="608"/>
                  </a:lnTo>
                  <a:lnTo>
                    <a:pt x="430" y="593"/>
                  </a:lnTo>
                  <a:lnTo>
                    <a:pt x="426" y="577"/>
                  </a:lnTo>
                  <a:lnTo>
                    <a:pt x="418" y="563"/>
                  </a:lnTo>
                  <a:lnTo>
                    <a:pt x="408" y="557"/>
                  </a:lnTo>
                  <a:lnTo>
                    <a:pt x="399" y="554"/>
                  </a:lnTo>
                  <a:lnTo>
                    <a:pt x="387" y="554"/>
                  </a:lnTo>
                  <a:lnTo>
                    <a:pt x="365" y="557"/>
                  </a:lnTo>
                  <a:lnTo>
                    <a:pt x="355" y="572"/>
                  </a:lnTo>
                  <a:lnTo>
                    <a:pt x="350" y="567"/>
                  </a:lnTo>
                  <a:lnTo>
                    <a:pt x="340" y="566"/>
                  </a:lnTo>
                  <a:lnTo>
                    <a:pt x="337" y="565"/>
                  </a:lnTo>
                  <a:lnTo>
                    <a:pt x="340" y="555"/>
                  </a:lnTo>
                  <a:lnTo>
                    <a:pt x="353" y="540"/>
                  </a:lnTo>
                  <a:lnTo>
                    <a:pt x="355" y="534"/>
                  </a:lnTo>
                  <a:lnTo>
                    <a:pt x="355" y="525"/>
                  </a:lnTo>
                  <a:lnTo>
                    <a:pt x="345" y="512"/>
                  </a:lnTo>
                  <a:lnTo>
                    <a:pt x="339" y="507"/>
                  </a:lnTo>
                  <a:lnTo>
                    <a:pt x="335" y="501"/>
                  </a:lnTo>
                  <a:lnTo>
                    <a:pt x="330" y="498"/>
                  </a:lnTo>
                  <a:lnTo>
                    <a:pt x="317" y="485"/>
                  </a:lnTo>
                  <a:lnTo>
                    <a:pt x="321" y="482"/>
                  </a:lnTo>
                  <a:lnTo>
                    <a:pt x="332" y="492"/>
                  </a:lnTo>
                  <a:lnTo>
                    <a:pt x="344" y="495"/>
                  </a:lnTo>
                  <a:lnTo>
                    <a:pt x="345" y="493"/>
                  </a:lnTo>
                  <a:lnTo>
                    <a:pt x="343" y="477"/>
                  </a:lnTo>
                  <a:lnTo>
                    <a:pt x="335" y="471"/>
                  </a:lnTo>
                  <a:lnTo>
                    <a:pt x="326" y="459"/>
                  </a:lnTo>
                  <a:lnTo>
                    <a:pt x="323" y="444"/>
                  </a:lnTo>
                  <a:lnTo>
                    <a:pt x="316" y="433"/>
                  </a:lnTo>
                  <a:lnTo>
                    <a:pt x="311" y="423"/>
                  </a:lnTo>
                  <a:lnTo>
                    <a:pt x="301" y="410"/>
                  </a:lnTo>
                  <a:lnTo>
                    <a:pt x="290" y="405"/>
                  </a:lnTo>
                  <a:lnTo>
                    <a:pt x="276" y="402"/>
                  </a:lnTo>
                  <a:lnTo>
                    <a:pt x="273" y="399"/>
                  </a:lnTo>
                  <a:lnTo>
                    <a:pt x="268" y="385"/>
                  </a:lnTo>
                  <a:lnTo>
                    <a:pt x="260" y="374"/>
                  </a:lnTo>
                  <a:lnTo>
                    <a:pt x="254" y="361"/>
                  </a:lnTo>
                  <a:lnTo>
                    <a:pt x="252" y="350"/>
                  </a:lnTo>
                  <a:lnTo>
                    <a:pt x="248" y="312"/>
                  </a:lnTo>
                  <a:lnTo>
                    <a:pt x="240" y="305"/>
                  </a:lnTo>
                  <a:lnTo>
                    <a:pt x="228" y="293"/>
                  </a:lnTo>
                  <a:lnTo>
                    <a:pt x="221" y="282"/>
                  </a:lnTo>
                  <a:lnTo>
                    <a:pt x="193" y="266"/>
                  </a:lnTo>
                  <a:lnTo>
                    <a:pt x="188" y="265"/>
                  </a:lnTo>
                  <a:lnTo>
                    <a:pt x="171" y="271"/>
                  </a:lnTo>
                  <a:lnTo>
                    <a:pt x="156" y="267"/>
                  </a:lnTo>
                  <a:lnTo>
                    <a:pt x="155" y="265"/>
                  </a:lnTo>
                  <a:lnTo>
                    <a:pt x="157" y="258"/>
                  </a:lnTo>
                  <a:lnTo>
                    <a:pt x="163" y="251"/>
                  </a:lnTo>
                  <a:lnTo>
                    <a:pt x="172" y="249"/>
                  </a:lnTo>
                  <a:lnTo>
                    <a:pt x="182" y="249"/>
                  </a:lnTo>
                  <a:lnTo>
                    <a:pt x="192" y="244"/>
                  </a:lnTo>
                  <a:lnTo>
                    <a:pt x="181" y="229"/>
                  </a:lnTo>
                  <a:lnTo>
                    <a:pt x="176" y="228"/>
                  </a:lnTo>
                  <a:lnTo>
                    <a:pt x="174" y="222"/>
                  </a:lnTo>
                  <a:lnTo>
                    <a:pt x="183" y="223"/>
                  </a:lnTo>
                  <a:lnTo>
                    <a:pt x="189" y="218"/>
                  </a:lnTo>
                  <a:lnTo>
                    <a:pt x="195" y="210"/>
                  </a:lnTo>
                  <a:lnTo>
                    <a:pt x="198" y="202"/>
                  </a:lnTo>
                  <a:lnTo>
                    <a:pt x="211" y="183"/>
                  </a:lnTo>
                  <a:lnTo>
                    <a:pt x="212" y="173"/>
                  </a:lnTo>
                  <a:lnTo>
                    <a:pt x="216" y="160"/>
                  </a:lnTo>
                  <a:lnTo>
                    <a:pt x="220" y="145"/>
                  </a:lnTo>
                  <a:lnTo>
                    <a:pt x="233" y="129"/>
                  </a:lnTo>
                  <a:lnTo>
                    <a:pt x="233" y="109"/>
                  </a:lnTo>
                  <a:lnTo>
                    <a:pt x="230" y="100"/>
                  </a:lnTo>
                  <a:lnTo>
                    <a:pt x="214" y="99"/>
                  </a:lnTo>
                  <a:lnTo>
                    <a:pt x="200" y="102"/>
                  </a:lnTo>
                  <a:lnTo>
                    <a:pt x="178" y="98"/>
                  </a:lnTo>
                  <a:lnTo>
                    <a:pt x="166" y="100"/>
                  </a:lnTo>
                  <a:lnTo>
                    <a:pt x="154" y="97"/>
                  </a:lnTo>
                  <a:lnTo>
                    <a:pt x="118" y="109"/>
                  </a:lnTo>
                  <a:lnTo>
                    <a:pt x="111" y="116"/>
                  </a:lnTo>
                  <a:lnTo>
                    <a:pt x="106" y="113"/>
                  </a:lnTo>
                  <a:lnTo>
                    <a:pt x="108" y="105"/>
                  </a:lnTo>
                  <a:lnTo>
                    <a:pt x="108" y="102"/>
                  </a:lnTo>
                  <a:lnTo>
                    <a:pt x="99" y="104"/>
                  </a:lnTo>
                  <a:lnTo>
                    <a:pt x="99" y="99"/>
                  </a:lnTo>
                  <a:lnTo>
                    <a:pt x="114" y="95"/>
                  </a:lnTo>
                  <a:lnTo>
                    <a:pt x="124" y="86"/>
                  </a:lnTo>
                  <a:lnTo>
                    <a:pt x="107" y="84"/>
                  </a:lnTo>
                  <a:lnTo>
                    <a:pt x="108" y="77"/>
                  </a:lnTo>
                  <a:lnTo>
                    <a:pt x="109" y="78"/>
                  </a:lnTo>
                  <a:lnTo>
                    <a:pt x="119" y="66"/>
                  </a:lnTo>
                  <a:lnTo>
                    <a:pt x="139" y="54"/>
                  </a:lnTo>
                  <a:lnTo>
                    <a:pt x="147" y="39"/>
                  </a:lnTo>
                  <a:lnTo>
                    <a:pt x="161" y="30"/>
                  </a:lnTo>
                  <a:lnTo>
                    <a:pt x="163" y="4"/>
                  </a:lnTo>
                  <a:lnTo>
                    <a:pt x="151" y="0"/>
                  </a:lnTo>
                  <a:lnTo>
                    <a:pt x="138" y="4"/>
                  </a:lnTo>
                  <a:lnTo>
                    <a:pt x="124" y="8"/>
                  </a:lnTo>
                  <a:lnTo>
                    <a:pt x="112" y="8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75" y="6"/>
                  </a:lnTo>
                  <a:lnTo>
                    <a:pt x="64" y="9"/>
                  </a:lnTo>
                  <a:lnTo>
                    <a:pt x="54" y="27"/>
                  </a:lnTo>
                  <a:lnTo>
                    <a:pt x="54" y="41"/>
                  </a:lnTo>
                  <a:lnTo>
                    <a:pt x="42" y="43"/>
                  </a:lnTo>
                  <a:lnTo>
                    <a:pt x="43" y="57"/>
                  </a:lnTo>
                  <a:lnTo>
                    <a:pt x="37" y="60"/>
                  </a:lnTo>
                  <a:lnTo>
                    <a:pt x="39" y="65"/>
                  </a:lnTo>
                  <a:lnTo>
                    <a:pt x="47" y="73"/>
                  </a:lnTo>
                  <a:lnTo>
                    <a:pt x="20" y="88"/>
                  </a:lnTo>
                  <a:lnTo>
                    <a:pt x="20" y="109"/>
                  </a:lnTo>
                  <a:lnTo>
                    <a:pt x="27" y="113"/>
                  </a:lnTo>
                  <a:lnTo>
                    <a:pt x="25" y="115"/>
                  </a:lnTo>
                  <a:lnTo>
                    <a:pt x="18" y="114"/>
                  </a:lnTo>
                  <a:lnTo>
                    <a:pt x="16" y="115"/>
                  </a:lnTo>
                  <a:lnTo>
                    <a:pt x="16" y="130"/>
                  </a:lnTo>
                  <a:lnTo>
                    <a:pt x="22" y="131"/>
                  </a:lnTo>
                  <a:lnTo>
                    <a:pt x="34" y="129"/>
                  </a:lnTo>
                  <a:lnTo>
                    <a:pt x="33" y="133"/>
                  </a:lnTo>
                  <a:lnTo>
                    <a:pt x="27" y="136"/>
                  </a:lnTo>
                  <a:lnTo>
                    <a:pt x="33" y="138"/>
                  </a:lnTo>
                  <a:lnTo>
                    <a:pt x="28" y="147"/>
                  </a:lnTo>
                  <a:lnTo>
                    <a:pt x="27" y="151"/>
                  </a:lnTo>
                  <a:lnTo>
                    <a:pt x="28" y="157"/>
                  </a:lnTo>
                  <a:lnTo>
                    <a:pt x="26" y="158"/>
                  </a:lnTo>
                  <a:lnTo>
                    <a:pt x="22" y="163"/>
                  </a:lnTo>
                  <a:lnTo>
                    <a:pt x="22" y="167"/>
                  </a:lnTo>
                  <a:lnTo>
                    <a:pt x="18" y="170"/>
                  </a:lnTo>
                  <a:lnTo>
                    <a:pt x="16" y="178"/>
                  </a:lnTo>
                  <a:lnTo>
                    <a:pt x="16" y="192"/>
                  </a:lnTo>
                  <a:lnTo>
                    <a:pt x="5" y="195"/>
                  </a:lnTo>
                  <a:lnTo>
                    <a:pt x="0" y="197"/>
                  </a:lnTo>
                  <a:lnTo>
                    <a:pt x="0" y="201"/>
                  </a:lnTo>
                  <a:lnTo>
                    <a:pt x="10" y="202"/>
                  </a:lnTo>
                  <a:lnTo>
                    <a:pt x="11" y="211"/>
                  </a:lnTo>
                  <a:lnTo>
                    <a:pt x="23" y="222"/>
                  </a:lnTo>
                  <a:lnTo>
                    <a:pt x="33" y="215"/>
                  </a:lnTo>
                  <a:lnTo>
                    <a:pt x="43" y="206"/>
                  </a:lnTo>
                  <a:lnTo>
                    <a:pt x="44" y="205"/>
                  </a:lnTo>
                  <a:lnTo>
                    <a:pt x="45" y="206"/>
                  </a:lnTo>
                  <a:lnTo>
                    <a:pt x="45" y="212"/>
                  </a:lnTo>
                  <a:lnTo>
                    <a:pt x="33" y="243"/>
                  </a:lnTo>
                  <a:lnTo>
                    <a:pt x="31" y="254"/>
                  </a:lnTo>
                  <a:lnTo>
                    <a:pt x="31" y="259"/>
                  </a:lnTo>
                  <a:lnTo>
                    <a:pt x="28" y="264"/>
                  </a:lnTo>
                  <a:lnTo>
                    <a:pt x="26" y="275"/>
                  </a:lnTo>
                  <a:lnTo>
                    <a:pt x="26" y="283"/>
                  </a:lnTo>
                  <a:lnTo>
                    <a:pt x="32" y="282"/>
                  </a:lnTo>
                  <a:lnTo>
                    <a:pt x="34" y="286"/>
                  </a:lnTo>
                  <a:lnTo>
                    <a:pt x="33" y="292"/>
                  </a:lnTo>
                  <a:lnTo>
                    <a:pt x="25" y="307"/>
                  </a:lnTo>
                  <a:lnTo>
                    <a:pt x="20" y="331"/>
                  </a:lnTo>
                  <a:lnTo>
                    <a:pt x="20" y="334"/>
                  </a:lnTo>
                  <a:lnTo>
                    <a:pt x="26" y="334"/>
                  </a:lnTo>
                  <a:lnTo>
                    <a:pt x="28" y="330"/>
                  </a:lnTo>
                  <a:lnTo>
                    <a:pt x="32" y="318"/>
                  </a:lnTo>
                  <a:lnTo>
                    <a:pt x="43" y="291"/>
                  </a:lnTo>
                  <a:lnTo>
                    <a:pt x="42" y="277"/>
                  </a:lnTo>
                  <a:lnTo>
                    <a:pt x="39" y="270"/>
                  </a:lnTo>
                  <a:lnTo>
                    <a:pt x="38" y="266"/>
                  </a:lnTo>
                  <a:lnTo>
                    <a:pt x="54" y="248"/>
                  </a:lnTo>
                  <a:lnTo>
                    <a:pt x="54" y="254"/>
                  </a:lnTo>
                  <a:lnTo>
                    <a:pt x="47" y="271"/>
                  </a:lnTo>
                  <a:lnTo>
                    <a:pt x="47" y="282"/>
                  </a:lnTo>
                  <a:lnTo>
                    <a:pt x="49" y="278"/>
                  </a:lnTo>
                  <a:lnTo>
                    <a:pt x="52" y="277"/>
                  </a:lnTo>
                  <a:lnTo>
                    <a:pt x="53" y="273"/>
                  </a:lnTo>
                  <a:lnTo>
                    <a:pt x="55" y="271"/>
                  </a:lnTo>
                  <a:lnTo>
                    <a:pt x="61" y="276"/>
                  </a:lnTo>
                  <a:lnTo>
                    <a:pt x="64" y="275"/>
                  </a:lnTo>
                  <a:lnTo>
                    <a:pt x="64" y="261"/>
                  </a:lnTo>
                  <a:lnTo>
                    <a:pt x="72" y="266"/>
                  </a:lnTo>
                  <a:lnTo>
                    <a:pt x="79" y="272"/>
                  </a:lnTo>
                  <a:lnTo>
                    <a:pt x="74" y="273"/>
                  </a:lnTo>
                  <a:lnTo>
                    <a:pt x="71" y="278"/>
                  </a:lnTo>
                  <a:lnTo>
                    <a:pt x="69" y="283"/>
                  </a:lnTo>
                  <a:lnTo>
                    <a:pt x="68" y="298"/>
                  </a:lnTo>
                  <a:lnTo>
                    <a:pt x="71" y="303"/>
                  </a:lnTo>
                  <a:lnTo>
                    <a:pt x="77" y="308"/>
                  </a:lnTo>
                  <a:lnTo>
                    <a:pt x="79" y="319"/>
                  </a:lnTo>
                  <a:lnTo>
                    <a:pt x="74" y="328"/>
                  </a:lnTo>
                  <a:lnTo>
                    <a:pt x="69" y="341"/>
                  </a:lnTo>
                  <a:lnTo>
                    <a:pt x="61" y="355"/>
                  </a:lnTo>
                  <a:lnTo>
                    <a:pt x="59" y="363"/>
                  </a:lnTo>
                  <a:lnTo>
                    <a:pt x="60" y="372"/>
                  </a:lnTo>
                  <a:lnTo>
                    <a:pt x="54" y="367"/>
                  </a:lnTo>
                  <a:lnTo>
                    <a:pt x="52" y="372"/>
                  </a:lnTo>
                  <a:lnTo>
                    <a:pt x="59" y="395"/>
                  </a:lnTo>
                  <a:lnTo>
                    <a:pt x="64" y="399"/>
                  </a:lnTo>
                  <a:lnTo>
                    <a:pt x="66" y="398"/>
                  </a:lnTo>
                  <a:lnTo>
                    <a:pt x="65" y="384"/>
                  </a:lnTo>
                  <a:lnTo>
                    <a:pt x="66" y="380"/>
                  </a:lnTo>
                  <a:lnTo>
                    <a:pt x="70" y="379"/>
                  </a:lnTo>
                  <a:lnTo>
                    <a:pt x="87" y="391"/>
                  </a:lnTo>
                  <a:lnTo>
                    <a:pt x="92" y="394"/>
                  </a:lnTo>
                  <a:lnTo>
                    <a:pt x="95" y="388"/>
                  </a:lnTo>
                  <a:lnTo>
                    <a:pt x="95" y="380"/>
                  </a:lnTo>
                  <a:lnTo>
                    <a:pt x="119" y="383"/>
                  </a:lnTo>
                  <a:lnTo>
                    <a:pt x="135" y="374"/>
                  </a:lnTo>
                  <a:lnTo>
                    <a:pt x="136" y="372"/>
                  </a:lnTo>
                  <a:lnTo>
                    <a:pt x="144" y="368"/>
                  </a:lnTo>
                  <a:lnTo>
                    <a:pt x="165" y="371"/>
                  </a:lnTo>
                  <a:lnTo>
                    <a:pt x="162" y="373"/>
                  </a:lnTo>
                  <a:lnTo>
                    <a:pt x="158" y="373"/>
                  </a:lnTo>
                  <a:lnTo>
                    <a:pt x="150" y="380"/>
                  </a:lnTo>
                  <a:lnTo>
                    <a:pt x="138" y="406"/>
                  </a:lnTo>
                  <a:lnTo>
                    <a:pt x="135" y="413"/>
                  </a:lnTo>
                  <a:lnTo>
                    <a:pt x="138" y="421"/>
                  </a:lnTo>
                  <a:lnTo>
                    <a:pt x="145" y="431"/>
                  </a:lnTo>
                  <a:lnTo>
                    <a:pt x="149" y="438"/>
                  </a:lnTo>
                  <a:lnTo>
                    <a:pt x="150" y="439"/>
                  </a:lnTo>
                  <a:lnTo>
                    <a:pt x="151" y="437"/>
                  </a:lnTo>
                  <a:lnTo>
                    <a:pt x="158" y="449"/>
                  </a:lnTo>
                  <a:lnTo>
                    <a:pt x="172" y="444"/>
                  </a:lnTo>
                  <a:lnTo>
                    <a:pt x="181" y="437"/>
                  </a:lnTo>
                  <a:lnTo>
                    <a:pt x="184" y="438"/>
                  </a:lnTo>
                  <a:lnTo>
                    <a:pt x="181" y="444"/>
                  </a:lnTo>
                  <a:lnTo>
                    <a:pt x="179" y="461"/>
                  </a:lnTo>
                  <a:lnTo>
                    <a:pt x="174" y="468"/>
                  </a:lnTo>
                  <a:lnTo>
                    <a:pt x="169" y="479"/>
                  </a:lnTo>
                  <a:lnTo>
                    <a:pt x="179" y="481"/>
                  </a:lnTo>
                  <a:lnTo>
                    <a:pt x="174" y="490"/>
                  </a:lnTo>
                  <a:lnTo>
                    <a:pt x="168" y="506"/>
                  </a:lnTo>
                  <a:lnTo>
                    <a:pt x="172" y="509"/>
                  </a:lnTo>
                  <a:lnTo>
                    <a:pt x="177" y="513"/>
                  </a:lnTo>
                  <a:lnTo>
                    <a:pt x="173" y="514"/>
                  </a:lnTo>
                  <a:lnTo>
                    <a:pt x="168" y="523"/>
                  </a:lnTo>
                  <a:lnTo>
                    <a:pt x="128" y="522"/>
                  </a:lnTo>
                  <a:lnTo>
                    <a:pt x="115" y="529"/>
                  </a:lnTo>
                  <a:lnTo>
                    <a:pt x="102" y="540"/>
                  </a:lnTo>
                  <a:lnTo>
                    <a:pt x="79" y="565"/>
                  </a:lnTo>
                  <a:lnTo>
                    <a:pt x="84" y="568"/>
                  </a:lnTo>
                  <a:lnTo>
                    <a:pt x="98" y="558"/>
                  </a:lnTo>
                  <a:lnTo>
                    <a:pt x="109" y="556"/>
                  </a:lnTo>
                  <a:lnTo>
                    <a:pt x="111" y="565"/>
                  </a:lnTo>
                  <a:lnTo>
                    <a:pt x="112" y="585"/>
                  </a:lnTo>
                  <a:lnTo>
                    <a:pt x="113" y="589"/>
                  </a:lnTo>
                  <a:lnTo>
                    <a:pt x="119" y="593"/>
                  </a:lnTo>
                  <a:lnTo>
                    <a:pt x="108" y="615"/>
                  </a:lnTo>
                  <a:lnTo>
                    <a:pt x="79" y="636"/>
                  </a:lnTo>
                  <a:lnTo>
                    <a:pt x="48" y="652"/>
                  </a:lnTo>
                  <a:lnTo>
                    <a:pt x="50" y="654"/>
                  </a:lnTo>
                  <a:lnTo>
                    <a:pt x="52" y="660"/>
                  </a:lnTo>
                  <a:lnTo>
                    <a:pt x="56" y="671"/>
                  </a:lnTo>
                  <a:lnTo>
                    <a:pt x="59" y="674"/>
                  </a:lnTo>
                  <a:lnTo>
                    <a:pt x="65" y="675"/>
                  </a:lnTo>
                  <a:lnTo>
                    <a:pt x="72" y="671"/>
                  </a:lnTo>
                  <a:lnTo>
                    <a:pt x="82" y="663"/>
                  </a:lnTo>
                  <a:lnTo>
                    <a:pt x="91" y="659"/>
                  </a:lnTo>
                  <a:lnTo>
                    <a:pt x="95" y="660"/>
                  </a:lnTo>
                  <a:lnTo>
                    <a:pt x="97" y="674"/>
                  </a:lnTo>
                  <a:lnTo>
                    <a:pt x="101" y="678"/>
                  </a:lnTo>
                  <a:lnTo>
                    <a:pt x="113" y="678"/>
                  </a:lnTo>
                  <a:lnTo>
                    <a:pt x="120" y="671"/>
                  </a:lnTo>
                  <a:lnTo>
                    <a:pt x="123" y="670"/>
                  </a:lnTo>
                  <a:lnTo>
                    <a:pt x="127" y="673"/>
                  </a:lnTo>
                  <a:lnTo>
                    <a:pt x="141" y="692"/>
                  </a:lnTo>
                  <a:lnTo>
                    <a:pt x="147" y="694"/>
                  </a:lnTo>
                  <a:lnTo>
                    <a:pt x="156" y="694"/>
                  </a:lnTo>
                  <a:lnTo>
                    <a:pt x="162" y="689"/>
                  </a:lnTo>
                  <a:lnTo>
                    <a:pt x="166" y="682"/>
                  </a:lnTo>
                  <a:lnTo>
                    <a:pt x="179" y="675"/>
                  </a:lnTo>
                  <a:lnTo>
                    <a:pt x="194" y="663"/>
                  </a:lnTo>
                  <a:lnTo>
                    <a:pt x="195" y="670"/>
                  </a:lnTo>
                  <a:lnTo>
                    <a:pt x="190" y="678"/>
                  </a:lnTo>
                  <a:lnTo>
                    <a:pt x="174" y="697"/>
                  </a:lnTo>
                  <a:lnTo>
                    <a:pt x="172" y="705"/>
                  </a:lnTo>
                  <a:lnTo>
                    <a:pt x="168" y="708"/>
                  </a:lnTo>
                  <a:lnTo>
                    <a:pt x="156" y="711"/>
                  </a:lnTo>
                  <a:lnTo>
                    <a:pt x="124" y="711"/>
                  </a:lnTo>
                  <a:lnTo>
                    <a:pt x="109" y="713"/>
                  </a:lnTo>
                  <a:lnTo>
                    <a:pt x="104" y="724"/>
                  </a:lnTo>
                  <a:lnTo>
                    <a:pt x="95" y="730"/>
                  </a:lnTo>
                  <a:lnTo>
                    <a:pt x="88" y="745"/>
                  </a:lnTo>
                  <a:lnTo>
                    <a:pt x="47" y="791"/>
                  </a:lnTo>
                  <a:lnTo>
                    <a:pt x="31" y="800"/>
                  </a:lnTo>
                  <a:lnTo>
                    <a:pt x="28" y="809"/>
                  </a:lnTo>
                  <a:lnTo>
                    <a:pt x="28" y="813"/>
                  </a:lnTo>
                  <a:lnTo>
                    <a:pt x="31" y="807"/>
                  </a:lnTo>
                  <a:lnTo>
                    <a:pt x="34" y="804"/>
                  </a:lnTo>
                  <a:lnTo>
                    <a:pt x="45" y="810"/>
                  </a:lnTo>
                  <a:lnTo>
                    <a:pt x="50" y="809"/>
                  </a:lnTo>
                  <a:lnTo>
                    <a:pt x="54" y="814"/>
                  </a:lnTo>
                  <a:lnTo>
                    <a:pt x="58" y="809"/>
                  </a:lnTo>
                  <a:lnTo>
                    <a:pt x="60" y="800"/>
                  </a:lnTo>
                  <a:lnTo>
                    <a:pt x="71" y="796"/>
                  </a:lnTo>
                  <a:lnTo>
                    <a:pt x="77" y="784"/>
                  </a:lnTo>
                  <a:lnTo>
                    <a:pt x="107" y="783"/>
                  </a:lnTo>
                  <a:lnTo>
                    <a:pt x="127" y="791"/>
                  </a:lnTo>
                  <a:lnTo>
                    <a:pt x="134" y="791"/>
                  </a:lnTo>
                  <a:lnTo>
                    <a:pt x="141" y="782"/>
                  </a:lnTo>
                  <a:lnTo>
                    <a:pt x="145" y="760"/>
                  </a:lnTo>
                  <a:lnTo>
                    <a:pt x="149" y="759"/>
                  </a:lnTo>
                  <a:lnTo>
                    <a:pt x="156" y="759"/>
                  </a:lnTo>
                  <a:lnTo>
                    <a:pt x="166" y="754"/>
                  </a:lnTo>
                  <a:lnTo>
                    <a:pt x="182" y="750"/>
                  </a:lnTo>
                  <a:lnTo>
                    <a:pt x="199" y="767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 noChangeAspect="1"/>
            </p:cNvSpPr>
            <p:nvPr/>
          </p:nvSpPr>
          <p:spPr bwMode="gray">
            <a:xfrm>
              <a:off x="3085659" y="2655888"/>
              <a:ext cx="185760" cy="198437"/>
            </a:xfrm>
            <a:custGeom>
              <a:avLst/>
              <a:gdLst>
                <a:gd name="T0" fmla="*/ 2147483647 w 140"/>
                <a:gd name="T1" fmla="*/ 2147483647 h 126"/>
                <a:gd name="T2" fmla="*/ 2147483647 w 140"/>
                <a:gd name="T3" fmla="*/ 2147483647 h 126"/>
                <a:gd name="T4" fmla="*/ 2147483647 w 140"/>
                <a:gd name="T5" fmla="*/ 2147483647 h 126"/>
                <a:gd name="T6" fmla="*/ 2147483647 w 140"/>
                <a:gd name="T7" fmla="*/ 2147483647 h 126"/>
                <a:gd name="T8" fmla="*/ 2147483647 w 140"/>
                <a:gd name="T9" fmla="*/ 2147483647 h 126"/>
                <a:gd name="T10" fmla="*/ 0 w 140"/>
                <a:gd name="T11" fmla="*/ 2147483647 h 126"/>
                <a:gd name="T12" fmla="*/ 2147483647 w 140"/>
                <a:gd name="T13" fmla="*/ 2147483647 h 126"/>
                <a:gd name="T14" fmla="*/ 2147483647 w 140"/>
                <a:gd name="T15" fmla="*/ 2147483647 h 126"/>
                <a:gd name="T16" fmla="*/ 2147483647 w 140"/>
                <a:gd name="T17" fmla="*/ 2147483647 h 126"/>
                <a:gd name="T18" fmla="*/ 2147483647 w 140"/>
                <a:gd name="T19" fmla="*/ 2147483647 h 126"/>
                <a:gd name="T20" fmla="*/ 2147483647 w 140"/>
                <a:gd name="T21" fmla="*/ 2147483647 h 126"/>
                <a:gd name="T22" fmla="*/ 2147483647 w 140"/>
                <a:gd name="T23" fmla="*/ 2147483647 h 126"/>
                <a:gd name="T24" fmla="*/ 2147483647 w 140"/>
                <a:gd name="T25" fmla="*/ 2147483647 h 126"/>
                <a:gd name="T26" fmla="*/ 2147483647 w 140"/>
                <a:gd name="T27" fmla="*/ 2147483647 h 126"/>
                <a:gd name="T28" fmla="*/ 2147483647 w 140"/>
                <a:gd name="T29" fmla="*/ 2147483647 h 126"/>
                <a:gd name="T30" fmla="*/ 2147483647 w 140"/>
                <a:gd name="T31" fmla="*/ 2147483647 h 126"/>
                <a:gd name="T32" fmla="*/ 2147483647 w 140"/>
                <a:gd name="T33" fmla="*/ 2147483647 h 126"/>
                <a:gd name="T34" fmla="*/ 2147483647 w 140"/>
                <a:gd name="T35" fmla="*/ 2147483647 h 126"/>
                <a:gd name="T36" fmla="*/ 2147483647 w 140"/>
                <a:gd name="T37" fmla="*/ 2147483647 h 126"/>
                <a:gd name="T38" fmla="*/ 2147483647 w 140"/>
                <a:gd name="T39" fmla="*/ 2147483647 h 126"/>
                <a:gd name="T40" fmla="*/ 2147483647 w 140"/>
                <a:gd name="T41" fmla="*/ 2147483647 h 126"/>
                <a:gd name="T42" fmla="*/ 2147483647 w 140"/>
                <a:gd name="T43" fmla="*/ 2147483647 h 126"/>
                <a:gd name="T44" fmla="*/ 2147483647 w 140"/>
                <a:gd name="T45" fmla="*/ 2147483647 h 126"/>
                <a:gd name="T46" fmla="*/ 2147483647 w 140"/>
                <a:gd name="T47" fmla="*/ 2147483647 h 126"/>
                <a:gd name="T48" fmla="*/ 2147483647 w 140"/>
                <a:gd name="T49" fmla="*/ 2147483647 h 126"/>
                <a:gd name="T50" fmla="*/ 2147483647 w 140"/>
                <a:gd name="T51" fmla="*/ 2147483647 h 126"/>
                <a:gd name="T52" fmla="*/ 2147483647 w 140"/>
                <a:gd name="T53" fmla="*/ 2147483647 h 126"/>
                <a:gd name="T54" fmla="*/ 2147483647 w 140"/>
                <a:gd name="T55" fmla="*/ 2147483647 h 126"/>
                <a:gd name="T56" fmla="*/ 2147483647 w 140"/>
                <a:gd name="T57" fmla="*/ 2147483647 h 126"/>
                <a:gd name="T58" fmla="*/ 2147483647 w 140"/>
                <a:gd name="T59" fmla="*/ 2147483647 h 126"/>
                <a:gd name="T60" fmla="*/ 2147483647 w 140"/>
                <a:gd name="T61" fmla="*/ 2147483647 h 126"/>
                <a:gd name="T62" fmla="*/ 2147483647 w 140"/>
                <a:gd name="T63" fmla="*/ 2147483647 h 126"/>
                <a:gd name="T64" fmla="*/ 2147483647 w 140"/>
                <a:gd name="T65" fmla="*/ 2147483647 h 126"/>
                <a:gd name="T66" fmla="*/ 2147483647 w 140"/>
                <a:gd name="T67" fmla="*/ 2147483647 h 126"/>
                <a:gd name="T68" fmla="*/ 2147483647 w 140"/>
                <a:gd name="T69" fmla="*/ 2147483647 h 126"/>
                <a:gd name="T70" fmla="*/ 2147483647 w 140"/>
                <a:gd name="T71" fmla="*/ 2147483647 h 126"/>
                <a:gd name="T72" fmla="*/ 2147483647 w 140"/>
                <a:gd name="T73" fmla="*/ 2147483647 h 126"/>
                <a:gd name="T74" fmla="*/ 2147483647 w 140"/>
                <a:gd name="T75" fmla="*/ 2147483647 h 126"/>
                <a:gd name="T76" fmla="*/ 2147483647 w 140"/>
                <a:gd name="T77" fmla="*/ 2147483647 h 126"/>
                <a:gd name="T78" fmla="*/ 2147483647 w 140"/>
                <a:gd name="T79" fmla="*/ 2147483647 h 126"/>
                <a:gd name="T80" fmla="*/ 2147483647 w 140"/>
                <a:gd name="T81" fmla="*/ 0 h 126"/>
                <a:gd name="T82" fmla="*/ 2147483647 w 140"/>
                <a:gd name="T83" fmla="*/ 2147483647 h 126"/>
                <a:gd name="T84" fmla="*/ 2147483647 w 140"/>
                <a:gd name="T85" fmla="*/ 2147483647 h 126"/>
                <a:gd name="T86" fmla="*/ 2147483647 w 140"/>
                <a:gd name="T87" fmla="*/ 2147483647 h 126"/>
                <a:gd name="T88" fmla="*/ 2147483647 w 140"/>
                <a:gd name="T89" fmla="*/ 2147483647 h 126"/>
                <a:gd name="T90" fmla="*/ 2147483647 w 140"/>
                <a:gd name="T91" fmla="*/ 2147483647 h 126"/>
                <a:gd name="T92" fmla="*/ 2147483647 w 140"/>
                <a:gd name="T93" fmla="*/ 2147483647 h 126"/>
                <a:gd name="T94" fmla="*/ 2147483647 w 140"/>
                <a:gd name="T95" fmla="*/ 2147483647 h 12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40" h="126">
                  <a:moveTo>
                    <a:pt x="28" y="36"/>
                  </a:moveTo>
                  <a:lnTo>
                    <a:pt x="27" y="48"/>
                  </a:lnTo>
                  <a:lnTo>
                    <a:pt x="21" y="58"/>
                  </a:lnTo>
                  <a:lnTo>
                    <a:pt x="11" y="59"/>
                  </a:lnTo>
                  <a:lnTo>
                    <a:pt x="11" y="72"/>
                  </a:lnTo>
                  <a:lnTo>
                    <a:pt x="0" y="80"/>
                  </a:lnTo>
                  <a:lnTo>
                    <a:pt x="16" y="91"/>
                  </a:lnTo>
                  <a:lnTo>
                    <a:pt x="23" y="110"/>
                  </a:lnTo>
                  <a:lnTo>
                    <a:pt x="34" y="115"/>
                  </a:lnTo>
                  <a:lnTo>
                    <a:pt x="47" y="104"/>
                  </a:lnTo>
                  <a:lnTo>
                    <a:pt x="53" y="93"/>
                  </a:lnTo>
                  <a:lnTo>
                    <a:pt x="82" y="85"/>
                  </a:lnTo>
                  <a:lnTo>
                    <a:pt x="97" y="99"/>
                  </a:lnTo>
                  <a:lnTo>
                    <a:pt x="98" y="106"/>
                  </a:lnTo>
                  <a:lnTo>
                    <a:pt x="98" y="121"/>
                  </a:lnTo>
                  <a:lnTo>
                    <a:pt x="101" y="126"/>
                  </a:lnTo>
                  <a:lnTo>
                    <a:pt x="103" y="126"/>
                  </a:lnTo>
                  <a:lnTo>
                    <a:pt x="117" y="117"/>
                  </a:lnTo>
                  <a:lnTo>
                    <a:pt x="119" y="107"/>
                  </a:lnTo>
                  <a:lnTo>
                    <a:pt x="132" y="105"/>
                  </a:lnTo>
                  <a:lnTo>
                    <a:pt x="138" y="97"/>
                  </a:lnTo>
                  <a:lnTo>
                    <a:pt x="132" y="85"/>
                  </a:lnTo>
                  <a:lnTo>
                    <a:pt x="130" y="78"/>
                  </a:lnTo>
                  <a:lnTo>
                    <a:pt x="138" y="90"/>
                  </a:lnTo>
                  <a:lnTo>
                    <a:pt x="140" y="79"/>
                  </a:lnTo>
                  <a:lnTo>
                    <a:pt x="135" y="68"/>
                  </a:lnTo>
                  <a:lnTo>
                    <a:pt x="130" y="66"/>
                  </a:lnTo>
                  <a:lnTo>
                    <a:pt x="116" y="68"/>
                  </a:lnTo>
                  <a:lnTo>
                    <a:pt x="122" y="57"/>
                  </a:lnTo>
                  <a:lnTo>
                    <a:pt x="120" y="39"/>
                  </a:lnTo>
                  <a:lnTo>
                    <a:pt x="112" y="27"/>
                  </a:lnTo>
                  <a:lnTo>
                    <a:pt x="106" y="16"/>
                  </a:lnTo>
                  <a:lnTo>
                    <a:pt x="89" y="10"/>
                  </a:lnTo>
                  <a:lnTo>
                    <a:pt x="64" y="18"/>
                  </a:lnTo>
                  <a:lnTo>
                    <a:pt x="58" y="24"/>
                  </a:lnTo>
                  <a:lnTo>
                    <a:pt x="50" y="27"/>
                  </a:lnTo>
                  <a:lnTo>
                    <a:pt x="48" y="24"/>
                  </a:lnTo>
                  <a:lnTo>
                    <a:pt x="59" y="10"/>
                  </a:lnTo>
                  <a:lnTo>
                    <a:pt x="57" y="7"/>
                  </a:lnTo>
                  <a:lnTo>
                    <a:pt x="48" y="2"/>
                  </a:lnTo>
                  <a:lnTo>
                    <a:pt x="39" y="0"/>
                  </a:lnTo>
                  <a:lnTo>
                    <a:pt x="38" y="5"/>
                  </a:lnTo>
                  <a:lnTo>
                    <a:pt x="36" y="8"/>
                  </a:lnTo>
                  <a:lnTo>
                    <a:pt x="33" y="14"/>
                  </a:lnTo>
                  <a:lnTo>
                    <a:pt x="34" y="20"/>
                  </a:lnTo>
                  <a:lnTo>
                    <a:pt x="34" y="27"/>
                  </a:lnTo>
                  <a:lnTo>
                    <a:pt x="33" y="34"/>
                  </a:lnTo>
                  <a:lnTo>
                    <a:pt x="28" y="36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 noChangeAspect="1"/>
            </p:cNvSpPr>
            <p:nvPr/>
          </p:nvSpPr>
          <p:spPr bwMode="gray">
            <a:xfrm>
              <a:off x="2918953" y="2671763"/>
              <a:ext cx="312773" cy="552450"/>
            </a:xfrm>
            <a:custGeom>
              <a:avLst/>
              <a:gdLst>
                <a:gd name="T0" fmla="*/ 2147483647 w 233"/>
                <a:gd name="T1" fmla="*/ 2147483647 h 345"/>
                <a:gd name="T2" fmla="*/ 2147483647 w 233"/>
                <a:gd name="T3" fmla="*/ 2147483647 h 345"/>
                <a:gd name="T4" fmla="*/ 2147483647 w 233"/>
                <a:gd name="T5" fmla="*/ 2147483647 h 345"/>
                <a:gd name="T6" fmla="*/ 2147483647 w 233"/>
                <a:gd name="T7" fmla="*/ 2147483647 h 345"/>
                <a:gd name="T8" fmla="*/ 2147483647 w 233"/>
                <a:gd name="T9" fmla="*/ 2147483647 h 345"/>
                <a:gd name="T10" fmla="*/ 2147483647 w 233"/>
                <a:gd name="T11" fmla="*/ 2147483647 h 345"/>
                <a:gd name="T12" fmla="*/ 2147483647 w 233"/>
                <a:gd name="T13" fmla="*/ 2147483647 h 345"/>
                <a:gd name="T14" fmla="*/ 2147483647 w 233"/>
                <a:gd name="T15" fmla="*/ 2147483647 h 345"/>
                <a:gd name="T16" fmla="*/ 2147483647 w 233"/>
                <a:gd name="T17" fmla="*/ 2147483647 h 345"/>
                <a:gd name="T18" fmla="*/ 2147483647 w 233"/>
                <a:gd name="T19" fmla="*/ 2147483647 h 345"/>
                <a:gd name="T20" fmla="*/ 2147483647 w 233"/>
                <a:gd name="T21" fmla="*/ 2147483647 h 345"/>
                <a:gd name="T22" fmla="*/ 2147483647 w 233"/>
                <a:gd name="T23" fmla="*/ 2147483647 h 345"/>
                <a:gd name="T24" fmla="*/ 2147483647 w 233"/>
                <a:gd name="T25" fmla="*/ 2147483647 h 345"/>
                <a:gd name="T26" fmla="*/ 2147483647 w 233"/>
                <a:gd name="T27" fmla="*/ 2147483647 h 345"/>
                <a:gd name="T28" fmla="*/ 2147483647 w 233"/>
                <a:gd name="T29" fmla="*/ 2147483647 h 345"/>
                <a:gd name="T30" fmla="*/ 2147483647 w 233"/>
                <a:gd name="T31" fmla="*/ 2147483647 h 345"/>
                <a:gd name="T32" fmla="*/ 2147483647 w 233"/>
                <a:gd name="T33" fmla="*/ 2147483647 h 345"/>
                <a:gd name="T34" fmla="*/ 2147483647 w 233"/>
                <a:gd name="T35" fmla="*/ 2147483647 h 345"/>
                <a:gd name="T36" fmla="*/ 2147483647 w 233"/>
                <a:gd name="T37" fmla="*/ 2147483647 h 345"/>
                <a:gd name="T38" fmla="*/ 2147483647 w 233"/>
                <a:gd name="T39" fmla="*/ 2147483647 h 345"/>
                <a:gd name="T40" fmla="*/ 2147483647 w 233"/>
                <a:gd name="T41" fmla="*/ 2147483647 h 345"/>
                <a:gd name="T42" fmla="*/ 2147483647 w 233"/>
                <a:gd name="T43" fmla="*/ 2147483647 h 345"/>
                <a:gd name="T44" fmla="*/ 2147483647 w 233"/>
                <a:gd name="T45" fmla="*/ 2147483647 h 345"/>
                <a:gd name="T46" fmla="*/ 2147483647 w 233"/>
                <a:gd name="T47" fmla="*/ 2147483647 h 345"/>
                <a:gd name="T48" fmla="*/ 2147483647 w 233"/>
                <a:gd name="T49" fmla="*/ 2147483647 h 345"/>
                <a:gd name="T50" fmla="*/ 2147483647 w 233"/>
                <a:gd name="T51" fmla="*/ 2147483647 h 345"/>
                <a:gd name="T52" fmla="*/ 2147483647 w 233"/>
                <a:gd name="T53" fmla="*/ 2147483647 h 345"/>
                <a:gd name="T54" fmla="*/ 0 w 233"/>
                <a:gd name="T55" fmla="*/ 2147483647 h 345"/>
                <a:gd name="T56" fmla="*/ 2147483647 w 233"/>
                <a:gd name="T57" fmla="*/ 2147483647 h 345"/>
                <a:gd name="T58" fmla="*/ 2147483647 w 233"/>
                <a:gd name="T59" fmla="*/ 2147483647 h 345"/>
                <a:gd name="T60" fmla="*/ 2147483647 w 233"/>
                <a:gd name="T61" fmla="*/ 2147483647 h 345"/>
                <a:gd name="T62" fmla="*/ 2147483647 w 233"/>
                <a:gd name="T63" fmla="*/ 2147483647 h 345"/>
                <a:gd name="T64" fmla="*/ 2147483647 w 233"/>
                <a:gd name="T65" fmla="*/ 2147483647 h 345"/>
                <a:gd name="T66" fmla="*/ 2147483647 w 233"/>
                <a:gd name="T67" fmla="*/ 2147483647 h 345"/>
                <a:gd name="T68" fmla="*/ 2147483647 w 233"/>
                <a:gd name="T69" fmla="*/ 2147483647 h 345"/>
                <a:gd name="T70" fmla="*/ 2147483647 w 233"/>
                <a:gd name="T71" fmla="*/ 2147483647 h 345"/>
                <a:gd name="T72" fmla="*/ 2147483647 w 233"/>
                <a:gd name="T73" fmla="*/ 2147483647 h 345"/>
                <a:gd name="T74" fmla="*/ 2147483647 w 233"/>
                <a:gd name="T75" fmla="*/ 2147483647 h 345"/>
                <a:gd name="T76" fmla="*/ 2147483647 w 233"/>
                <a:gd name="T77" fmla="*/ 2147483647 h 345"/>
                <a:gd name="T78" fmla="*/ 2147483647 w 233"/>
                <a:gd name="T79" fmla="*/ 2147483647 h 345"/>
                <a:gd name="T80" fmla="*/ 2147483647 w 233"/>
                <a:gd name="T81" fmla="*/ 2147483647 h 345"/>
                <a:gd name="T82" fmla="*/ 2147483647 w 233"/>
                <a:gd name="T83" fmla="*/ 2147483647 h 345"/>
                <a:gd name="T84" fmla="*/ 2147483647 w 233"/>
                <a:gd name="T85" fmla="*/ 2147483647 h 345"/>
                <a:gd name="T86" fmla="*/ 2147483647 w 233"/>
                <a:gd name="T87" fmla="*/ 2147483647 h 345"/>
                <a:gd name="T88" fmla="*/ 2147483647 w 233"/>
                <a:gd name="T89" fmla="*/ 2147483647 h 345"/>
                <a:gd name="T90" fmla="*/ 2147483647 w 233"/>
                <a:gd name="T91" fmla="*/ 2147483647 h 345"/>
                <a:gd name="T92" fmla="*/ 2147483647 w 233"/>
                <a:gd name="T93" fmla="*/ 2147483647 h 34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3" h="345">
                  <a:moveTo>
                    <a:pt x="226" y="117"/>
                  </a:moveTo>
                  <a:lnTo>
                    <a:pt x="223" y="112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07" y="76"/>
                  </a:lnTo>
                  <a:lnTo>
                    <a:pt x="178" y="84"/>
                  </a:lnTo>
                  <a:lnTo>
                    <a:pt x="172" y="95"/>
                  </a:lnTo>
                  <a:lnTo>
                    <a:pt x="159" y="106"/>
                  </a:lnTo>
                  <a:lnTo>
                    <a:pt x="148" y="100"/>
                  </a:lnTo>
                  <a:lnTo>
                    <a:pt x="141" y="82"/>
                  </a:lnTo>
                  <a:lnTo>
                    <a:pt x="125" y="71"/>
                  </a:lnTo>
                  <a:lnTo>
                    <a:pt x="136" y="63"/>
                  </a:lnTo>
                  <a:lnTo>
                    <a:pt x="136" y="50"/>
                  </a:lnTo>
                  <a:lnTo>
                    <a:pt x="146" y="49"/>
                  </a:lnTo>
                  <a:lnTo>
                    <a:pt x="152" y="39"/>
                  </a:lnTo>
                  <a:lnTo>
                    <a:pt x="153" y="27"/>
                  </a:lnTo>
                  <a:lnTo>
                    <a:pt x="155" y="22"/>
                  </a:lnTo>
                  <a:lnTo>
                    <a:pt x="152" y="2"/>
                  </a:lnTo>
                  <a:lnTo>
                    <a:pt x="151" y="0"/>
                  </a:lnTo>
                  <a:lnTo>
                    <a:pt x="145" y="1"/>
                  </a:lnTo>
                  <a:lnTo>
                    <a:pt x="135" y="6"/>
                  </a:lnTo>
                  <a:lnTo>
                    <a:pt x="131" y="4"/>
                  </a:lnTo>
                  <a:lnTo>
                    <a:pt x="121" y="11"/>
                  </a:lnTo>
                  <a:lnTo>
                    <a:pt x="113" y="18"/>
                  </a:lnTo>
                  <a:lnTo>
                    <a:pt x="108" y="20"/>
                  </a:lnTo>
                  <a:lnTo>
                    <a:pt x="105" y="30"/>
                  </a:lnTo>
                  <a:lnTo>
                    <a:pt x="108" y="34"/>
                  </a:lnTo>
                  <a:lnTo>
                    <a:pt x="107" y="37"/>
                  </a:lnTo>
                  <a:lnTo>
                    <a:pt x="99" y="45"/>
                  </a:lnTo>
                  <a:lnTo>
                    <a:pt x="88" y="53"/>
                  </a:lnTo>
                  <a:lnTo>
                    <a:pt x="91" y="59"/>
                  </a:lnTo>
                  <a:lnTo>
                    <a:pt x="99" y="59"/>
                  </a:lnTo>
                  <a:lnTo>
                    <a:pt x="104" y="60"/>
                  </a:lnTo>
                  <a:lnTo>
                    <a:pt x="110" y="59"/>
                  </a:lnTo>
                  <a:lnTo>
                    <a:pt x="119" y="59"/>
                  </a:lnTo>
                  <a:lnTo>
                    <a:pt x="120" y="63"/>
                  </a:lnTo>
                  <a:lnTo>
                    <a:pt x="117" y="71"/>
                  </a:lnTo>
                  <a:lnTo>
                    <a:pt x="98" y="84"/>
                  </a:lnTo>
                  <a:lnTo>
                    <a:pt x="99" y="87"/>
                  </a:lnTo>
                  <a:lnTo>
                    <a:pt x="98" y="95"/>
                  </a:lnTo>
                  <a:lnTo>
                    <a:pt x="83" y="93"/>
                  </a:lnTo>
                  <a:lnTo>
                    <a:pt x="65" y="97"/>
                  </a:lnTo>
                  <a:lnTo>
                    <a:pt x="61" y="90"/>
                  </a:lnTo>
                  <a:lnTo>
                    <a:pt x="37" y="87"/>
                  </a:lnTo>
                  <a:lnTo>
                    <a:pt x="31" y="96"/>
                  </a:lnTo>
                  <a:lnTo>
                    <a:pt x="26" y="104"/>
                  </a:lnTo>
                  <a:lnTo>
                    <a:pt x="29" y="120"/>
                  </a:lnTo>
                  <a:lnTo>
                    <a:pt x="23" y="118"/>
                  </a:lnTo>
                  <a:lnTo>
                    <a:pt x="15" y="119"/>
                  </a:lnTo>
                  <a:lnTo>
                    <a:pt x="21" y="128"/>
                  </a:lnTo>
                  <a:lnTo>
                    <a:pt x="43" y="130"/>
                  </a:lnTo>
                  <a:lnTo>
                    <a:pt x="44" y="136"/>
                  </a:lnTo>
                  <a:lnTo>
                    <a:pt x="28" y="146"/>
                  </a:lnTo>
                  <a:lnTo>
                    <a:pt x="24" y="154"/>
                  </a:lnTo>
                  <a:lnTo>
                    <a:pt x="17" y="158"/>
                  </a:lnTo>
                  <a:lnTo>
                    <a:pt x="17" y="166"/>
                  </a:lnTo>
                  <a:lnTo>
                    <a:pt x="23" y="173"/>
                  </a:lnTo>
                  <a:lnTo>
                    <a:pt x="28" y="174"/>
                  </a:lnTo>
                  <a:lnTo>
                    <a:pt x="28" y="179"/>
                  </a:lnTo>
                  <a:lnTo>
                    <a:pt x="40" y="179"/>
                  </a:lnTo>
                  <a:lnTo>
                    <a:pt x="43" y="186"/>
                  </a:lnTo>
                  <a:lnTo>
                    <a:pt x="75" y="187"/>
                  </a:lnTo>
                  <a:lnTo>
                    <a:pt x="78" y="192"/>
                  </a:lnTo>
                  <a:lnTo>
                    <a:pt x="74" y="197"/>
                  </a:lnTo>
                  <a:lnTo>
                    <a:pt x="61" y="201"/>
                  </a:lnTo>
                  <a:lnTo>
                    <a:pt x="54" y="209"/>
                  </a:lnTo>
                  <a:lnTo>
                    <a:pt x="53" y="224"/>
                  </a:lnTo>
                  <a:lnTo>
                    <a:pt x="48" y="233"/>
                  </a:lnTo>
                  <a:lnTo>
                    <a:pt x="32" y="248"/>
                  </a:lnTo>
                  <a:lnTo>
                    <a:pt x="65" y="243"/>
                  </a:lnTo>
                  <a:lnTo>
                    <a:pt x="81" y="227"/>
                  </a:lnTo>
                  <a:lnTo>
                    <a:pt x="81" y="238"/>
                  </a:lnTo>
                  <a:lnTo>
                    <a:pt x="89" y="240"/>
                  </a:lnTo>
                  <a:lnTo>
                    <a:pt x="91" y="241"/>
                  </a:lnTo>
                  <a:lnTo>
                    <a:pt x="56" y="249"/>
                  </a:lnTo>
                  <a:lnTo>
                    <a:pt x="42" y="251"/>
                  </a:lnTo>
                  <a:lnTo>
                    <a:pt x="31" y="268"/>
                  </a:lnTo>
                  <a:lnTo>
                    <a:pt x="29" y="274"/>
                  </a:lnTo>
                  <a:lnTo>
                    <a:pt x="27" y="278"/>
                  </a:lnTo>
                  <a:lnTo>
                    <a:pt x="21" y="276"/>
                  </a:lnTo>
                  <a:lnTo>
                    <a:pt x="15" y="279"/>
                  </a:lnTo>
                  <a:lnTo>
                    <a:pt x="8" y="278"/>
                  </a:lnTo>
                  <a:lnTo>
                    <a:pt x="2" y="283"/>
                  </a:lnTo>
                  <a:lnTo>
                    <a:pt x="0" y="291"/>
                  </a:lnTo>
                  <a:lnTo>
                    <a:pt x="24" y="289"/>
                  </a:lnTo>
                  <a:lnTo>
                    <a:pt x="26" y="294"/>
                  </a:lnTo>
                  <a:lnTo>
                    <a:pt x="13" y="299"/>
                  </a:lnTo>
                  <a:lnTo>
                    <a:pt x="5" y="308"/>
                  </a:lnTo>
                  <a:lnTo>
                    <a:pt x="3" y="314"/>
                  </a:lnTo>
                  <a:lnTo>
                    <a:pt x="11" y="314"/>
                  </a:lnTo>
                  <a:lnTo>
                    <a:pt x="13" y="319"/>
                  </a:lnTo>
                  <a:lnTo>
                    <a:pt x="16" y="319"/>
                  </a:lnTo>
                  <a:lnTo>
                    <a:pt x="38" y="312"/>
                  </a:lnTo>
                  <a:lnTo>
                    <a:pt x="38" y="318"/>
                  </a:lnTo>
                  <a:lnTo>
                    <a:pt x="29" y="323"/>
                  </a:lnTo>
                  <a:lnTo>
                    <a:pt x="16" y="334"/>
                  </a:lnTo>
                  <a:lnTo>
                    <a:pt x="19" y="334"/>
                  </a:lnTo>
                  <a:lnTo>
                    <a:pt x="45" y="326"/>
                  </a:lnTo>
                  <a:lnTo>
                    <a:pt x="48" y="328"/>
                  </a:lnTo>
                  <a:lnTo>
                    <a:pt x="45" y="334"/>
                  </a:lnTo>
                  <a:lnTo>
                    <a:pt x="39" y="334"/>
                  </a:lnTo>
                  <a:lnTo>
                    <a:pt x="33" y="338"/>
                  </a:lnTo>
                  <a:lnTo>
                    <a:pt x="34" y="340"/>
                  </a:lnTo>
                  <a:lnTo>
                    <a:pt x="34" y="345"/>
                  </a:lnTo>
                  <a:lnTo>
                    <a:pt x="44" y="340"/>
                  </a:lnTo>
                  <a:lnTo>
                    <a:pt x="51" y="339"/>
                  </a:lnTo>
                  <a:lnTo>
                    <a:pt x="55" y="341"/>
                  </a:lnTo>
                  <a:lnTo>
                    <a:pt x="60" y="343"/>
                  </a:lnTo>
                  <a:lnTo>
                    <a:pt x="67" y="338"/>
                  </a:lnTo>
                  <a:lnTo>
                    <a:pt x="74" y="338"/>
                  </a:lnTo>
                  <a:lnTo>
                    <a:pt x="102" y="329"/>
                  </a:lnTo>
                  <a:lnTo>
                    <a:pt x="109" y="323"/>
                  </a:lnTo>
                  <a:lnTo>
                    <a:pt x="110" y="316"/>
                  </a:lnTo>
                  <a:lnTo>
                    <a:pt x="109" y="308"/>
                  </a:lnTo>
                  <a:lnTo>
                    <a:pt x="113" y="310"/>
                  </a:lnTo>
                  <a:lnTo>
                    <a:pt x="115" y="316"/>
                  </a:lnTo>
                  <a:lnTo>
                    <a:pt x="119" y="317"/>
                  </a:lnTo>
                  <a:lnTo>
                    <a:pt x="131" y="311"/>
                  </a:lnTo>
                  <a:lnTo>
                    <a:pt x="135" y="305"/>
                  </a:lnTo>
                  <a:lnTo>
                    <a:pt x="145" y="306"/>
                  </a:lnTo>
                  <a:lnTo>
                    <a:pt x="148" y="301"/>
                  </a:lnTo>
                  <a:lnTo>
                    <a:pt x="151" y="295"/>
                  </a:lnTo>
                  <a:lnTo>
                    <a:pt x="153" y="291"/>
                  </a:lnTo>
                  <a:lnTo>
                    <a:pt x="177" y="286"/>
                  </a:lnTo>
                  <a:lnTo>
                    <a:pt x="189" y="281"/>
                  </a:lnTo>
                  <a:lnTo>
                    <a:pt x="201" y="281"/>
                  </a:lnTo>
                  <a:lnTo>
                    <a:pt x="209" y="285"/>
                  </a:lnTo>
                  <a:lnTo>
                    <a:pt x="216" y="285"/>
                  </a:lnTo>
                  <a:lnTo>
                    <a:pt x="218" y="278"/>
                  </a:lnTo>
                  <a:lnTo>
                    <a:pt x="215" y="269"/>
                  </a:lnTo>
                  <a:lnTo>
                    <a:pt x="222" y="251"/>
                  </a:lnTo>
                  <a:lnTo>
                    <a:pt x="225" y="236"/>
                  </a:lnTo>
                  <a:lnTo>
                    <a:pt x="231" y="225"/>
                  </a:lnTo>
                  <a:lnTo>
                    <a:pt x="233" y="216"/>
                  </a:lnTo>
                  <a:lnTo>
                    <a:pt x="231" y="197"/>
                  </a:lnTo>
                  <a:lnTo>
                    <a:pt x="227" y="178"/>
                  </a:lnTo>
                  <a:lnTo>
                    <a:pt x="231" y="176"/>
                  </a:lnTo>
                  <a:lnTo>
                    <a:pt x="233" y="160"/>
                  </a:lnTo>
                  <a:lnTo>
                    <a:pt x="220" y="128"/>
                  </a:lnTo>
                  <a:lnTo>
                    <a:pt x="220" y="119"/>
                  </a:lnTo>
                  <a:lnTo>
                    <a:pt x="226" y="117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 noChangeAspect="1"/>
            </p:cNvSpPr>
            <p:nvPr/>
          </p:nvSpPr>
          <p:spPr bwMode="gray">
            <a:xfrm>
              <a:off x="5287778" y="3086100"/>
              <a:ext cx="1330479" cy="1055688"/>
            </a:xfrm>
            <a:custGeom>
              <a:avLst/>
              <a:gdLst>
                <a:gd name="T0" fmla="*/ 2147483647 w 995"/>
                <a:gd name="T1" fmla="*/ 2147483647 h 658"/>
                <a:gd name="T2" fmla="*/ 2147483647 w 995"/>
                <a:gd name="T3" fmla="*/ 2147483647 h 658"/>
                <a:gd name="T4" fmla="*/ 2147483647 w 995"/>
                <a:gd name="T5" fmla="*/ 2147483647 h 658"/>
                <a:gd name="T6" fmla="*/ 2147483647 w 995"/>
                <a:gd name="T7" fmla="*/ 2147483647 h 658"/>
                <a:gd name="T8" fmla="*/ 2147483647 w 995"/>
                <a:gd name="T9" fmla="*/ 2147483647 h 658"/>
                <a:gd name="T10" fmla="*/ 2147483647 w 995"/>
                <a:gd name="T11" fmla="*/ 2147483647 h 658"/>
                <a:gd name="T12" fmla="*/ 2147483647 w 995"/>
                <a:gd name="T13" fmla="*/ 2147483647 h 658"/>
                <a:gd name="T14" fmla="*/ 2147483647 w 995"/>
                <a:gd name="T15" fmla="*/ 2147483647 h 658"/>
                <a:gd name="T16" fmla="*/ 2147483647 w 995"/>
                <a:gd name="T17" fmla="*/ 2147483647 h 658"/>
                <a:gd name="T18" fmla="*/ 2147483647 w 995"/>
                <a:gd name="T19" fmla="*/ 2147483647 h 658"/>
                <a:gd name="T20" fmla="*/ 2147483647 w 995"/>
                <a:gd name="T21" fmla="*/ 2147483647 h 658"/>
                <a:gd name="T22" fmla="*/ 2147483647 w 995"/>
                <a:gd name="T23" fmla="*/ 2147483647 h 658"/>
                <a:gd name="T24" fmla="*/ 2147483647 w 995"/>
                <a:gd name="T25" fmla="*/ 2147483647 h 658"/>
                <a:gd name="T26" fmla="*/ 2147483647 w 995"/>
                <a:gd name="T27" fmla="*/ 2147483647 h 658"/>
                <a:gd name="T28" fmla="*/ 2147483647 w 995"/>
                <a:gd name="T29" fmla="*/ 2147483647 h 658"/>
                <a:gd name="T30" fmla="*/ 2147483647 w 995"/>
                <a:gd name="T31" fmla="*/ 2147483647 h 658"/>
                <a:gd name="T32" fmla="*/ 2147483647 w 995"/>
                <a:gd name="T33" fmla="*/ 2147483647 h 658"/>
                <a:gd name="T34" fmla="*/ 2147483647 w 995"/>
                <a:gd name="T35" fmla="*/ 2147483647 h 658"/>
                <a:gd name="T36" fmla="*/ 2147483647 w 995"/>
                <a:gd name="T37" fmla="*/ 2147483647 h 658"/>
                <a:gd name="T38" fmla="*/ 2147483647 w 995"/>
                <a:gd name="T39" fmla="*/ 2147483647 h 658"/>
                <a:gd name="T40" fmla="*/ 2147483647 w 995"/>
                <a:gd name="T41" fmla="*/ 2147483647 h 658"/>
                <a:gd name="T42" fmla="*/ 2147483647 w 995"/>
                <a:gd name="T43" fmla="*/ 2147483647 h 658"/>
                <a:gd name="T44" fmla="*/ 2147483647 w 995"/>
                <a:gd name="T45" fmla="*/ 2147483647 h 658"/>
                <a:gd name="T46" fmla="*/ 2147483647 w 995"/>
                <a:gd name="T47" fmla="*/ 2147483647 h 658"/>
                <a:gd name="T48" fmla="*/ 2147483647 w 995"/>
                <a:gd name="T49" fmla="*/ 2147483647 h 658"/>
                <a:gd name="T50" fmla="*/ 2147483647 w 995"/>
                <a:gd name="T51" fmla="*/ 2147483647 h 658"/>
                <a:gd name="T52" fmla="*/ 2147483647 w 995"/>
                <a:gd name="T53" fmla="*/ 2147483647 h 658"/>
                <a:gd name="T54" fmla="*/ 2147483647 w 995"/>
                <a:gd name="T55" fmla="*/ 2147483647 h 658"/>
                <a:gd name="T56" fmla="*/ 2147483647 w 995"/>
                <a:gd name="T57" fmla="*/ 2147483647 h 658"/>
                <a:gd name="T58" fmla="*/ 2147483647 w 995"/>
                <a:gd name="T59" fmla="*/ 2147483647 h 658"/>
                <a:gd name="T60" fmla="*/ 2147483647 w 995"/>
                <a:gd name="T61" fmla="*/ 2147483647 h 658"/>
                <a:gd name="T62" fmla="*/ 2147483647 w 995"/>
                <a:gd name="T63" fmla="*/ 2147483647 h 658"/>
                <a:gd name="T64" fmla="*/ 2147483647 w 995"/>
                <a:gd name="T65" fmla="*/ 2147483647 h 658"/>
                <a:gd name="T66" fmla="*/ 2147483647 w 995"/>
                <a:gd name="T67" fmla="*/ 2147483647 h 658"/>
                <a:gd name="T68" fmla="*/ 2147483647 w 995"/>
                <a:gd name="T69" fmla="*/ 2147483647 h 658"/>
                <a:gd name="T70" fmla="*/ 2147483647 w 995"/>
                <a:gd name="T71" fmla="*/ 2147483647 h 658"/>
                <a:gd name="T72" fmla="*/ 2147483647 w 995"/>
                <a:gd name="T73" fmla="*/ 2147483647 h 658"/>
                <a:gd name="T74" fmla="*/ 2147483647 w 995"/>
                <a:gd name="T75" fmla="*/ 2147483647 h 658"/>
                <a:gd name="T76" fmla="*/ 2147483647 w 995"/>
                <a:gd name="T77" fmla="*/ 2147483647 h 658"/>
                <a:gd name="T78" fmla="*/ 2147483647 w 995"/>
                <a:gd name="T79" fmla="*/ 2147483647 h 658"/>
                <a:gd name="T80" fmla="*/ 2147483647 w 995"/>
                <a:gd name="T81" fmla="*/ 2147483647 h 658"/>
                <a:gd name="T82" fmla="*/ 2147483647 w 995"/>
                <a:gd name="T83" fmla="*/ 2147483647 h 658"/>
                <a:gd name="T84" fmla="*/ 2147483647 w 995"/>
                <a:gd name="T85" fmla="*/ 2147483647 h 658"/>
                <a:gd name="T86" fmla="*/ 2147483647 w 995"/>
                <a:gd name="T87" fmla="*/ 2147483647 h 658"/>
                <a:gd name="T88" fmla="*/ 2147483647 w 995"/>
                <a:gd name="T89" fmla="*/ 2147483647 h 658"/>
                <a:gd name="T90" fmla="*/ 2147483647 w 995"/>
                <a:gd name="T91" fmla="*/ 2147483647 h 658"/>
                <a:gd name="T92" fmla="*/ 2147483647 w 995"/>
                <a:gd name="T93" fmla="*/ 2147483647 h 658"/>
                <a:gd name="T94" fmla="*/ 2147483647 w 995"/>
                <a:gd name="T95" fmla="*/ 2147483647 h 658"/>
                <a:gd name="T96" fmla="*/ 2147483647 w 995"/>
                <a:gd name="T97" fmla="*/ 2147483647 h 658"/>
                <a:gd name="T98" fmla="*/ 2147483647 w 995"/>
                <a:gd name="T99" fmla="*/ 2147483647 h 658"/>
                <a:gd name="T100" fmla="*/ 2147483647 w 995"/>
                <a:gd name="T101" fmla="*/ 2147483647 h 658"/>
                <a:gd name="T102" fmla="*/ 2147483647 w 995"/>
                <a:gd name="T103" fmla="*/ 2147483647 h 658"/>
                <a:gd name="T104" fmla="*/ 2147483647 w 995"/>
                <a:gd name="T105" fmla="*/ 2147483647 h 658"/>
                <a:gd name="T106" fmla="*/ 2147483647 w 995"/>
                <a:gd name="T107" fmla="*/ 2147483647 h 658"/>
                <a:gd name="T108" fmla="*/ 2147483647 w 995"/>
                <a:gd name="T109" fmla="*/ 2147483647 h 658"/>
                <a:gd name="T110" fmla="*/ 2147483647 w 995"/>
                <a:gd name="T111" fmla="*/ 2147483647 h 6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95" h="658">
                  <a:moveTo>
                    <a:pt x="248" y="353"/>
                  </a:moveTo>
                  <a:lnTo>
                    <a:pt x="242" y="352"/>
                  </a:lnTo>
                  <a:lnTo>
                    <a:pt x="208" y="373"/>
                  </a:lnTo>
                  <a:lnTo>
                    <a:pt x="189" y="374"/>
                  </a:lnTo>
                  <a:lnTo>
                    <a:pt x="173" y="378"/>
                  </a:lnTo>
                  <a:lnTo>
                    <a:pt x="157" y="389"/>
                  </a:lnTo>
                  <a:lnTo>
                    <a:pt x="148" y="384"/>
                  </a:lnTo>
                  <a:lnTo>
                    <a:pt x="137" y="374"/>
                  </a:lnTo>
                  <a:lnTo>
                    <a:pt x="121" y="376"/>
                  </a:lnTo>
                  <a:lnTo>
                    <a:pt x="106" y="379"/>
                  </a:lnTo>
                  <a:lnTo>
                    <a:pt x="83" y="377"/>
                  </a:lnTo>
                  <a:lnTo>
                    <a:pt x="64" y="374"/>
                  </a:lnTo>
                  <a:lnTo>
                    <a:pt x="47" y="374"/>
                  </a:lnTo>
                  <a:lnTo>
                    <a:pt x="40" y="377"/>
                  </a:lnTo>
                  <a:lnTo>
                    <a:pt x="36" y="367"/>
                  </a:lnTo>
                  <a:lnTo>
                    <a:pt x="27" y="358"/>
                  </a:lnTo>
                  <a:lnTo>
                    <a:pt x="15" y="348"/>
                  </a:lnTo>
                  <a:lnTo>
                    <a:pt x="0" y="341"/>
                  </a:lnTo>
                  <a:lnTo>
                    <a:pt x="6" y="318"/>
                  </a:lnTo>
                  <a:lnTo>
                    <a:pt x="17" y="288"/>
                  </a:lnTo>
                  <a:lnTo>
                    <a:pt x="19" y="282"/>
                  </a:lnTo>
                  <a:lnTo>
                    <a:pt x="24" y="283"/>
                  </a:lnTo>
                  <a:lnTo>
                    <a:pt x="33" y="281"/>
                  </a:lnTo>
                  <a:lnTo>
                    <a:pt x="31" y="269"/>
                  </a:lnTo>
                  <a:lnTo>
                    <a:pt x="33" y="254"/>
                  </a:lnTo>
                  <a:lnTo>
                    <a:pt x="51" y="216"/>
                  </a:lnTo>
                  <a:lnTo>
                    <a:pt x="65" y="197"/>
                  </a:lnTo>
                  <a:lnTo>
                    <a:pt x="85" y="184"/>
                  </a:lnTo>
                  <a:lnTo>
                    <a:pt x="103" y="169"/>
                  </a:lnTo>
                  <a:lnTo>
                    <a:pt x="108" y="156"/>
                  </a:lnTo>
                  <a:lnTo>
                    <a:pt x="102" y="140"/>
                  </a:lnTo>
                  <a:lnTo>
                    <a:pt x="103" y="129"/>
                  </a:lnTo>
                  <a:lnTo>
                    <a:pt x="92" y="118"/>
                  </a:lnTo>
                  <a:lnTo>
                    <a:pt x="91" y="114"/>
                  </a:lnTo>
                  <a:lnTo>
                    <a:pt x="84" y="95"/>
                  </a:lnTo>
                  <a:lnTo>
                    <a:pt x="83" y="83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91" y="64"/>
                  </a:lnTo>
                  <a:lnTo>
                    <a:pt x="100" y="65"/>
                  </a:lnTo>
                  <a:lnTo>
                    <a:pt x="114" y="57"/>
                  </a:lnTo>
                  <a:lnTo>
                    <a:pt x="121" y="51"/>
                  </a:lnTo>
                  <a:lnTo>
                    <a:pt x="123" y="44"/>
                  </a:lnTo>
                  <a:lnTo>
                    <a:pt x="130" y="40"/>
                  </a:lnTo>
                  <a:lnTo>
                    <a:pt x="172" y="34"/>
                  </a:lnTo>
                  <a:lnTo>
                    <a:pt x="180" y="37"/>
                  </a:lnTo>
                  <a:lnTo>
                    <a:pt x="197" y="38"/>
                  </a:lnTo>
                  <a:lnTo>
                    <a:pt x="205" y="35"/>
                  </a:lnTo>
                  <a:lnTo>
                    <a:pt x="219" y="44"/>
                  </a:lnTo>
                  <a:lnTo>
                    <a:pt x="235" y="49"/>
                  </a:lnTo>
                  <a:lnTo>
                    <a:pt x="243" y="50"/>
                  </a:lnTo>
                  <a:lnTo>
                    <a:pt x="252" y="49"/>
                  </a:lnTo>
                  <a:lnTo>
                    <a:pt x="258" y="52"/>
                  </a:lnTo>
                  <a:lnTo>
                    <a:pt x="267" y="55"/>
                  </a:lnTo>
                  <a:lnTo>
                    <a:pt x="274" y="59"/>
                  </a:lnTo>
                  <a:lnTo>
                    <a:pt x="275" y="67"/>
                  </a:lnTo>
                  <a:lnTo>
                    <a:pt x="282" y="72"/>
                  </a:lnTo>
                  <a:lnTo>
                    <a:pt x="297" y="71"/>
                  </a:lnTo>
                  <a:lnTo>
                    <a:pt x="299" y="79"/>
                  </a:lnTo>
                  <a:lnTo>
                    <a:pt x="306" y="86"/>
                  </a:lnTo>
                  <a:lnTo>
                    <a:pt x="312" y="79"/>
                  </a:lnTo>
                  <a:lnTo>
                    <a:pt x="320" y="77"/>
                  </a:lnTo>
                  <a:lnTo>
                    <a:pt x="328" y="77"/>
                  </a:lnTo>
                  <a:lnTo>
                    <a:pt x="334" y="71"/>
                  </a:lnTo>
                  <a:lnTo>
                    <a:pt x="340" y="76"/>
                  </a:lnTo>
                  <a:lnTo>
                    <a:pt x="349" y="78"/>
                  </a:lnTo>
                  <a:lnTo>
                    <a:pt x="356" y="76"/>
                  </a:lnTo>
                  <a:lnTo>
                    <a:pt x="361" y="83"/>
                  </a:lnTo>
                  <a:lnTo>
                    <a:pt x="369" y="88"/>
                  </a:lnTo>
                  <a:lnTo>
                    <a:pt x="386" y="70"/>
                  </a:lnTo>
                  <a:lnTo>
                    <a:pt x="398" y="79"/>
                  </a:lnTo>
                  <a:lnTo>
                    <a:pt x="402" y="87"/>
                  </a:lnTo>
                  <a:lnTo>
                    <a:pt x="408" y="93"/>
                  </a:lnTo>
                  <a:lnTo>
                    <a:pt x="415" y="88"/>
                  </a:lnTo>
                  <a:lnTo>
                    <a:pt x="424" y="88"/>
                  </a:lnTo>
                  <a:lnTo>
                    <a:pt x="440" y="86"/>
                  </a:lnTo>
                  <a:lnTo>
                    <a:pt x="449" y="86"/>
                  </a:lnTo>
                  <a:lnTo>
                    <a:pt x="456" y="89"/>
                  </a:lnTo>
                  <a:lnTo>
                    <a:pt x="461" y="95"/>
                  </a:lnTo>
                  <a:lnTo>
                    <a:pt x="469" y="93"/>
                  </a:lnTo>
                  <a:lnTo>
                    <a:pt x="473" y="86"/>
                  </a:lnTo>
                  <a:lnTo>
                    <a:pt x="471" y="70"/>
                  </a:lnTo>
                  <a:lnTo>
                    <a:pt x="473" y="61"/>
                  </a:lnTo>
                  <a:lnTo>
                    <a:pt x="473" y="52"/>
                  </a:lnTo>
                  <a:lnTo>
                    <a:pt x="476" y="44"/>
                  </a:lnTo>
                  <a:lnTo>
                    <a:pt x="494" y="27"/>
                  </a:lnTo>
                  <a:lnTo>
                    <a:pt x="501" y="23"/>
                  </a:lnTo>
                  <a:lnTo>
                    <a:pt x="510" y="23"/>
                  </a:lnTo>
                  <a:lnTo>
                    <a:pt x="517" y="18"/>
                  </a:lnTo>
                  <a:lnTo>
                    <a:pt x="537" y="18"/>
                  </a:lnTo>
                  <a:lnTo>
                    <a:pt x="543" y="23"/>
                  </a:lnTo>
                  <a:lnTo>
                    <a:pt x="551" y="25"/>
                  </a:lnTo>
                  <a:lnTo>
                    <a:pt x="558" y="22"/>
                  </a:lnTo>
                  <a:lnTo>
                    <a:pt x="563" y="16"/>
                  </a:lnTo>
                  <a:lnTo>
                    <a:pt x="565" y="7"/>
                  </a:lnTo>
                  <a:lnTo>
                    <a:pt x="573" y="2"/>
                  </a:lnTo>
                  <a:lnTo>
                    <a:pt x="589" y="6"/>
                  </a:lnTo>
                  <a:lnTo>
                    <a:pt x="597" y="6"/>
                  </a:lnTo>
                  <a:lnTo>
                    <a:pt x="613" y="1"/>
                  </a:lnTo>
                  <a:lnTo>
                    <a:pt x="629" y="3"/>
                  </a:lnTo>
                  <a:lnTo>
                    <a:pt x="645" y="0"/>
                  </a:lnTo>
                  <a:lnTo>
                    <a:pt x="657" y="9"/>
                  </a:lnTo>
                  <a:lnTo>
                    <a:pt x="662" y="17"/>
                  </a:lnTo>
                  <a:lnTo>
                    <a:pt x="662" y="25"/>
                  </a:lnTo>
                  <a:lnTo>
                    <a:pt x="675" y="37"/>
                  </a:lnTo>
                  <a:lnTo>
                    <a:pt x="680" y="43"/>
                  </a:lnTo>
                  <a:lnTo>
                    <a:pt x="680" y="52"/>
                  </a:lnTo>
                  <a:lnTo>
                    <a:pt x="671" y="56"/>
                  </a:lnTo>
                  <a:lnTo>
                    <a:pt x="664" y="57"/>
                  </a:lnTo>
                  <a:lnTo>
                    <a:pt x="667" y="65"/>
                  </a:lnTo>
                  <a:lnTo>
                    <a:pt x="667" y="72"/>
                  </a:lnTo>
                  <a:lnTo>
                    <a:pt x="671" y="88"/>
                  </a:lnTo>
                  <a:lnTo>
                    <a:pt x="678" y="93"/>
                  </a:lnTo>
                  <a:lnTo>
                    <a:pt x="686" y="97"/>
                  </a:lnTo>
                  <a:lnTo>
                    <a:pt x="702" y="100"/>
                  </a:lnTo>
                  <a:lnTo>
                    <a:pt x="709" y="97"/>
                  </a:lnTo>
                  <a:lnTo>
                    <a:pt x="718" y="97"/>
                  </a:lnTo>
                  <a:lnTo>
                    <a:pt x="720" y="105"/>
                  </a:lnTo>
                  <a:lnTo>
                    <a:pt x="731" y="116"/>
                  </a:lnTo>
                  <a:lnTo>
                    <a:pt x="738" y="145"/>
                  </a:lnTo>
                  <a:lnTo>
                    <a:pt x="736" y="152"/>
                  </a:lnTo>
                  <a:lnTo>
                    <a:pt x="738" y="159"/>
                  </a:lnTo>
                  <a:lnTo>
                    <a:pt x="745" y="165"/>
                  </a:lnTo>
                  <a:lnTo>
                    <a:pt x="752" y="169"/>
                  </a:lnTo>
                  <a:lnTo>
                    <a:pt x="759" y="165"/>
                  </a:lnTo>
                  <a:lnTo>
                    <a:pt x="767" y="164"/>
                  </a:lnTo>
                  <a:lnTo>
                    <a:pt x="775" y="165"/>
                  </a:lnTo>
                  <a:lnTo>
                    <a:pt x="786" y="177"/>
                  </a:lnTo>
                  <a:lnTo>
                    <a:pt x="795" y="174"/>
                  </a:lnTo>
                  <a:lnTo>
                    <a:pt x="801" y="178"/>
                  </a:lnTo>
                  <a:lnTo>
                    <a:pt x="827" y="170"/>
                  </a:lnTo>
                  <a:lnTo>
                    <a:pt x="842" y="163"/>
                  </a:lnTo>
                  <a:lnTo>
                    <a:pt x="849" y="165"/>
                  </a:lnTo>
                  <a:lnTo>
                    <a:pt x="854" y="173"/>
                  </a:lnTo>
                  <a:lnTo>
                    <a:pt x="865" y="195"/>
                  </a:lnTo>
                  <a:lnTo>
                    <a:pt x="876" y="206"/>
                  </a:lnTo>
                  <a:lnTo>
                    <a:pt x="883" y="206"/>
                  </a:lnTo>
                  <a:lnTo>
                    <a:pt x="887" y="199"/>
                  </a:lnTo>
                  <a:lnTo>
                    <a:pt x="896" y="199"/>
                  </a:lnTo>
                  <a:lnTo>
                    <a:pt x="901" y="205"/>
                  </a:lnTo>
                  <a:lnTo>
                    <a:pt x="908" y="206"/>
                  </a:lnTo>
                  <a:lnTo>
                    <a:pt x="915" y="210"/>
                  </a:lnTo>
                  <a:lnTo>
                    <a:pt x="922" y="216"/>
                  </a:lnTo>
                  <a:lnTo>
                    <a:pt x="938" y="215"/>
                  </a:lnTo>
                  <a:lnTo>
                    <a:pt x="951" y="224"/>
                  </a:lnTo>
                  <a:lnTo>
                    <a:pt x="958" y="223"/>
                  </a:lnTo>
                  <a:lnTo>
                    <a:pt x="971" y="234"/>
                  </a:lnTo>
                  <a:lnTo>
                    <a:pt x="979" y="235"/>
                  </a:lnTo>
                  <a:lnTo>
                    <a:pt x="988" y="235"/>
                  </a:lnTo>
                  <a:lnTo>
                    <a:pt x="994" y="240"/>
                  </a:lnTo>
                  <a:lnTo>
                    <a:pt x="987" y="244"/>
                  </a:lnTo>
                  <a:lnTo>
                    <a:pt x="995" y="267"/>
                  </a:lnTo>
                  <a:lnTo>
                    <a:pt x="987" y="282"/>
                  </a:lnTo>
                  <a:lnTo>
                    <a:pt x="971" y="286"/>
                  </a:lnTo>
                  <a:lnTo>
                    <a:pt x="976" y="292"/>
                  </a:lnTo>
                  <a:lnTo>
                    <a:pt x="984" y="294"/>
                  </a:lnTo>
                  <a:lnTo>
                    <a:pt x="988" y="301"/>
                  </a:lnTo>
                  <a:lnTo>
                    <a:pt x="972" y="306"/>
                  </a:lnTo>
                  <a:lnTo>
                    <a:pt x="969" y="313"/>
                  </a:lnTo>
                  <a:lnTo>
                    <a:pt x="968" y="320"/>
                  </a:lnTo>
                  <a:lnTo>
                    <a:pt x="973" y="326"/>
                  </a:lnTo>
                  <a:lnTo>
                    <a:pt x="976" y="335"/>
                  </a:lnTo>
                  <a:lnTo>
                    <a:pt x="974" y="342"/>
                  </a:lnTo>
                  <a:lnTo>
                    <a:pt x="980" y="346"/>
                  </a:lnTo>
                  <a:lnTo>
                    <a:pt x="978" y="362"/>
                  </a:lnTo>
                  <a:lnTo>
                    <a:pt x="971" y="385"/>
                  </a:lnTo>
                  <a:lnTo>
                    <a:pt x="963" y="389"/>
                  </a:lnTo>
                  <a:lnTo>
                    <a:pt x="947" y="385"/>
                  </a:lnTo>
                  <a:lnTo>
                    <a:pt x="940" y="387"/>
                  </a:lnTo>
                  <a:lnTo>
                    <a:pt x="925" y="379"/>
                  </a:lnTo>
                  <a:lnTo>
                    <a:pt x="919" y="384"/>
                  </a:lnTo>
                  <a:lnTo>
                    <a:pt x="910" y="398"/>
                  </a:lnTo>
                  <a:lnTo>
                    <a:pt x="896" y="404"/>
                  </a:lnTo>
                  <a:lnTo>
                    <a:pt x="888" y="419"/>
                  </a:lnTo>
                  <a:lnTo>
                    <a:pt x="890" y="427"/>
                  </a:lnTo>
                  <a:lnTo>
                    <a:pt x="890" y="442"/>
                  </a:lnTo>
                  <a:lnTo>
                    <a:pt x="866" y="446"/>
                  </a:lnTo>
                  <a:lnTo>
                    <a:pt x="853" y="448"/>
                  </a:lnTo>
                  <a:lnTo>
                    <a:pt x="843" y="459"/>
                  </a:lnTo>
                  <a:lnTo>
                    <a:pt x="836" y="458"/>
                  </a:lnTo>
                  <a:lnTo>
                    <a:pt x="817" y="465"/>
                  </a:lnTo>
                  <a:lnTo>
                    <a:pt x="813" y="477"/>
                  </a:lnTo>
                  <a:lnTo>
                    <a:pt x="801" y="470"/>
                  </a:lnTo>
                  <a:lnTo>
                    <a:pt x="779" y="481"/>
                  </a:lnTo>
                  <a:lnTo>
                    <a:pt x="777" y="486"/>
                  </a:lnTo>
                  <a:lnTo>
                    <a:pt x="775" y="481"/>
                  </a:lnTo>
                  <a:lnTo>
                    <a:pt x="764" y="485"/>
                  </a:lnTo>
                  <a:lnTo>
                    <a:pt x="757" y="485"/>
                  </a:lnTo>
                  <a:lnTo>
                    <a:pt x="741" y="500"/>
                  </a:lnTo>
                  <a:lnTo>
                    <a:pt x="737" y="501"/>
                  </a:lnTo>
                  <a:lnTo>
                    <a:pt x="731" y="511"/>
                  </a:lnTo>
                  <a:lnTo>
                    <a:pt x="724" y="522"/>
                  </a:lnTo>
                  <a:lnTo>
                    <a:pt x="716" y="525"/>
                  </a:lnTo>
                  <a:lnTo>
                    <a:pt x="719" y="520"/>
                  </a:lnTo>
                  <a:lnTo>
                    <a:pt x="725" y="517"/>
                  </a:lnTo>
                  <a:lnTo>
                    <a:pt x="730" y="512"/>
                  </a:lnTo>
                  <a:lnTo>
                    <a:pt x="725" y="497"/>
                  </a:lnTo>
                  <a:lnTo>
                    <a:pt x="721" y="497"/>
                  </a:lnTo>
                  <a:lnTo>
                    <a:pt x="716" y="512"/>
                  </a:lnTo>
                  <a:lnTo>
                    <a:pt x="707" y="522"/>
                  </a:lnTo>
                  <a:lnTo>
                    <a:pt x="709" y="536"/>
                  </a:lnTo>
                  <a:lnTo>
                    <a:pt x="709" y="545"/>
                  </a:lnTo>
                  <a:lnTo>
                    <a:pt x="704" y="545"/>
                  </a:lnTo>
                  <a:lnTo>
                    <a:pt x="704" y="541"/>
                  </a:lnTo>
                  <a:lnTo>
                    <a:pt x="698" y="530"/>
                  </a:lnTo>
                  <a:lnTo>
                    <a:pt x="699" y="527"/>
                  </a:lnTo>
                  <a:lnTo>
                    <a:pt x="697" y="523"/>
                  </a:lnTo>
                  <a:lnTo>
                    <a:pt x="691" y="528"/>
                  </a:lnTo>
                  <a:lnTo>
                    <a:pt x="687" y="534"/>
                  </a:lnTo>
                  <a:lnTo>
                    <a:pt x="684" y="533"/>
                  </a:lnTo>
                  <a:lnTo>
                    <a:pt x="687" y="525"/>
                  </a:lnTo>
                  <a:lnTo>
                    <a:pt x="684" y="523"/>
                  </a:lnTo>
                  <a:lnTo>
                    <a:pt x="671" y="523"/>
                  </a:lnTo>
                  <a:lnTo>
                    <a:pt x="670" y="520"/>
                  </a:lnTo>
                  <a:lnTo>
                    <a:pt x="670" y="512"/>
                  </a:lnTo>
                  <a:lnTo>
                    <a:pt x="666" y="507"/>
                  </a:lnTo>
                  <a:lnTo>
                    <a:pt x="664" y="520"/>
                  </a:lnTo>
                  <a:lnTo>
                    <a:pt x="661" y="522"/>
                  </a:lnTo>
                  <a:lnTo>
                    <a:pt x="644" y="517"/>
                  </a:lnTo>
                  <a:lnTo>
                    <a:pt x="649" y="520"/>
                  </a:lnTo>
                  <a:lnTo>
                    <a:pt x="653" y="525"/>
                  </a:lnTo>
                  <a:lnTo>
                    <a:pt x="657" y="525"/>
                  </a:lnTo>
                  <a:lnTo>
                    <a:pt x="660" y="527"/>
                  </a:lnTo>
                  <a:lnTo>
                    <a:pt x="662" y="533"/>
                  </a:lnTo>
                  <a:lnTo>
                    <a:pt x="664" y="538"/>
                  </a:lnTo>
                  <a:lnTo>
                    <a:pt x="667" y="543"/>
                  </a:lnTo>
                  <a:lnTo>
                    <a:pt x="670" y="540"/>
                  </a:lnTo>
                  <a:lnTo>
                    <a:pt x="670" y="533"/>
                  </a:lnTo>
                  <a:lnTo>
                    <a:pt x="680" y="535"/>
                  </a:lnTo>
                  <a:lnTo>
                    <a:pt x="684" y="539"/>
                  </a:lnTo>
                  <a:lnTo>
                    <a:pt x="689" y="539"/>
                  </a:lnTo>
                  <a:lnTo>
                    <a:pt x="686" y="551"/>
                  </a:lnTo>
                  <a:lnTo>
                    <a:pt x="688" y="552"/>
                  </a:lnTo>
                  <a:lnTo>
                    <a:pt x="694" y="550"/>
                  </a:lnTo>
                  <a:lnTo>
                    <a:pt x="697" y="551"/>
                  </a:lnTo>
                  <a:lnTo>
                    <a:pt x="694" y="560"/>
                  </a:lnTo>
                  <a:lnTo>
                    <a:pt x="708" y="559"/>
                  </a:lnTo>
                  <a:lnTo>
                    <a:pt x="714" y="567"/>
                  </a:lnTo>
                  <a:lnTo>
                    <a:pt x="714" y="578"/>
                  </a:lnTo>
                  <a:lnTo>
                    <a:pt x="716" y="588"/>
                  </a:lnTo>
                  <a:lnTo>
                    <a:pt x="720" y="583"/>
                  </a:lnTo>
                  <a:lnTo>
                    <a:pt x="737" y="588"/>
                  </a:lnTo>
                  <a:lnTo>
                    <a:pt x="738" y="582"/>
                  </a:lnTo>
                  <a:lnTo>
                    <a:pt x="750" y="590"/>
                  </a:lnTo>
                  <a:lnTo>
                    <a:pt x="762" y="577"/>
                  </a:lnTo>
                  <a:lnTo>
                    <a:pt x="766" y="577"/>
                  </a:lnTo>
                  <a:lnTo>
                    <a:pt x="768" y="582"/>
                  </a:lnTo>
                  <a:lnTo>
                    <a:pt x="775" y="578"/>
                  </a:lnTo>
                  <a:lnTo>
                    <a:pt x="789" y="575"/>
                  </a:lnTo>
                  <a:lnTo>
                    <a:pt x="800" y="576"/>
                  </a:lnTo>
                  <a:lnTo>
                    <a:pt x="799" y="584"/>
                  </a:lnTo>
                  <a:lnTo>
                    <a:pt x="795" y="588"/>
                  </a:lnTo>
                  <a:lnTo>
                    <a:pt x="794" y="597"/>
                  </a:lnTo>
                  <a:lnTo>
                    <a:pt x="794" y="608"/>
                  </a:lnTo>
                  <a:lnTo>
                    <a:pt x="775" y="608"/>
                  </a:lnTo>
                  <a:lnTo>
                    <a:pt x="772" y="611"/>
                  </a:lnTo>
                  <a:lnTo>
                    <a:pt x="740" y="602"/>
                  </a:lnTo>
                  <a:lnTo>
                    <a:pt x="723" y="619"/>
                  </a:lnTo>
                  <a:lnTo>
                    <a:pt x="714" y="629"/>
                  </a:lnTo>
                  <a:lnTo>
                    <a:pt x="702" y="626"/>
                  </a:lnTo>
                  <a:lnTo>
                    <a:pt x="687" y="630"/>
                  </a:lnTo>
                  <a:lnTo>
                    <a:pt x="692" y="633"/>
                  </a:lnTo>
                  <a:lnTo>
                    <a:pt x="686" y="635"/>
                  </a:lnTo>
                  <a:lnTo>
                    <a:pt x="681" y="641"/>
                  </a:lnTo>
                  <a:lnTo>
                    <a:pt x="680" y="646"/>
                  </a:lnTo>
                  <a:lnTo>
                    <a:pt x="677" y="649"/>
                  </a:lnTo>
                  <a:lnTo>
                    <a:pt x="670" y="651"/>
                  </a:lnTo>
                  <a:lnTo>
                    <a:pt x="659" y="658"/>
                  </a:lnTo>
                  <a:lnTo>
                    <a:pt x="643" y="657"/>
                  </a:lnTo>
                  <a:lnTo>
                    <a:pt x="639" y="656"/>
                  </a:lnTo>
                  <a:lnTo>
                    <a:pt x="628" y="646"/>
                  </a:lnTo>
                  <a:lnTo>
                    <a:pt x="632" y="638"/>
                  </a:lnTo>
                  <a:lnTo>
                    <a:pt x="632" y="629"/>
                  </a:lnTo>
                  <a:lnTo>
                    <a:pt x="634" y="620"/>
                  </a:lnTo>
                  <a:lnTo>
                    <a:pt x="633" y="610"/>
                  </a:lnTo>
                  <a:lnTo>
                    <a:pt x="628" y="599"/>
                  </a:lnTo>
                  <a:lnTo>
                    <a:pt x="621" y="598"/>
                  </a:lnTo>
                  <a:lnTo>
                    <a:pt x="614" y="598"/>
                  </a:lnTo>
                  <a:lnTo>
                    <a:pt x="607" y="590"/>
                  </a:lnTo>
                  <a:lnTo>
                    <a:pt x="595" y="583"/>
                  </a:lnTo>
                  <a:lnTo>
                    <a:pt x="579" y="583"/>
                  </a:lnTo>
                  <a:lnTo>
                    <a:pt x="579" y="581"/>
                  </a:lnTo>
                  <a:lnTo>
                    <a:pt x="581" y="575"/>
                  </a:lnTo>
                  <a:lnTo>
                    <a:pt x="591" y="570"/>
                  </a:lnTo>
                  <a:lnTo>
                    <a:pt x="605" y="556"/>
                  </a:lnTo>
                  <a:lnTo>
                    <a:pt x="613" y="550"/>
                  </a:lnTo>
                  <a:lnTo>
                    <a:pt x="641" y="541"/>
                  </a:lnTo>
                  <a:lnTo>
                    <a:pt x="645" y="539"/>
                  </a:lnTo>
                  <a:lnTo>
                    <a:pt x="641" y="536"/>
                  </a:lnTo>
                  <a:lnTo>
                    <a:pt x="640" y="529"/>
                  </a:lnTo>
                  <a:lnTo>
                    <a:pt x="634" y="523"/>
                  </a:lnTo>
                  <a:lnTo>
                    <a:pt x="628" y="529"/>
                  </a:lnTo>
                  <a:lnTo>
                    <a:pt x="618" y="524"/>
                  </a:lnTo>
                  <a:lnTo>
                    <a:pt x="618" y="519"/>
                  </a:lnTo>
                  <a:lnTo>
                    <a:pt x="610" y="522"/>
                  </a:lnTo>
                  <a:lnTo>
                    <a:pt x="608" y="525"/>
                  </a:lnTo>
                  <a:lnTo>
                    <a:pt x="601" y="525"/>
                  </a:lnTo>
                  <a:lnTo>
                    <a:pt x="579" y="530"/>
                  </a:lnTo>
                  <a:lnTo>
                    <a:pt x="563" y="524"/>
                  </a:lnTo>
                  <a:lnTo>
                    <a:pt x="557" y="518"/>
                  </a:lnTo>
                  <a:lnTo>
                    <a:pt x="551" y="516"/>
                  </a:lnTo>
                  <a:lnTo>
                    <a:pt x="539" y="517"/>
                  </a:lnTo>
                  <a:lnTo>
                    <a:pt x="538" y="513"/>
                  </a:lnTo>
                  <a:lnTo>
                    <a:pt x="551" y="503"/>
                  </a:lnTo>
                  <a:lnTo>
                    <a:pt x="549" y="501"/>
                  </a:lnTo>
                  <a:lnTo>
                    <a:pt x="533" y="498"/>
                  </a:lnTo>
                  <a:lnTo>
                    <a:pt x="528" y="496"/>
                  </a:lnTo>
                  <a:lnTo>
                    <a:pt x="536" y="492"/>
                  </a:lnTo>
                  <a:lnTo>
                    <a:pt x="560" y="496"/>
                  </a:lnTo>
                  <a:lnTo>
                    <a:pt x="563" y="495"/>
                  </a:lnTo>
                  <a:lnTo>
                    <a:pt x="560" y="491"/>
                  </a:lnTo>
                  <a:lnTo>
                    <a:pt x="554" y="490"/>
                  </a:lnTo>
                  <a:lnTo>
                    <a:pt x="548" y="481"/>
                  </a:lnTo>
                  <a:lnTo>
                    <a:pt x="543" y="471"/>
                  </a:lnTo>
                  <a:lnTo>
                    <a:pt x="541" y="479"/>
                  </a:lnTo>
                  <a:lnTo>
                    <a:pt x="533" y="482"/>
                  </a:lnTo>
                  <a:lnTo>
                    <a:pt x="524" y="485"/>
                  </a:lnTo>
                  <a:lnTo>
                    <a:pt x="526" y="475"/>
                  </a:lnTo>
                  <a:lnTo>
                    <a:pt x="520" y="480"/>
                  </a:lnTo>
                  <a:lnTo>
                    <a:pt x="508" y="486"/>
                  </a:lnTo>
                  <a:lnTo>
                    <a:pt x="492" y="489"/>
                  </a:lnTo>
                  <a:lnTo>
                    <a:pt x="485" y="492"/>
                  </a:lnTo>
                  <a:lnTo>
                    <a:pt x="478" y="495"/>
                  </a:lnTo>
                  <a:lnTo>
                    <a:pt x="477" y="502"/>
                  </a:lnTo>
                  <a:lnTo>
                    <a:pt x="466" y="520"/>
                  </a:lnTo>
                  <a:lnTo>
                    <a:pt x="461" y="519"/>
                  </a:lnTo>
                  <a:lnTo>
                    <a:pt x="457" y="511"/>
                  </a:lnTo>
                  <a:lnTo>
                    <a:pt x="450" y="509"/>
                  </a:lnTo>
                  <a:lnTo>
                    <a:pt x="446" y="504"/>
                  </a:lnTo>
                  <a:lnTo>
                    <a:pt x="449" y="512"/>
                  </a:lnTo>
                  <a:lnTo>
                    <a:pt x="457" y="519"/>
                  </a:lnTo>
                  <a:lnTo>
                    <a:pt x="458" y="530"/>
                  </a:lnTo>
                  <a:lnTo>
                    <a:pt x="453" y="541"/>
                  </a:lnTo>
                  <a:lnTo>
                    <a:pt x="449" y="546"/>
                  </a:lnTo>
                  <a:lnTo>
                    <a:pt x="434" y="547"/>
                  </a:lnTo>
                  <a:lnTo>
                    <a:pt x="431" y="552"/>
                  </a:lnTo>
                  <a:lnTo>
                    <a:pt x="426" y="555"/>
                  </a:lnTo>
                  <a:lnTo>
                    <a:pt x="425" y="562"/>
                  </a:lnTo>
                  <a:lnTo>
                    <a:pt x="420" y="560"/>
                  </a:lnTo>
                  <a:lnTo>
                    <a:pt x="419" y="550"/>
                  </a:lnTo>
                  <a:lnTo>
                    <a:pt x="418" y="546"/>
                  </a:lnTo>
                  <a:lnTo>
                    <a:pt x="418" y="566"/>
                  </a:lnTo>
                  <a:lnTo>
                    <a:pt x="419" y="581"/>
                  </a:lnTo>
                  <a:lnTo>
                    <a:pt x="417" y="582"/>
                  </a:lnTo>
                  <a:lnTo>
                    <a:pt x="411" y="578"/>
                  </a:lnTo>
                  <a:lnTo>
                    <a:pt x="402" y="578"/>
                  </a:lnTo>
                  <a:lnTo>
                    <a:pt x="393" y="582"/>
                  </a:lnTo>
                  <a:lnTo>
                    <a:pt x="379" y="584"/>
                  </a:lnTo>
                  <a:lnTo>
                    <a:pt x="368" y="592"/>
                  </a:lnTo>
                  <a:lnTo>
                    <a:pt x="356" y="593"/>
                  </a:lnTo>
                  <a:lnTo>
                    <a:pt x="344" y="576"/>
                  </a:lnTo>
                  <a:lnTo>
                    <a:pt x="336" y="577"/>
                  </a:lnTo>
                  <a:lnTo>
                    <a:pt x="336" y="573"/>
                  </a:lnTo>
                  <a:lnTo>
                    <a:pt x="345" y="573"/>
                  </a:lnTo>
                  <a:lnTo>
                    <a:pt x="350" y="567"/>
                  </a:lnTo>
                  <a:lnTo>
                    <a:pt x="352" y="560"/>
                  </a:lnTo>
                  <a:lnTo>
                    <a:pt x="354" y="552"/>
                  </a:lnTo>
                  <a:lnTo>
                    <a:pt x="363" y="547"/>
                  </a:lnTo>
                  <a:lnTo>
                    <a:pt x="364" y="539"/>
                  </a:lnTo>
                  <a:lnTo>
                    <a:pt x="369" y="534"/>
                  </a:lnTo>
                  <a:lnTo>
                    <a:pt x="376" y="530"/>
                  </a:lnTo>
                  <a:lnTo>
                    <a:pt x="379" y="506"/>
                  </a:lnTo>
                  <a:lnTo>
                    <a:pt x="382" y="498"/>
                  </a:lnTo>
                  <a:lnTo>
                    <a:pt x="391" y="495"/>
                  </a:lnTo>
                  <a:lnTo>
                    <a:pt x="395" y="501"/>
                  </a:lnTo>
                  <a:lnTo>
                    <a:pt x="402" y="497"/>
                  </a:lnTo>
                  <a:lnTo>
                    <a:pt x="425" y="503"/>
                  </a:lnTo>
                  <a:lnTo>
                    <a:pt x="431" y="498"/>
                  </a:lnTo>
                  <a:lnTo>
                    <a:pt x="435" y="491"/>
                  </a:lnTo>
                  <a:lnTo>
                    <a:pt x="431" y="484"/>
                  </a:lnTo>
                  <a:lnTo>
                    <a:pt x="434" y="476"/>
                  </a:lnTo>
                  <a:lnTo>
                    <a:pt x="433" y="468"/>
                  </a:lnTo>
                  <a:lnTo>
                    <a:pt x="428" y="460"/>
                  </a:lnTo>
                  <a:lnTo>
                    <a:pt x="413" y="453"/>
                  </a:lnTo>
                  <a:lnTo>
                    <a:pt x="407" y="439"/>
                  </a:lnTo>
                  <a:lnTo>
                    <a:pt x="408" y="431"/>
                  </a:lnTo>
                  <a:lnTo>
                    <a:pt x="406" y="423"/>
                  </a:lnTo>
                  <a:lnTo>
                    <a:pt x="398" y="422"/>
                  </a:lnTo>
                  <a:lnTo>
                    <a:pt x="395" y="415"/>
                  </a:lnTo>
                  <a:lnTo>
                    <a:pt x="387" y="409"/>
                  </a:lnTo>
                  <a:lnTo>
                    <a:pt x="391" y="393"/>
                  </a:lnTo>
                  <a:lnTo>
                    <a:pt x="391" y="385"/>
                  </a:lnTo>
                  <a:lnTo>
                    <a:pt x="391" y="377"/>
                  </a:lnTo>
                  <a:lnTo>
                    <a:pt x="387" y="369"/>
                  </a:lnTo>
                  <a:lnTo>
                    <a:pt x="379" y="372"/>
                  </a:lnTo>
                  <a:lnTo>
                    <a:pt x="368" y="360"/>
                  </a:lnTo>
                  <a:lnTo>
                    <a:pt x="359" y="358"/>
                  </a:lnTo>
                  <a:lnTo>
                    <a:pt x="343" y="361"/>
                  </a:lnTo>
                  <a:lnTo>
                    <a:pt x="336" y="358"/>
                  </a:lnTo>
                  <a:lnTo>
                    <a:pt x="317" y="342"/>
                  </a:lnTo>
                  <a:lnTo>
                    <a:pt x="310" y="339"/>
                  </a:lnTo>
                  <a:lnTo>
                    <a:pt x="294" y="334"/>
                  </a:lnTo>
                  <a:lnTo>
                    <a:pt x="278" y="339"/>
                  </a:lnTo>
                  <a:lnTo>
                    <a:pt x="269" y="340"/>
                  </a:lnTo>
                  <a:lnTo>
                    <a:pt x="261" y="339"/>
                  </a:lnTo>
                  <a:lnTo>
                    <a:pt x="254" y="342"/>
                  </a:lnTo>
                  <a:lnTo>
                    <a:pt x="248" y="353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 noChangeAspect="1"/>
            </p:cNvSpPr>
            <p:nvPr/>
          </p:nvSpPr>
          <p:spPr bwMode="gray">
            <a:xfrm>
              <a:off x="5614841" y="3621088"/>
              <a:ext cx="254029" cy="382587"/>
            </a:xfrm>
            <a:custGeom>
              <a:avLst/>
              <a:gdLst>
                <a:gd name="T0" fmla="*/ 2147483647 w 187"/>
                <a:gd name="T1" fmla="*/ 2147483647 h 239"/>
                <a:gd name="T2" fmla="*/ 2147483647 w 187"/>
                <a:gd name="T3" fmla="*/ 2147483647 h 239"/>
                <a:gd name="T4" fmla="*/ 2147483647 w 187"/>
                <a:gd name="T5" fmla="*/ 2147483647 h 239"/>
                <a:gd name="T6" fmla="*/ 2147483647 w 187"/>
                <a:gd name="T7" fmla="*/ 2147483647 h 239"/>
                <a:gd name="T8" fmla="*/ 2147483647 w 187"/>
                <a:gd name="T9" fmla="*/ 2147483647 h 239"/>
                <a:gd name="T10" fmla="*/ 2147483647 w 187"/>
                <a:gd name="T11" fmla="*/ 2147483647 h 239"/>
                <a:gd name="T12" fmla="*/ 2147483647 w 187"/>
                <a:gd name="T13" fmla="*/ 2147483647 h 239"/>
                <a:gd name="T14" fmla="*/ 2147483647 w 187"/>
                <a:gd name="T15" fmla="*/ 2147483647 h 239"/>
                <a:gd name="T16" fmla="*/ 2147483647 w 187"/>
                <a:gd name="T17" fmla="*/ 2147483647 h 239"/>
                <a:gd name="T18" fmla="*/ 2147483647 w 187"/>
                <a:gd name="T19" fmla="*/ 2147483647 h 239"/>
                <a:gd name="T20" fmla="*/ 2147483647 w 187"/>
                <a:gd name="T21" fmla="*/ 2147483647 h 239"/>
                <a:gd name="T22" fmla="*/ 2147483647 w 187"/>
                <a:gd name="T23" fmla="*/ 2147483647 h 239"/>
                <a:gd name="T24" fmla="*/ 2147483647 w 187"/>
                <a:gd name="T25" fmla="*/ 2147483647 h 239"/>
                <a:gd name="T26" fmla="*/ 2147483647 w 187"/>
                <a:gd name="T27" fmla="*/ 2147483647 h 239"/>
                <a:gd name="T28" fmla="*/ 0 w 187"/>
                <a:gd name="T29" fmla="*/ 2147483647 h 239"/>
                <a:gd name="T30" fmla="*/ 2147483647 w 187"/>
                <a:gd name="T31" fmla="*/ 2147483647 h 239"/>
                <a:gd name="T32" fmla="*/ 2147483647 w 187"/>
                <a:gd name="T33" fmla="*/ 2147483647 h 239"/>
                <a:gd name="T34" fmla="*/ 2147483647 w 187"/>
                <a:gd name="T35" fmla="*/ 2147483647 h 239"/>
                <a:gd name="T36" fmla="*/ 2147483647 w 187"/>
                <a:gd name="T37" fmla="*/ 2147483647 h 239"/>
                <a:gd name="T38" fmla="*/ 2147483647 w 187"/>
                <a:gd name="T39" fmla="*/ 0 h 239"/>
                <a:gd name="T40" fmla="*/ 2147483647 w 187"/>
                <a:gd name="T41" fmla="*/ 2147483647 h 239"/>
                <a:gd name="T42" fmla="*/ 2147483647 w 187"/>
                <a:gd name="T43" fmla="*/ 2147483647 h 239"/>
                <a:gd name="T44" fmla="*/ 2147483647 w 187"/>
                <a:gd name="T45" fmla="*/ 2147483647 h 239"/>
                <a:gd name="T46" fmla="*/ 2147483647 w 187"/>
                <a:gd name="T47" fmla="*/ 2147483647 h 239"/>
                <a:gd name="T48" fmla="*/ 2147483647 w 187"/>
                <a:gd name="T49" fmla="*/ 2147483647 h 239"/>
                <a:gd name="T50" fmla="*/ 2147483647 w 187"/>
                <a:gd name="T51" fmla="*/ 2147483647 h 239"/>
                <a:gd name="T52" fmla="*/ 2147483647 w 187"/>
                <a:gd name="T53" fmla="*/ 2147483647 h 239"/>
                <a:gd name="T54" fmla="*/ 2147483647 w 187"/>
                <a:gd name="T55" fmla="*/ 2147483647 h 239"/>
                <a:gd name="T56" fmla="*/ 2147483647 w 187"/>
                <a:gd name="T57" fmla="*/ 2147483647 h 239"/>
                <a:gd name="T58" fmla="*/ 2147483647 w 187"/>
                <a:gd name="T59" fmla="*/ 2147483647 h 239"/>
                <a:gd name="T60" fmla="*/ 2147483647 w 187"/>
                <a:gd name="T61" fmla="*/ 2147483647 h 239"/>
                <a:gd name="T62" fmla="*/ 2147483647 w 187"/>
                <a:gd name="T63" fmla="*/ 2147483647 h 239"/>
                <a:gd name="T64" fmla="*/ 2147483647 w 187"/>
                <a:gd name="T65" fmla="*/ 2147483647 h 239"/>
                <a:gd name="T66" fmla="*/ 2147483647 w 187"/>
                <a:gd name="T67" fmla="*/ 2147483647 h 239"/>
                <a:gd name="T68" fmla="*/ 2147483647 w 187"/>
                <a:gd name="T69" fmla="*/ 2147483647 h 239"/>
                <a:gd name="T70" fmla="*/ 2147483647 w 187"/>
                <a:gd name="T71" fmla="*/ 2147483647 h 239"/>
                <a:gd name="T72" fmla="*/ 2147483647 w 187"/>
                <a:gd name="T73" fmla="*/ 2147483647 h 239"/>
                <a:gd name="T74" fmla="*/ 2147483647 w 187"/>
                <a:gd name="T75" fmla="*/ 2147483647 h 239"/>
                <a:gd name="T76" fmla="*/ 2147483647 w 187"/>
                <a:gd name="T77" fmla="*/ 2147483647 h 239"/>
                <a:gd name="T78" fmla="*/ 2147483647 w 187"/>
                <a:gd name="T79" fmla="*/ 2147483647 h 239"/>
                <a:gd name="T80" fmla="*/ 2147483647 w 187"/>
                <a:gd name="T81" fmla="*/ 2147483647 h 239"/>
                <a:gd name="T82" fmla="*/ 2147483647 w 187"/>
                <a:gd name="T83" fmla="*/ 2147483647 h 239"/>
                <a:gd name="T84" fmla="*/ 2147483647 w 187"/>
                <a:gd name="T85" fmla="*/ 2147483647 h 239"/>
                <a:gd name="T86" fmla="*/ 2147483647 w 187"/>
                <a:gd name="T87" fmla="*/ 2147483647 h 239"/>
                <a:gd name="T88" fmla="*/ 2147483647 w 187"/>
                <a:gd name="T89" fmla="*/ 2147483647 h 239"/>
                <a:gd name="T90" fmla="*/ 2147483647 w 187"/>
                <a:gd name="T91" fmla="*/ 2147483647 h 239"/>
                <a:gd name="T92" fmla="*/ 2147483647 w 187"/>
                <a:gd name="T93" fmla="*/ 2147483647 h 239"/>
                <a:gd name="T94" fmla="*/ 2147483647 w 187"/>
                <a:gd name="T95" fmla="*/ 2147483647 h 239"/>
                <a:gd name="T96" fmla="*/ 2147483647 w 187"/>
                <a:gd name="T97" fmla="*/ 2147483647 h 239"/>
                <a:gd name="T98" fmla="*/ 2147483647 w 187"/>
                <a:gd name="T99" fmla="*/ 2147483647 h 239"/>
                <a:gd name="T100" fmla="*/ 2147483647 w 187"/>
                <a:gd name="T101" fmla="*/ 2147483647 h 239"/>
                <a:gd name="T102" fmla="*/ 2147483647 w 187"/>
                <a:gd name="T103" fmla="*/ 2147483647 h 239"/>
                <a:gd name="T104" fmla="*/ 2147483647 w 187"/>
                <a:gd name="T105" fmla="*/ 2147483647 h 239"/>
                <a:gd name="T106" fmla="*/ 2147483647 w 187"/>
                <a:gd name="T107" fmla="*/ 2147483647 h 239"/>
                <a:gd name="T108" fmla="*/ 2147483647 w 187"/>
                <a:gd name="T109" fmla="*/ 2147483647 h 239"/>
                <a:gd name="T110" fmla="*/ 2147483647 w 187"/>
                <a:gd name="T111" fmla="*/ 2147483647 h 239"/>
                <a:gd name="T112" fmla="*/ 2147483647 w 187"/>
                <a:gd name="T113" fmla="*/ 2147483647 h 239"/>
                <a:gd name="T114" fmla="*/ 2147483647 w 187"/>
                <a:gd name="T115" fmla="*/ 2147483647 h 239"/>
                <a:gd name="T116" fmla="*/ 2147483647 w 187"/>
                <a:gd name="T117" fmla="*/ 2147483647 h 23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7" h="239">
                  <a:moveTo>
                    <a:pt x="88" y="239"/>
                  </a:moveTo>
                  <a:lnTo>
                    <a:pt x="88" y="225"/>
                  </a:lnTo>
                  <a:lnTo>
                    <a:pt x="86" y="212"/>
                  </a:lnTo>
                  <a:lnTo>
                    <a:pt x="84" y="200"/>
                  </a:lnTo>
                  <a:lnTo>
                    <a:pt x="86" y="184"/>
                  </a:lnTo>
                  <a:lnTo>
                    <a:pt x="86" y="164"/>
                  </a:lnTo>
                  <a:lnTo>
                    <a:pt x="81" y="135"/>
                  </a:lnTo>
                  <a:lnTo>
                    <a:pt x="70" y="115"/>
                  </a:lnTo>
                  <a:lnTo>
                    <a:pt x="57" y="94"/>
                  </a:lnTo>
                  <a:lnTo>
                    <a:pt x="45" y="73"/>
                  </a:lnTo>
                  <a:lnTo>
                    <a:pt x="42" y="56"/>
                  </a:lnTo>
                  <a:lnTo>
                    <a:pt x="34" y="43"/>
                  </a:lnTo>
                  <a:lnTo>
                    <a:pt x="20" y="29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6" y="8"/>
                  </a:lnTo>
                  <a:lnTo>
                    <a:pt x="13" y="3"/>
                  </a:lnTo>
                  <a:lnTo>
                    <a:pt x="21" y="6"/>
                  </a:lnTo>
                  <a:lnTo>
                    <a:pt x="30" y="5"/>
                  </a:lnTo>
                  <a:lnTo>
                    <a:pt x="46" y="0"/>
                  </a:lnTo>
                  <a:lnTo>
                    <a:pt x="62" y="5"/>
                  </a:lnTo>
                  <a:lnTo>
                    <a:pt x="69" y="8"/>
                  </a:lnTo>
                  <a:lnTo>
                    <a:pt x="88" y="24"/>
                  </a:lnTo>
                  <a:lnTo>
                    <a:pt x="95" y="27"/>
                  </a:lnTo>
                  <a:lnTo>
                    <a:pt x="111" y="24"/>
                  </a:lnTo>
                  <a:lnTo>
                    <a:pt x="120" y="26"/>
                  </a:lnTo>
                  <a:lnTo>
                    <a:pt x="131" y="38"/>
                  </a:lnTo>
                  <a:lnTo>
                    <a:pt x="139" y="35"/>
                  </a:lnTo>
                  <a:lnTo>
                    <a:pt x="143" y="43"/>
                  </a:lnTo>
                  <a:lnTo>
                    <a:pt x="143" y="51"/>
                  </a:lnTo>
                  <a:lnTo>
                    <a:pt x="143" y="59"/>
                  </a:lnTo>
                  <a:lnTo>
                    <a:pt x="139" y="75"/>
                  </a:lnTo>
                  <a:lnTo>
                    <a:pt x="147" y="81"/>
                  </a:lnTo>
                  <a:lnTo>
                    <a:pt x="150" y="87"/>
                  </a:lnTo>
                  <a:lnTo>
                    <a:pt x="158" y="89"/>
                  </a:lnTo>
                  <a:lnTo>
                    <a:pt x="160" y="97"/>
                  </a:lnTo>
                  <a:lnTo>
                    <a:pt x="159" y="104"/>
                  </a:lnTo>
                  <a:lnTo>
                    <a:pt x="165" y="119"/>
                  </a:lnTo>
                  <a:lnTo>
                    <a:pt x="180" y="126"/>
                  </a:lnTo>
                  <a:lnTo>
                    <a:pt x="185" y="134"/>
                  </a:lnTo>
                  <a:lnTo>
                    <a:pt x="186" y="141"/>
                  </a:lnTo>
                  <a:lnTo>
                    <a:pt x="183" y="150"/>
                  </a:lnTo>
                  <a:lnTo>
                    <a:pt x="187" y="157"/>
                  </a:lnTo>
                  <a:lnTo>
                    <a:pt x="183" y="164"/>
                  </a:lnTo>
                  <a:lnTo>
                    <a:pt x="177" y="169"/>
                  </a:lnTo>
                  <a:lnTo>
                    <a:pt x="154" y="163"/>
                  </a:lnTo>
                  <a:lnTo>
                    <a:pt x="147" y="167"/>
                  </a:lnTo>
                  <a:lnTo>
                    <a:pt x="143" y="161"/>
                  </a:lnTo>
                  <a:lnTo>
                    <a:pt x="134" y="164"/>
                  </a:lnTo>
                  <a:lnTo>
                    <a:pt x="131" y="172"/>
                  </a:lnTo>
                  <a:lnTo>
                    <a:pt x="128" y="196"/>
                  </a:lnTo>
                  <a:lnTo>
                    <a:pt x="121" y="200"/>
                  </a:lnTo>
                  <a:lnTo>
                    <a:pt x="116" y="205"/>
                  </a:lnTo>
                  <a:lnTo>
                    <a:pt x="115" y="213"/>
                  </a:lnTo>
                  <a:lnTo>
                    <a:pt x="107" y="218"/>
                  </a:lnTo>
                  <a:lnTo>
                    <a:pt x="104" y="226"/>
                  </a:lnTo>
                  <a:lnTo>
                    <a:pt x="104" y="233"/>
                  </a:lnTo>
                  <a:lnTo>
                    <a:pt x="97" y="239"/>
                  </a:lnTo>
                  <a:lnTo>
                    <a:pt x="88" y="239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 noChangeAspect="1"/>
            </p:cNvSpPr>
            <p:nvPr/>
          </p:nvSpPr>
          <p:spPr bwMode="gray">
            <a:xfrm>
              <a:off x="5360811" y="2520950"/>
              <a:ext cx="717633" cy="719138"/>
            </a:xfrm>
            <a:custGeom>
              <a:avLst/>
              <a:gdLst>
                <a:gd name="T0" fmla="*/ 2147483647 w 532"/>
                <a:gd name="T1" fmla="*/ 2147483647 h 452"/>
                <a:gd name="T2" fmla="*/ 2147483647 w 532"/>
                <a:gd name="T3" fmla="*/ 2147483647 h 452"/>
                <a:gd name="T4" fmla="*/ 2147483647 w 532"/>
                <a:gd name="T5" fmla="*/ 2147483647 h 452"/>
                <a:gd name="T6" fmla="*/ 2147483647 w 532"/>
                <a:gd name="T7" fmla="*/ 2147483647 h 452"/>
                <a:gd name="T8" fmla="*/ 2147483647 w 532"/>
                <a:gd name="T9" fmla="*/ 2147483647 h 452"/>
                <a:gd name="T10" fmla="*/ 2147483647 w 532"/>
                <a:gd name="T11" fmla="*/ 2147483647 h 452"/>
                <a:gd name="T12" fmla="*/ 2147483647 w 532"/>
                <a:gd name="T13" fmla="*/ 2147483647 h 452"/>
                <a:gd name="T14" fmla="*/ 2147483647 w 532"/>
                <a:gd name="T15" fmla="*/ 2147483647 h 452"/>
                <a:gd name="T16" fmla="*/ 2147483647 w 532"/>
                <a:gd name="T17" fmla="*/ 2147483647 h 452"/>
                <a:gd name="T18" fmla="*/ 2147483647 w 532"/>
                <a:gd name="T19" fmla="*/ 2147483647 h 452"/>
                <a:gd name="T20" fmla="*/ 2147483647 w 532"/>
                <a:gd name="T21" fmla="*/ 2147483647 h 452"/>
                <a:gd name="T22" fmla="*/ 2147483647 w 532"/>
                <a:gd name="T23" fmla="*/ 2147483647 h 452"/>
                <a:gd name="T24" fmla="*/ 2147483647 w 532"/>
                <a:gd name="T25" fmla="*/ 2147483647 h 452"/>
                <a:gd name="T26" fmla="*/ 2147483647 w 532"/>
                <a:gd name="T27" fmla="*/ 2147483647 h 452"/>
                <a:gd name="T28" fmla="*/ 2147483647 w 532"/>
                <a:gd name="T29" fmla="*/ 2147483647 h 452"/>
                <a:gd name="T30" fmla="*/ 2147483647 w 532"/>
                <a:gd name="T31" fmla="*/ 2147483647 h 452"/>
                <a:gd name="T32" fmla="*/ 2147483647 w 532"/>
                <a:gd name="T33" fmla="*/ 2147483647 h 452"/>
                <a:gd name="T34" fmla="*/ 2147483647 w 532"/>
                <a:gd name="T35" fmla="*/ 2147483647 h 452"/>
                <a:gd name="T36" fmla="*/ 2147483647 w 532"/>
                <a:gd name="T37" fmla="*/ 2147483647 h 452"/>
                <a:gd name="T38" fmla="*/ 2147483647 w 532"/>
                <a:gd name="T39" fmla="*/ 0 h 452"/>
                <a:gd name="T40" fmla="*/ 2147483647 w 532"/>
                <a:gd name="T41" fmla="*/ 2147483647 h 452"/>
                <a:gd name="T42" fmla="*/ 2147483647 w 532"/>
                <a:gd name="T43" fmla="*/ 2147483647 h 452"/>
                <a:gd name="T44" fmla="*/ 2147483647 w 532"/>
                <a:gd name="T45" fmla="*/ 2147483647 h 452"/>
                <a:gd name="T46" fmla="*/ 2147483647 w 532"/>
                <a:gd name="T47" fmla="*/ 2147483647 h 452"/>
                <a:gd name="T48" fmla="*/ 2147483647 w 532"/>
                <a:gd name="T49" fmla="*/ 2147483647 h 452"/>
                <a:gd name="T50" fmla="*/ 2147483647 w 532"/>
                <a:gd name="T51" fmla="*/ 2147483647 h 452"/>
                <a:gd name="T52" fmla="*/ 2147483647 w 532"/>
                <a:gd name="T53" fmla="*/ 2147483647 h 452"/>
                <a:gd name="T54" fmla="*/ 2147483647 w 532"/>
                <a:gd name="T55" fmla="*/ 2147483647 h 452"/>
                <a:gd name="T56" fmla="*/ 2147483647 w 532"/>
                <a:gd name="T57" fmla="*/ 2147483647 h 452"/>
                <a:gd name="T58" fmla="*/ 2147483647 w 532"/>
                <a:gd name="T59" fmla="*/ 2147483647 h 452"/>
                <a:gd name="T60" fmla="*/ 2147483647 w 532"/>
                <a:gd name="T61" fmla="*/ 2147483647 h 452"/>
                <a:gd name="T62" fmla="*/ 2147483647 w 532"/>
                <a:gd name="T63" fmla="*/ 2147483647 h 452"/>
                <a:gd name="T64" fmla="*/ 2147483647 w 532"/>
                <a:gd name="T65" fmla="*/ 2147483647 h 452"/>
                <a:gd name="T66" fmla="*/ 2147483647 w 532"/>
                <a:gd name="T67" fmla="*/ 2147483647 h 452"/>
                <a:gd name="T68" fmla="*/ 2147483647 w 532"/>
                <a:gd name="T69" fmla="*/ 2147483647 h 452"/>
                <a:gd name="T70" fmla="*/ 2147483647 w 532"/>
                <a:gd name="T71" fmla="*/ 2147483647 h 452"/>
                <a:gd name="T72" fmla="*/ 2147483647 w 532"/>
                <a:gd name="T73" fmla="*/ 2147483647 h 452"/>
                <a:gd name="T74" fmla="*/ 2147483647 w 532"/>
                <a:gd name="T75" fmla="*/ 2147483647 h 452"/>
                <a:gd name="T76" fmla="*/ 2147483647 w 532"/>
                <a:gd name="T77" fmla="*/ 2147483647 h 452"/>
                <a:gd name="T78" fmla="*/ 2147483647 w 532"/>
                <a:gd name="T79" fmla="*/ 2147483647 h 452"/>
                <a:gd name="T80" fmla="*/ 2147483647 w 532"/>
                <a:gd name="T81" fmla="*/ 2147483647 h 452"/>
                <a:gd name="T82" fmla="*/ 2147483647 w 532"/>
                <a:gd name="T83" fmla="*/ 2147483647 h 452"/>
                <a:gd name="T84" fmla="*/ 2147483647 w 532"/>
                <a:gd name="T85" fmla="*/ 2147483647 h 452"/>
                <a:gd name="T86" fmla="*/ 2147483647 w 532"/>
                <a:gd name="T87" fmla="*/ 2147483647 h 452"/>
                <a:gd name="T88" fmla="*/ 2147483647 w 532"/>
                <a:gd name="T89" fmla="*/ 2147483647 h 452"/>
                <a:gd name="T90" fmla="*/ 2147483647 w 532"/>
                <a:gd name="T91" fmla="*/ 2147483647 h 452"/>
                <a:gd name="T92" fmla="*/ 2147483647 w 532"/>
                <a:gd name="T93" fmla="*/ 2147483647 h 452"/>
                <a:gd name="T94" fmla="*/ 2147483647 w 532"/>
                <a:gd name="T95" fmla="*/ 2147483647 h 452"/>
                <a:gd name="T96" fmla="*/ 2147483647 w 532"/>
                <a:gd name="T97" fmla="*/ 2147483647 h 452"/>
                <a:gd name="T98" fmla="*/ 2147483647 w 532"/>
                <a:gd name="T99" fmla="*/ 2147483647 h 452"/>
                <a:gd name="T100" fmla="*/ 2147483647 w 532"/>
                <a:gd name="T101" fmla="*/ 2147483647 h 452"/>
                <a:gd name="T102" fmla="*/ 2147483647 w 532"/>
                <a:gd name="T103" fmla="*/ 2147483647 h 452"/>
                <a:gd name="T104" fmla="*/ 2147483647 w 532"/>
                <a:gd name="T105" fmla="*/ 2147483647 h 452"/>
                <a:gd name="T106" fmla="*/ 2147483647 w 532"/>
                <a:gd name="T107" fmla="*/ 2147483647 h 452"/>
                <a:gd name="T108" fmla="*/ 2147483647 w 532"/>
                <a:gd name="T109" fmla="*/ 2147483647 h 452"/>
                <a:gd name="T110" fmla="*/ 2147483647 w 532"/>
                <a:gd name="T111" fmla="*/ 2147483647 h 452"/>
                <a:gd name="T112" fmla="*/ 2147483647 w 532"/>
                <a:gd name="T113" fmla="*/ 2147483647 h 452"/>
                <a:gd name="T114" fmla="*/ 2147483647 w 532"/>
                <a:gd name="T115" fmla="*/ 2147483647 h 452"/>
                <a:gd name="T116" fmla="*/ 2147483647 w 532"/>
                <a:gd name="T117" fmla="*/ 2147483647 h 4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32" h="452">
                  <a:moveTo>
                    <a:pt x="17" y="428"/>
                  </a:moveTo>
                  <a:lnTo>
                    <a:pt x="21" y="387"/>
                  </a:lnTo>
                  <a:lnTo>
                    <a:pt x="6" y="374"/>
                  </a:lnTo>
                  <a:lnTo>
                    <a:pt x="0" y="363"/>
                  </a:lnTo>
                  <a:lnTo>
                    <a:pt x="11" y="351"/>
                  </a:lnTo>
                  <a:lnTo>
                    <a:pt x="26" y="342"/>
                  </a:lnTo>
                  <a:lnTo>
                    <a:pt x="37" y="325"/>
                  </a:lnTo>
                  <a:lnTo>
                    <a:pt x="38" y="308"/>
                  </a:lnTo>
                  <a:lnTo>
                    <a:pt x="38" y="292"/>
                  </a:lnTo>
                  <a:lnTo>
                    <a:pt x="20" y="220"/>
                  </a:lnTo>
                  <a:lnTo>
                    <a:pt x="19" y="210"/>
                  </a:lnTo>
                  <a:lnTo>
                    <a:pt x="33" y="214"/>
                  </a:lnTo>
                  <a:lnTo>
                    <a:pt x="49" y="210"/>
                  </a:lnTo>
                  <a:lnTo>
                    <a:pt x="65" y="213"/>
                  </a:lnTo>
                  <a:lnTo>
                    <a:pt x="73" y="210"/>
                  </a:lnTo>
                  <a:lnTo>
                    <a:pt x="79" y="204"/>
                  </a:lnTo>
                  <a:lnTo>
                    <a:pt x="86" y="208"/>
                  </a:lnTo>
                  <a:lnTo>
                    <a:pt x="94" y="207"/>
                  </a:lnTo>
                  <a:lnTo>
                    <a:pt x="91" y="193"/>
                  </a:lnTo>
                  <a:lnTo>
                    <a:pt x="97" y="190"/>
                  </a:lnTo>
                  <a:lnTo>
                    <a:pt x="106" y="190"/>
                  </a:lnTo>
                  <a:lnTo>
                    <a:pt x="111" y="183"/>
                  </a:lnTo>
                  <a:lnTo>
                    <a:pt x="118" y="179"/>
                  </a:lnTo>
                  <a:lnTo>
                    <a:pt x="125" y="182"/>
                  </a:lnTo>
                  <a:lnTo>
                    <a:pt x="130" y="188"/>
                  </a:lnTo>
                  <a:lnTo>
                    <a:pt x="138" y="192"/>
                  </a:lnTo>
                  <a:lnTo>
                    <a:pt x="145" y="190"/>
                  </a:lnTo>
                  <a:lnTo>
                    <a:pt x="144" y="181"/>
                  </a:lnTo>
                  <a:lnTo>
                    <a:pt x="139" y="175"/>
                  </a:lnTo>
                  <a:lnTo>
                    <a:pt x="135" y="167"/>
                  </a:lnTo>
                  <a:lnTo>
                    <a:pt x="137" y="160"/>
                  </a:lnTo>
                  <a:lnTo>
                    <a:pt x="145" y="147"/>
                  </a:lnTo>
                  <a:lnTo>
                    <a:pt x="145" y="138"/>
                  </a:lnTo>
                  <a:lnTo>
                    <a:pt x="148" y="129"/>
                  </a:lnTo>
                  <a:lnTo>
                    <a:pt x="148" y="122"/>
                  </a:lnTo>
                  <a:lnTo>
                    <a:pt x="149" y="113"/>
                  </a:lnTo>
                  <a:lnTo>
                    <a:pt x="156" y="110"/>
                  </a:lnTo>
                  <a:lnTo>
                    <a:pt x="165" y="107"/>
                  </a:lnTo>
                  <a:lnTo>
                    <a:pt x="170" y="102"/>
                  </a:lnTo>
                  <a:lnTo>
                    <a:pt x="177" y="99"/>
                  </a:lnTo>
                  <a:lnTo>
                    <a:pt x="191" y="99"/>
                  </a:lnTo>
                  <a:lnTo>
                    <a:pt x="199" y="80"/>
                  </a:lnTo>
                  <a:lnTo>
                    <a:pt x="192" y="77"/>
                  </a:lnTo>
                  <a:lnTo>
                    <a:pt x="183" y="77"/>
                  </a:lnTo>
                  <a:lnTo>
                    <a:pt x="183" y="69"/>
                  </a:lnTo>
                  <a:lnTo>
                    <a:pt x="183" y="61"/>
                  </a:lnTo>
                  <a:lnTo>
                    <a:pt x="191" y="57"/>
                  </a:lnTo>
                  <a:lnTo>
                    <a:pt x="197" y="51"/>
                  </a:lnTo>
                  <a:lnTo>
                    <a:pt x="195" y="50"/>
                  </a:lnTo>
                  <a:lnTo>
                    <a:pt x="195" y="48"/>
                  </a:lnTo>
                  <a:lnTo>
                    <a:pt x="204" y="50"/>
                  </a:lnTo>
                  <a:lnTo>
                    <a:pt x="210" y="46"/>
                  </a:lnTo>
                  <a:lnTo>
                    <a:pt x="213" y="37"/>
                  </a:lnTo>
                  <a:lnTo>
                    <a:pt x="219" y="32"/>
                  </a:lnTo>
                  <a:lnTo>
                    <a:pt x="235" y="39"/>
                  </a:lnTo>
                  <a:lnTo>
                    <a:pt x="242" y="37"/>
                  </a:lnTo>
                  <a:lnTo>
                    <a:pt x="253" y="25"/>
                  </a:lnTo>
                  <a:lnTo>
                    <a:pt x="254" y="16"/>
                  </a:lnTo>
                  <a:lnTo>
                    <a:pt x="267" y="5"/>
                  </a:lnTo>
                  <a:lnTo>
                    <a:pt x="273" y="0"/>
                  </a:lnTo>
                  <a:lnTo>
                    <a:pt x="284" y="0"/>
                  </a:lnTo>
                  <a:lnTo>
                    <a:pt x="286" y="8"/>
                  </a:lnTo>
                  <a:lnTo>
                    <a:pt x="302" y="5"/>
                  </a:lnTo>
                  <a:lnTo>
                    <a:pt x="310" y="8"/>
                  </a:lnTo>
                  <a:lnTo>
                    <a:pt x="313" y="15"/>
                  </a:lnTo>
                  <a:lnTo>
                    <a:pt x="329" y="13"/>
                  </a:lnTo>
                  <a:lnTo>
                    <a:pt x="338" y="14"/>
                  </a:lnTo>
                  <a:lnTo>
                    <a:pt x="350" y="24"/>
                  </a:lnTo>
                  <a:lnTo>
                    <a:pt x="348" y="43"/>
                  </a:lnTo>
                  <a:lnTo>
                    <a:pt x="363" y="35"/>
                  </a:lnTo>
                  <a:lnTo>
                    <a:pt x="370" y="34"/>
                  </a:lnTo>
                  <a:lnTo>
                    <a:pt x="376" y="29"/>
                  </a:lnTo>
                  <a:lnTo>
                    <a:pt x="392" y="27"/>
                  </a:lnTo>
                  <a:lnTo>
                    <a:pt x="399" y="29"/>
                  </a:lnTo>
                  <a:lnTo>
                    <a:pt x="407" y="34"/>
                  </a:lnTo>
                  <a:lnTo>
                    <a:pt x="413" y="39"/>
                  </a:lnTo>
                  <a:lnTo>
                    <a:pt x="422" y="52"/>
                  </a:lnTo>
                  <a:lnTo>
                    <a:pt x="430" y="53"/>
                  </a:lnTo>
                  <a:lnTo>
                    <a:pt x="431" y="64"/>
                  </a:lnTo>
                  <a:lnTo>
                    <a:pt x="429" y="73"/>
                  </a:lnTo>
                  <a:lnTo>
                    <a:pt x="429" y="80"/>
                  </a:lnTo>
                  <a:lnTo>
                    <a:pt x="434" y="88"/>
                  </a:lnTo>
                  <a:lnTo>
                    <a:pt x="436" y="95"/>
                  </a:lnTo>
                  <a:lnTo>
                    <a:pt x="435" y="102"/>
                  </a:lnTo>
                  <a:lnTo>
                    <a:pt x="433" y="110"/>
                  </a:lnTo>
                  <a:lnTo>
                    <a:pt x="426" y="116"/>
                  </a:lnTo>
                  <a:lnTo>
                    <a:pt x="424" y="123"/>
                  </a:lnTo>
                  <a:lnTo>
                    <a:pt x="426" y="131"/>
                  </a:lnTo>
                  <a:lnTo>
                    <a:pt x="437" y="143"/>
                  </a:lnTo>
                  <a:lnTo>
                    <a:pt x="442" y="158"/>
                  </a:lnTo>
                  <a:lnTo>
                    <a:pt x="453" y="180"/>
                  </a:lnTo>
                  <a:lnTo>
                    <a:pt x="458" y="186"/>
                  </a:lnTo>
                  <a:lnTo>
                    <a:pt x="473" y="195"/>
                  </a:lnTo>
                  <a:lnTo>
                    <a:pt x="478" y="201"/>
                  </a:lnTo>
                  <a:lnTo>
                    <a:pt x="479" y="209"/>
                  </a:lnTo>
                  <a:lnTo>
                    <a:pt x="478" y="217"/>
                  </a:lnTo>
                  <a:lnTo>
                    <a:pt x="482" y="224"/>
                  </a:lnTo>
                  <a:lnTo>
                    <a:pt x="505" y="222"/>
                  </a:lnTo>
                  <a:lnTo>
                    <a:pt x="511" y="226"/>
                  </a:lnTo>
                  <a:lnTo>
                    <a:pt x="519" y="229"/>
                  </a:lnTo>
                  <a:lnTo>
                    <a:pt x="516" y="236"/>
                  </a:lnTo>
                  <a:lnTo>
                    <a:pt x="521" y="242"/>
                  </a:lnTo>
                  <a:lnTo>
                    <a:pt x="531" y="244"/>
                  </a:lnTo>
                  <a:lnTo>
                    <a:pt x="532" y="257"/>
                  </a:lnTo>
                  <a:lnTo>
                    <a:pt x="525" y="263"/>
                  </a:lnTo>
                  <a:lnTo>
                    <a:pt x="521" y="269"/>
                  </a:lnTo>
                  <a:lnTo>
                    <a:pt x="509" y="279"/>
                  </a:lnTo>
                  <a:lnTo>
                    <a:pt x="501" y="284"/>
                  </a:lnTo>
                  <a:lnTo>
                    <a:pt x="484" y="282"/>
                  </a:lnTo>
                  <a:lnTo>
                    <a:pt x="472" y="272"/>
                  </a:lnTo>
                  <a:lnTo>
                    <a:pt x="465" y="271"/>
                  </a:lnTo>
                  <a:lnTo>
                    <a:pt x="457" y="274"/>
                  </a:lnTo>
                  <a:lnTo>
                    <a:pt x="456" y="282"/>
                  </a:lnTo>
                  <a:lnTo>
                    <a:pt x="449" y="285"/>
                  </a:lnTo>
                  <a:lnTo>
                    <a:pt x="450" y="294"/>
                  </a:lnTo>
                  <a:lnTo>
                    <a:pt x="461" y="304"/>
                  </a:lnTo>
                  <a:lnTo>
                    <a:pt x="463" y="311"/>
                  </a:lnTo>
                  <a:lnTo>
                    <a:pt x="461" y="320"/>
                  </a:lnTo>
                  <a:lnTo>
                    <a:pt x="466" y="325"/>
                  </a:lnTo>
                  <a:lnTo>
                    <a:pt x="465" y="333"/>
                  </a:lnTo>
                  <a:lnTo>
                    <a:pt x="472" y="337"/>
                  </a:lnTo>
                  <a:lnTo>
                    <a:pt x="474" y="344"/>
                  </a:lnTo>
                  <a:lnTo>
                    <a:pt x="473" y="353"/>
                  </a:lnTo>
                  <a:lnTo>
                    <a:pt x="478" y="375"/>
                  </a:lnTo>
                  <a:lnTo>
                    <a:pt x="458" y="375"/>
                  </a:lnTo>
                  <a:lnTo>
                    <a:pt x="451" y="380"/>
                  </a:lnTo>
                  <a:lnTo>
                    <a:pt x="442" y="380"/>
                  </a:lnTo>
                  <a:lnTo>
                    <a:pt x="435" y="384"/>
                  </a:lnTo>
                  <a:lnTo>
                    <a:pt x="417" y="401"/>
                  </a:lnTo>
                  <a:lnTo>
                    <a:pt x="414" y="409"/>
                  </a:lnTo>
                  <a:lnTo>
                    <a:pt x="414" y="418"/>
                  </a:lnTo>
                  <a:lnTo>
                    <a:pt x="412" y="427"/>
                  </a:lnTo>
                  <a:lnTo>
                    <a:pt x="414" y="443"/>
                  </a:lnTo>
                  <a:lnTo>
                    <a:pt x="410" y="450"/>
                  </a:lnTo>
                  <a:lnTo>
                    <a:pt x="402" y="452"/>
                  </a:lnTo>
                  <a:lnTo>
                    <a:pt x="397" y="446"/>
                  </a:lnTo>
                  <a:lnTo>
                    <a:pt x="390" y="443"/>
                  </a:lnTo>
                  <a:lnTo>
                    <a:pt x="381" y="443"/>
                  </a:lnTo>
                  <a:lnTo>
                    <a:pt x="365" y="445"/>
                  </a:lnTo>
                  <a:lnTo>
                    <a:pt x="356" y="445"/>
                  </a:lnTo>
                  <a:lnTo>
                    <a:pt x="349" y="450"/>
                  </a:lnTo>
                  <a:lnTo>
                    <a:pt x="343" y="444"/>
                  </a:lnTo>
                  <a:lnTo>
                    <a:pt x="339" y="436"/>
                  </a:lnTo>
                  <a:lnTo>
                    <a:pt x="327" y="427"/>
                  </a:lnTo>
                  <a:lnTo>
                    <a:pt x="310" y="445"/>
                  </a:lnTo>
                  <a:lnTo>
                    <a:pt x="302" y="440"/>
                  </a:lnTo>
                  <a:lnTo>
                    <a:pt x="297" y="433"/>
                  </a:lnTo>
                  <a:lnTo>
                    <a:pt x="290" y="435"/>
                  </a:lnTo>
                  <a:lnTo>
                    <a:pt x="281" y="433"/>
                  </a:lnTo>
                  <a:lnTo>
                    <a:pt x="275" y="428"/>
                  </a:lnTo>
                  <a:lnTo>
                    <a:pt x="269" y="434"/>
                  </a:lnTo>
                  <a:lnTo>
                    <a:pt x="261" y="434"/>
                  </a:lnTo>
                  <a:lnTo>
                    <a:pt x="253" y="436"/>
                  </a:lnTo>
                  <a:lnTo>
                    <a:pt x="247" y="443"/>
                  </a:lnTo>
                  <a:lnTo>
                    <a:pt x="240" y="436"/>
                  </a:lnTo>
                  <a:lnTo>
                    <a:pt x="238" y="428"/>
                  </a:lnTo>
                  <a:lnTo>
                    <a:pt x="223" y="429"/>
                  </a:lnTo>
                  <a:lnTo>
                    <a:pt x="216" y="424"/>
                  </a:lnTo>
                  <a:lnTo>
                    <a:pt x="215" y="416"/>
                  </a:lnTo>
                  <a:lnTo>
                    <a:pt x="208" y="412"/>
                  </a:lnTo>
                  <a:lnTo>
                    <a:pt x="199" y="409"/>
                  </a:lnTo>
                  <a:lnTo>
                    <a:pt x="193" y="406"/>
                  </a:lnTo>
                  <a:lnTo>
                    <a:pt x="184" y="407"/>
                  </a:lnTo>
                  <a:lnTo>
                    <a:pt x="176" y="406"/>
                  </a:lnTo>
                  <a:lnTo>
                    <a:pt x="160" y="401"/>
                  </a:lnTo>
                  <a:lnTo>
                    <a:pt x="146" y="392"/>
                  </a:lnTo>
                  <a:lnTo>
                    <a:pt x="138" y="395"/>
                  </a:lnTo>
                  <a:lnTo>
                    <a:pt x="121" y="394"/>
                  </a:lnTo>
                  <a:lnTo>
                    <a:pt x="113" y="391"/>
                  </a:lnTo>
                  <a:lnTo>
                    <a:pt x="71" y="397"/>
                  </a:lnTo>
                  <a:lnTo>
                    <a:pt x="64" y="401"/>
                  </a:lnTo>
                  <a:lnTo>
                    <a:pt x="62" y="408"/>
                  </a:lnTo>
                  <a:lnTo>
                    <a:pt x="55" y="414"/>
                  </a:lnTo>
                  <a:lnTo>
                    <a:pt x="41" y="422"/>
                  </a:lnTo>
                  <a:lnTo>
                    <a:pt x="32" y="421"/>
                  </a:lnTo>
                  <a:lnTo>
                    <a:pt x="24" y="422"/>
                  </a:lnTo>
                  <a:lnTo>
                    <a:pt x="17" y="428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 noChangeAspect="1"/>
            </p:cNvSpPr>
            <p:nvPr/>
          </p:nvSpPr>
          <p:spPr bwMode="gray">
            <a:xfrm>
              <a:off x="4820999" y="4019550"/>
              <a:ext cx="287370" cy="342900"/>
            </a:xfrm>
            <a:custGeom>
              <a:avLst/>
              <a:gdLst>
                <a:gd name="T0" fmla="*/ 2147483647 w 215"/>
                <a:gd name="T1" fmla="*/ 2147483647 h 216"/>
                <a:gd name="T2" fmla="*/ 2147483647 w 215"/>
                <a:gd name="T3" fmla="*/ 2147483647 h 216"/>
                <a:gd name="T4" fmla="*/ 2147483647 w 215"/>
                <a:gd name="T5" fmla="*/ 2147483647 h 216"/>
                <a:gd name="T6" fmla="*/ 2147483647 w 215"/>
                <a:gd name="T7" fmla="*/ 2147483647 h 216"/>
                <a:gd name="T8" fmla="*/ 2147483647 w 215"/>
                <a:gd name="T9" fmla="*/ 2147483647 h 216"/>
                <a:gd name="T10" fmla="*/ 2147483647 w 215"/>
                <a:gd name="T11" fmla="*/ 2147483647 h 216"/>
                <a:gd name="T12" fmla="*/ 2147483647 w 215"/>
                <a:gd name="T13" fmla="*/ 2147483647 h 216"/>
                <a:gd name="T14" fmla="*/ 2147483647 w 215"/>
                <a:gd name="T15" fmla="*/ 2147483647 h 216"/>
                <a:gd name="T16" fmla="*/ 2147483647 w 215"/>
                <a:gd name="T17" fmla="*/ 2147483647 h 216"/>
                <a:gd name="T18" fmla="*/ 2147483647 w 215"/>
                <a:gd name="T19" fmla="*/ 2147483647 h 216"/>
                <a:gd name="T20" fmla="*/ 2147483647 w 215"/>
                <a:gd name="T21" fmla="*/ 2147483647 h 216"/>
                <a:gd name="T22" fmla="*/ 2147483647 w 215"/>
                <a:gd name="T23" fmla="*/ 0 h 216"/>
                <a:gd name="T24" fmla="*/ 2147483647 w 215"/>
                <a:gd name="T25" fmla="*/ 2147483647 h 216"/>
                <a:gd name="T26" fmla="*/ 2147483647 w 215"/>
                <a:gd name="T27" fmla="*/ 2147483647 h 216"/>
                <a:gd name="T28" fmla="*/ 2147483647 w 215"/>
                <a:gd name="T29" fmla="*/ 2147483647 h 216"/>
                <a:gd name="T30" fmla="*/ 2147483647 w 215"/>
                <a:gd name="T31" fmla="*/ 2147483647 h 216"/>
                <a:gd name="T32" fmla="*/ 2147483647 w 215"/>
                <a:gd name="T33" fmla="*/ 2147483647 h 216"/>
                <a:gd name="T34" fmla="*/ 2147483647 w 215"/>
                <a:gd name="T35" fmla="*/ 2147483647 h 216"/>
                <a:gd name="T36" fmla="*/ 2147483647 w 215"/>
                <a:gd name="T37" fmla="*/ 2147483647 h 216"/>
                <a:gd name="T38" fmla="*/ 2147483647 w 215"/>
                <a:gd name="T39" fmla="*/ 2147483647 h 216"/>
                <a:gd name="T40" fmla="*/ 2147483647 w 215"/>
                <a:gd name="T41" fmla="*/ 2147483647 h 216"/>
                <a:gd name="T42" fmla="*/ 2147483647 w 215"/>
                <a:gd name="T43" fmla="*/ 2147483647 h 216"/>
                <a:gd name="T44" fmla="*/ 2147483647 w 215"/>
                <a:gd name="T45" fmla="*/ 2147483647 h 216"/>
                <a:gd name="T46" fmla="*/ 2147483647 w 215"/>
                <a:gd name="T47" fmla="*/ 2147483647 h 216"/>
                <a:gd name="T48" fmla="*/ 2147483647 w 215"/>
                <a:gd name="T49" fmla="*/ 2147483647 h 216"/>
                <a:gd name="T50" fmla="*/ 2147483647 w 215"/>
                <a:gd name="T51" fmla="*/ 2147483647 h 216"/>
                <a:gd name="T52" fmla="*/ 2147483647 w 215"/>
                <a:gd name="T53" fmla="*/ 2147483647 h 216"/>
                <a:gd name="T54" fmla="*/ 2147483647 w 215"/>
                <a:gd name="T55" fmla="*/ 2147483647 h 216"/>
                <a:gd name="T56" fmla="*/ 2147483647 w 215"/>
                <a:gd name="T57" fmla="*/ 2147483647 h 216"/>
                <a:gd name="T58" fmla="*/ 2147483647 w 215"/>
                <a:gd name="T59" fmla="*/ 2147483647 h 216"/>
                <a:gd name="T60" fmla="*/ 2147483647 w 215"/>
                <a:gd name="T61" fmla="*/ 2147483647 h 216"/>
                <a:gd name="T62" fmla="*/ 2147483647 w 215"/>
                <a:gd name="T63" fmla="*/ 2147483647 h 216"/>
                <a:gd name="T64" fmla="*/ 2147483647 w 215"/>
                <a:gd name="T65" fmla="*/ 2147483647 h 216"/>
                <a:gd name="T66" fmla="*/ 2147483647 w 215"/>
                <a:gd name="T67" fmla="*/ 2147483647 h 216"/>
                <a:gd name="T68" fmla="*/ 2147483647 w 215"/>
                <a:gd name="T69" fmla="*/ 2147483647 h 216"/>
                <a:gd name="T70" fmla="*/ 2147483647 w 215"/>
                <a:gd name="T71" fmla="*/ 2147483647 h 216"/>
                <a:gd name="T72" fmla="*/ 2147483647 w 215"/>
                <a:gd name="T73" fmla="*/ 2147483647 h 216"/>
                <a:gd name="T74" fmla="*/ 2147483647 w 215"/>
                <a:gd name="T75" fmla="*/ 2147483647 h 216"/>
                <a:gd name="T76" fmla="*/ 2147483647 w 215"/>
                <a:gd name="T77" fmla="*/ 2147483647 h 216"/>
                <a:gd name="T78" fmla="*/ 2147483647 w 215"/>
                <a:gd name="T79" fmla="*/ 2147483647 h 216"/>
                <a:gd name="T80" fmla="*/ 2147483647 w 215"/>
                <a:gd name="T81" fmla="*/ 2147483647 h 216"/>
                <a:gd name="T82" fmla="*/ 2147483647 w 215"/>
                <a:gd name="T83" fmla="*/ 2147483647 h 216"/>
                <a:gd name="T84" fmla="*/ 2147483647 w 215"/>
                <a:gd name="T85" fmla="*/ 2147483647 h 216"/>
                <a:gd name="T86" fmla="*/ 2147483647 w 215"/>
                <a:gd name="T87" fmla="*/ 2147483647 h 216"/>
                <a:gd name="T88" fmla="*/ 2147483647 w 215"/>
                <a:gd name="T89" fmla="*/ 2147483647 h 216"/>
                <a:gd name="T90" fmla="*/ 2147483647 w 215"/>
                <a:gd name="T91" fmla="*/ 2147483647 h 2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5" h="216">
                  <a:moveTo>
                    <a:pt x="149" y="216"/>
                  </a:moveTo>
                  <a:lnTo>
                    <a:pt x="149" y="208"/>
                  </a:lnTo>
                  <a:lnTo>
                    <a:pt x="145" y="208"/>
                  </a:lnTo>
                  <a:lnTo>
                    <a:pt x="146" y="203"/>
                  </a:lnTo>
                  <a:lnTo>
                    <a:pt x="137" y="202"/>
                  </a:lnTo>
                  <a:lnTo>
                    <a:pt x="129" y="192"/>
                  </a:lnTo>
                  <a:lnTo>
                    <a:pt x="122" y="191"/>
                  </a:lnTo>
                  <a:lnTo>
                    <a:pt x="114" y="185"/>
                  </a:lnTo>
                  <a:lnTo>
                    <a:pt x="114" y="180"/>
                  </a:lnTo>
                  <a:lnTo>
                    <a:pt x="106" y="179"/>
                  </a:lnTo>
                  <a:lnTo>
                    <a:pt x="99" y="184"/>
                  </a:lnTo>
                  <a:lnTo>
                    <a:pt x="98" y="179"/>
                  </a:lnTo>
                  <a:lnTo>
                    <a:pt x="105" y="175"/>
                  </a:lnTo>
                  <a:lnTo>
                    <a:pt x="83" y="151"/>
                  </a:lnTo>
                  <a:lnTo>
                    <a:pt x="82" y="140"/>
                  </a:lnTo>
                  <a:lnTo>
                    <a:pt x="77" y="136"/>
                  </a:lnTo>
                  <a:lnTo>
                    <a:pt x="72" y="133"/>
                  </a:lnTo>
                  <a:lnTo>
                    <a:pt x="52" y="114"/>
                  </a:lnTo>
                  <a:lnTo>
                    <a:pt x="51" y="109"/>
                  </a:lnTo>
                  <a:lnTo>
                    <a:pt x="41" y="95"/>
                  </a:lnTo>
                  <a:lnTo>
                    <a:pt x="35" y="93"/>
                  </a:lnTo>
                  <a:lnTo>
                    <a:pt x="27" y="81"/>
                  </a:lnTo>
                  <a:lnTo>
                    <a:pt x="22" y="79"/>
                  </a:lnTo>
                  <a:lnTo>
                    <a:pt x="23" y="73"/>
                  </a:lnTo>
                  <a:lnTo>
                    <a:pt x="25" y="71"/>
                  </a:lnTo>
                  <a:lnTo>
                    <a:pt x="22" y="65"/>
                  </a:lnTo>
                  <a:lnTo>
                    <a:pt x="22" y="60"/>
                  </a:lnTo>
                  <a:lnTo>
                    <a:pt x="16" y="54"/>
                  </a:lnTo>
                  <a:lnTo>
                    <a:pt x="12" y="41"/>
                  </a:lnTo>
                  <a:lnTo>
                    <a:pt x="7" y="40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3" y="29"/>
                  </a:lnTo>
                  <a:lnTo>
                    <a:pt x="2" y="25"/>
                  </a:lnTo>
                  <a:lnTo>
                    <a:pt x="2" y="6"/>
                  </a:lnTo>
                  <a:lnTo>
                    <a:pt x="8" y="0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30" y="19"/>
                  </a:lnTo>
                  <a:lnTo>
                    <a:pt x="34" y="19"/>
                  </a:lnTo>
                  <a:lnTo>
                    <a:pt x="43" y="2"/>
                  </a:lnTo>
                  <a:lnTo>
                    <a:pt x="61" y="4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79" y="8"/>
                  </a:lnTo>
                  <a:lnTo>
                    <a:pt x="83" y="8"/>
                  </a:lnTo>
                  <a:lnTo>
                    <a:pt x="86" y="6"/>
                  </a:lnTo>
                  <a:lnTo>
                    <a:pt x="89" y="9"/>
                  </a:lnTo>
                  <a:lnTo>
                    <a:pt x="104" y="12"/>
                  </a:lnTo>
                  <a:lnTo>
                    <a:pt x="105" y="9"/>
                  </a:lnTo>
                  <a:lnTo>
                    <a:pt x="108" y="9"/>
                  </a:lnTo>
                  <a:lnTo>
                    <a:pt x="116" y="17"/>
                  </a:lnTo>
                  <a:lnTo>
                    <a:pt x="119" y="17"/>
                  </a:lnTo>
                  <a:lnTo>
                    <a:pt x="125" y="9"/>
                  </a:lnTo>
                  <a:lnTo>
                    <a:pt x="129" y="9"/>
                  </a:lnTo>
                  <a:lnTo>
                    <a:pt x="132" y="14"/>
                  </a:lnTo>
                  <a:lnTo>
                    <a:pt x="135" y="16"/>
                  </a:lnTo>
                  <a:lnTo>
                    <a:pt x="137" y="11"/>
                  </a:lnTo>
                  <a:lnTo>
                    <a:pt x="148" y="12"/>
                  </a:lnTo>
                  <a:lnTo>
                    <a:pt x="152" y="18"/>
                  </a:lnTo>
                  <a:lnTo>
                    <a:pt x="154" y="17"/>
                  </a:lnTo>
                  <a:lnTo>
                    <a:pt x="154" y="14"/>
                  </a:lnTo>
                  <a:lnTo>
                    <a:pt x="162" y="14"/>
                  </a:lnTo>
                  <a:lnTo>
                    <a:pt x="168" y="22"/>
                  </a:lnTo>
                  <a:lnTo>
                    <a:pt x="167" y="27"/>
                  </a:lnTo>
                  <a:lnTo>
                    <a:pt x="167" y="28"/>
                  </a:lnTo>
                  <a:lnTo>
                    <a:pt x="173" y="33"/>
                  </a:lnTo>
                  <a:lnTo>
                    <a:pt x="180" y="33"/>
                  </a:lnTo>
                  <a:lnTo>
                    <a:pt x="186" y="28"/>
                  </a:lnTo>
                  <a:lnTo>
                    <a:pt x="199" y="28"/>
                  </a:lnTo>
                  <a:lnTo>
                    <a:pt x="201" y="31"/>
                  </a:lnTo>
                  <a:lnTo>
                    <a:pt x="200" y="35"/>
                  </a:lnTo>
                  <a:lnTo>
                    <a:pt x="200" y="39"/>
                  </a:lnTo>
                  <a:lnTo>
                    <a:pt x="195" y="46"/>
                  </a:lnTo>
                  <a:lnTo>
                    <a:pt x="190" y="57"/>
                  </a:lnTo>
                  <a:lnTo>
                    <a:pt x="188" y="59"/>
                  </a:lnTo>
                  <a:lnTo>
                    <a:pt x="188" y="61"/>
                  </a:lnTo>
                  <a:lnTo>
                    <a:pt x="189" y="63"/>
                  </a:lnTo>
                  <a:lnTo>
                    <a:pt x="185" y="68"/>
                  </a:lnTo>
                  <a:lnTo>
                    <a:pt x="188" y="76"/>
                  </a:lnTo>
                  <a:lnTo>
                    <a:pt x="191" y="76"/>
                  </a:lnTo>
                  <a:lnTo>
                    <a:pt x="194" y="78"/>
                  </a:lnTo>
                  <a:lnTo>
                    <a:pt x="197" y="77"/>
                  </a:lnTo>
                  <a:lnTo>
                    <a:pt x="199" y="79"/>
                  </a:lnTo>
                  <a:lnTo>
                    <a:pt x="200" y="83"/>
                  </a:lnTo>
                  <a:lnTo>
                    <a:pt x="203" y="87"/>
                  </a:lnTo>
                  <a:lnTo>
                    <a:pt x="207" y="87"/>
                  </a:lnTo>
                  <a:lnTo>
                    <a:pt x="207" y="88"/>
                  </a:lnTo>
                  <a:lnTo>
                    <a:pt x="207" y="90"/>
                  </a:lnTo>
                  <a:lnTo>
                    <a:pt x="212" y="93"/>
                  </a:lnTo>
                  <a:lnTo>
                    <a:pt x="215" y="94"/>
                  </a:lnTo>
                  <a:lnTo>
                    <a:pt x="215" y="97"/>
                  </a:lnTo>
                  <a:lnTo>
                    <a:pt x="211" y="102"/>
                  </a:lnTo>
                  <a:lnTo>
                    <a:pt x="202" y="102"/>
                  </a:lnTo>
                  <a:lnTo>
                    <a:pt x="197" y="98"/>
                  </a:lnTo>
                  <a:lnTo>
                    <a:pt x="195" y="98"/>
                  </a:lnTo>
                  <a:lnTo>
                    <a:pt x="194" y="100"/>
                  </a:lnTo>
                  <a:lnTo>
                    <a:pt x="195" y="102"/>
                  </a:lnTo>
                  <a:lnTo>
                    <a:pt x="201" y="109"/>
                  </a:lnTo>
                  <a:lnTo>
                    <a:pt x="207" y="117"/>
                  </a:lnTo>
                  <a:lnTo>
                    <a:pt x="210" y="119"/>
                  </a:lnTo>
                  <a:lnTo>
                    <a:pt x="208" y="126"/>
                  </a:lnTo>
                  <a:lnTo>
                    <a:pt x="207" y="129"/>
                  </a:lnTo>
                  <a:lnTo>
                    <a:pt x="205" y="130"/>
                  </a:lnTo>
                  <a:lnTo>
                    <a:pt x="202" y="129"/>
                  </a:lnTo>
                  <a:lnTo>
                    <a:pt x="200" y="129"/>
                  </a:lnTo>
                  <a:lnTo>
                    <a:pt x="197" y="132"/>
                  </a:lnTo>
                  <a:lnTo>
                    <a:pt x="192" y="135"/>
                  </a:lnTo>
                  <a:lnTo>
                    <a:pt x="189" y="135"/>
                  </a:lnTo>
                  <a:lnTo>
                    <a:pt x="186" y="136"/>
                  </a:lnTo>
                  <a:lnTo>
                    <a:pt x="184" y="136"/>
                  </a:lnTo>
                  <a:lnTo>
                    <a:pt x="183" y="133"/>
                  </a:lnTo>
                  <a:lnTo>
                    <a:pt x="180" y="133"/>
                  </a:lnTo>
                  <a:lnTo>
                    <a:pt x="176" y="137"/>
                  </a:lnTo>
                  <a:lnTo>
                    <a:pt x="178" y="140"/>
                  </a:lnTo>
                  <a:lnTo>
                    <a:pt x="181" y="141"/>
                  </a:lnTo>
                  <a:lnTo>
                    <a:pt x="183" y="146"/>
                  </a:lnTo>
                  <a:lnTo>
                    <a:pt x="184" y="149"/>
                  </a:lnTo>
                  <a:lnTo>
                    <a:pt x="184" y="154"/>
                  </a:lnTo>
                  <a:lnTo>
                    <a:pt x="183" y="157"/>
                  </a:lnTo>
                  <a:lnTo>
                    <a:pt x="180" y="157"/>
                  </a:lnTo>
                  <a:lnTo>
                    <a:pt x="179" y="154"/>
                  </a:lnTo>
                  <a:lnTo>
                    <a:pt x="178" y="149"/>
                  </a:lnTo>
                  <a:lnTo>
                    <a:pt x="175" y="148"/>
                  </a:lnTo>
                  <a:lnTo>
                    <a:pt x="172" y="148"/>
                  </a:lnTo>
                  <a:lnTo>
                    <a:pt x="163" y="156"/>
                  </a:lnTo>
                  <a:lnTo>
                    <a:pt x="162" y="160"/>
                  </a:lnTo>
                  <a:lnTo>
                    <a:pt x="160" y="163"/>
                  </a:lnTo>
                  <a:lnTo>
                    <a:pt x="160" y="170"/>
                  </a:lnTo>
                  <a:lnTo>
                    <a:pt x="158" y="173"/>
                  </a:lnTo>
                  <a:lnTo>
                    <a:pt x="153" y="173"/>
                  </a:lnTo>
                  <a:lnTo>
                    <a:pt x="151" y="175"/>
                  </a:lnTo>
                  <a:lnTo>
                    <a:pt x="151" y="184"/>
                  </a:lnTo>
                  <a:lnTo>
                    <a:pt x="149" y="185"/>
                  </a:lnTo>
                  <a:lnTo>
                    <a:pt x="149" y="189"/>
                  </a:lnTo>
                  <a:lnTo>
                    <a:pt x="152" y="194"/>
                  </a:lnTo>
                  <a:lnTo>
                    <a:pt x="154" y="196"/>
                  </a:lnTo>
                  <a:lnTo>
                    <a:pt x="154" y="201"/>
                  </a:lnTo>
                  <a:lnTo>
                    <a:pt x="149" y="208"/>
                  </a:lnTo>
                  <a:lnTo>
                    <a:pt x="149" y="216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 noChangeAspect="1"/>
            </p:cNvSpPr>
            <p:nvPr/>
          </p:nvSpPr>
          <p:spPr bwMode="gray">
            <a:xfrm>
              <a:off x="4921022" y="4298950"/>
              <a:ext cx="103200" cy="63500"/>
            </a:xfrm>
            <a:custGeom>
              <a:avLst/>
              <a:gdLst>
                <a:gd name="T0" fmla="*/ 2147483647 w 75"/>
                <a:gd name="T1" fmla="*/ 2147483647 h 42"/>
                <a:gd name="T2" fmla="*/ 2147483647 w 75"/>
                <a:gd name="T3" fmla="*/ 2147483647 h 42"/>
                <a:gd name="T4" fmla="*/ 2147483647 w 75"/>
                <a:gd name="T5" fmla="*/ 2147483647 h 42"/>
                <a:gd name="T6" fmla="*/ 2147483647 w 75"/>
                <a:gd name="T7" fmla="*/ 2147483647 h 42"/>
                <a:gd name="T8" fmla="*/ 0 w 75"/>
                <a:gd name="T9" fmla="*/ 2147483647 h 42"/>
                <a:gd name="T10" fmla="*/ 2147483647 w 75"/>
                <a:gd name="T11" fmla="*/ 0 h 42"/>
                <a:gd name="T12" fmla="*/ 2147483647 w 75"/>
                <a:gd name="T13" fmla="*/ 2147483647 h 42"/>
                <a:gd name="T14" fmla="*/ 2147483647 w 75"/>
                <a:gd name="T15" fmla="*/ 2147483647 h 42"/>
                <a:gd name="T16" fmla="*/ 2147483647 w 75"/>
                <a:gd name="T17" fmla="*/ 2147483647 h 42"/>
                <a:gd name="T18" fmla="*/ 2147483647 w 75"/>
                <a:gd name="T19" fmla="*/ 2147483647 h 42"/>
                <a:gd name="T20" fmla="*/ 2147483647 w 75"/>
                <a:gd name="T21" fmla="*/ 2147483647 h 42"/>
                <a:gd name="T22" fmla="*/ 2147483647 w 75"/>
                <a:gd name="T23" fmla="*/ 2147483647 h 42"/>
                <a:gd name="T24" fmla="*/ 2147483647 w 75"/>
                <a:gd name="T25" fmla="*/ 2147483647 h 42"/>
                <a:gd name="T26" fmla="*/ 2147483647 w 75"/>
                <a:gd name="T27" fmla="*/ 2147483647 h 42"/>
                <a:gd name="T28" fmla="*/ 2147483647 w 75"/>
                <a:gd name="T29" fmla="*/ 2147483647 h 42"/>
                <a:gd name="T30" fmla="*/ 2147483647 w 75"/>
                <a:gd name="T31" fmla="*/ 2147483647 h 42"/>
                <a:gd name="T32" fmla="*/ 2147483647 w 75"/>
                <a:gd name="T33" fmla="*/ 2147483647 h 42"/>
                <a:gd name="T34" fmla="*/ 2147483647 w 75"/>
                <a:gd name="T35" fmla="*/ 2147483647 h 42"/>
                <a:gd name="T36" fmla="*/ 2147483647 w 75"/>
                <a:gd name="T37" fmla="*/ 2147483647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5" h="42">
                  <a:moveTo>
                    <a:pt x="75" y="42"/>
                  </a:moveTo>
                  <a:lnTo>
                    <a:pt x="45" y="20"/>
                  </a:lnTo>
                  <a:lnTo>
                    <a:pt x="29" y="17"/>
                  </a:lnTo>
                  <a:lnTo>
                    <a:pt x="13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15" y="2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32" y="5"/>
                  </a:lnTo>
                  <a:lnTo>
                    <a:pt x="40" y="6"/>
                  </a:lnTo>
                  <a:lnTo>
                    <a:pt x="40" y="11"/>
                  </a:lnTo>
                  <a:lnTo>
                    <a:pt x="48" y="17"/>
                  </a:lnTo>
                  <a:lnTo>
                    <a:pt x="55" y="18"/>
                  </a:lnTo>
                  <a:lnTo>
                    <a:pt x="63" y="28"/>
                  </a:lnTo>
                  <a:lnTo>
                    <a:pt x="72" y="29"/>
                  </a:lnTo>
                  <a:lnTo>
                    <a:pt x="71" y="34"/>
                  </a:lnTo>
                  <a:lnTo>
                    <a:pt x="75" y="34"/>
                  </a:lnTo>
                  <a:lnTo>
                    <a:pt x="75" y="42"/>
                  </a:lnTo>
                  <a:close/>
                </a:path>
              </a:pathLst>
            </a:custGeom>
            <a:solidFill>
              <a:srgbClr val="FF7900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 noChangeAspect="1"/>
            </p:cNvSpPr>
            <p:nvPr/>
          </p:nvSpPr>
          <p:spPr bwMode="gray">
            <a:xfrm>
              <a:off x="5222682" y="4849813"/>
              <a:ext cx="166707" cy="207962"/>
            </a:xfrm>
            <a:custGeom>
              <a:avLst/>
              <a:gdLst>
                <a:gd name="T0" fmla="*/ 2147483647 w 128"/>
                <a:gd name="T1" fmla="*/ 0 h 131"/>
                <a:gd name="T2" fmla="*/ 2147483647 w 128"/>
                <a:gd name="T3" fmla="*/ 2147483647 h 131"/>
                <a:gd name="T4" fmla="*/ 2147483647 w 128"/>
                <a:gd name="T5" fmla="*/ 2147483647 h 131"/>
                <a:gd name="T6" fmla="*/ 2147483647 w 128"/>
                <a:gd name="T7" fmla="*/ 2147483647 h 131"/>
                <a:gd name="T8" fmla="*/ 2147483647 w 128"/>
                <a:gd name="T9" fmla="*/ 2147483647 h 131"/>
                <a:gd name="T10" fmla="*/ 0 w 128"/>
                <a:gd name="T11" fmla="*/ 2147483647 h 131"/>
                <a:gd name="T12" fmla="*/ 2147483647 w 128"/>
                <a:gd name="T13" fmla="*/ 2147483647 h 131"/>
                <a:gd name="T14" fmla="*/ 2147483647 w 128"/>
                <a:gd name="T15" fmla="*/ 2147483647 h 131"/>
                <a:gd name="T16" fmla="*/ 2147483647 w 128"/>
                <a:gd name="T17" fmla="*/ 2147483647 h 131"/>
                <a:gd name="T18" fmla="*/ 2147483647 w 128"/>
                <a:gd name="T19" fmla="*/ 2147483647 h 131"/>
                <a:gd name="T20" fmla="*/ 2147483647 w 128"/>
                <a:gd name="T21" fmla="*/ 2147483647 h 131"/>
                <a:gd name="T22" fmla="*/ 2147483647 w 128"/>
                <a:gd name="T23" fmla="*/ 2147483647 h 131"/>
                <a:gd name="T24" fmla="*/ 2147483647 w 128"/>
                <a:gd name="T25" fmla="*/ 2147483647 h 131"/>
                <a:gd name="T26" fmla="*/ 2147483647 w 128"/>
                <a:gd name="T27" fmla="*/ 2147483647 h 131"/>
                <a:gd name="T28" fmla="*/ 2147483647 w 128"/>
                <a:gd name="T29" fmla="*/ 2147483647 h 131"/>
                <a:gd name="T30" fmla="*/ 2147483647 w 128"/>
                <a:gd name="T31" fmla="*/ 2147483647 h 131"/>
                <a:gd name="T32" fmla="*/ 2147483647 w 128"/>
                <a:gd name="T33" fmla="*/ 2147483647 h 131"/>
                <a:gd name="T34" fmla="*/ 2147483647 w 128"/>
                <a:gd name="T35" fmla="*/ 2147483647 h 131"/>
                <a:gd name="T36" fmla="*/ 2147483647 w 128"/>
                <a:gd name="T37" fmla="*/ 2147483647 h 131"/>
                <a:gd name="T38" fmla="*/ 2147483647 w 128"/>
                <a:gd name="T39" fmla="*/ 2147483647 h 131"/>
                <a:gd name="T40" fmla="*/ 2147483647 w 128"/>
                <a:gd name="T41" fmla="*/ 2147483647 h 131"/>
                <a:gd name="T42" fmla="*/ 2147483647 w 128"/>
                <a:gd name="T43" fmla="*/ 2147483647 h 131"/>
                <a:gd name="T44" fmla="*/ 2147483647 w 128"/>
                <a:gd name="T45" fmla="*/ 2147483647 h 131"/>
                <a:gd name="T46" fmla="*/ 2147483647 w 128"/>
                <a:gd name="T47" fmla="*/ 2147483647 h 131"/>
                <a:gd name="T48" fmla="*/ 2147483647 w 128"/>
                <a:gd name="T49" fmla="*/ 2147483647 h 131"/>
                <a:gd name="T50" fmla="*/ 2147483647 w 128"/>
                <a:gd name="T51" fmla="*/ 2147483647 h 131"/>
                <a:gd name="T52" fmla="*/ 2147483647 w 128"/>
                <a:gd name="T53" fmla="*/ 2147483647 h 131"/>
                <a:gd name="T54" fmla="*/ 2147483647 w 128"/>
                <a:gd name="T55" fmla="*/ 2147483647 h 131"/>
                <a:gd name="T56" fmla="*/ 2147483647 w 128"/>
                <a:gd name="T57" fmla="*/ 2147483647 h 131"/>
                <a:gd name="T58" fmla="*/ 2147483647 w 128"/>
                <a:gd name="T59" fmla="*/ 2147483647 h 131"/>
                <a:gd name="T60" fmla="*/ 2147483647 w 128"/>
                <a:gd name="T61" fmla="*/ 2147483647 h 131"/>
                <a:gd name="T62" fmla="*/ 2147483647 w 128"/>
                <a:gd name="T63" fmla="*/ 2147483647 h 131"/>
                <a:gd name="T64" fmla="*/ 2147483647 w 128"/>
                <a:gd name="T65" fmla="*/ 2147483647 h 131"/>
                <a:gd name="T66" fmla="*/ 2147483647 w 128"/>
                <a:gd name="T67" fmla="*/ 2147483647 h 131"/>
                <a:gd name="T68" fmla="*/ 2147483647 w 128"/>
                <a:gd name="T69" fmla="*/ 2147483647 h 131"/>
                <a:gd name="T70" fmla="*/ 2147483647 w 128"/>
                <a:gd name="T71" fmla="*/ 2147483647 h 131"/>
                <a:gd name="T72" fmla="*/ 2147483647 w 128"/>
                <a:gd name="T73" fmla="*/ 2147483647 h 131"/>
                <a:gd name="T74" fmla="*/ 2147483647 w 128"/>
                <a:gd name="T75" fmla="*/ 2147483647 h 131"/>
                <a:gd name="T76" fmla="*/ 2147483647 w 128"/>
                <a:gd name="T77" fmla="*/ 2147483647 h 131"/>
                <a:gd name="T78" fmla="*/ 2147483647 w 128"/>
                <a:gd name="T79" fmla="*/ 2147483647 h 131"/>
                <a:gd name="T80" fmla="*/ 2147483647 w 128"/>
                <a:gd name="T81" fmla="*/ 2147483647 h 131"/>
                <a:gd name="T82" fmla="*/ 2147483647 w 128"/>
                <a:gd name="T83" fmla="*/ 2147483647 h 131"/>
                <a:gd name="T84" fmla="*/ 2147483647 w 128"/>
                <a:gd name="T85" fmla="*/ 0 h 1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131">
                  <a:moveTo>
                    <a:pt x="49" y="0"/>
                  </a:moveTo>
                  <a:lnTo>
                    <a:pt x="35" y="2"/>
                  </a:lnTo>
                  <a:lnTo>
                    <a:pt x="21" y="12"/>
                  </a:lnTo>
                  <a:lnTo>
                    <a:pt x="13" y="8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21" y="58"/>
                  </a:lnTo>
                  <a:lnTo>
                    <a:pt x="28" y="70"/>
                  </a:lnTo>
                  <a:lnTo>
                    <a:pt x="23" y="86"/>
                  </a:lnTo>
                  <a:lnTo>
                    <a:pt x="26" y="99"/>
                  </a:lnTo>
                  <a:lnTo>
                    <a:pt x="32" y="106"/>
                  </a:lnTo>
                  <a:lnTo>
                    <a:pt x="39" y="108"/>
                  </a:lnTo>
                  <a:lnTo>
                    <a:pt x="42" y="98"/>
                  </a:lnTo>
                  <a:lnTo>
                    <a:pt x="49" y="90"/>
                  </a:lnTo>
                  <a:lnTo>
                    <a:pt x="53" y="96"/>
                  </a:lnTo>
                  <a:lnTo>
                    <a:pt x="60" y="103"/>
                  </a:lnTo>
                  <a:lnTo>
                    <a:pt x="65" y="119"/>
                  </a:lnTo>
                  <a:lnTo>
                    <a:pt x="66" y="130"/>
                  </a:lnTo>
                  <a:lnTo>
                    <a:pt x="71" y="131"/>
                  </a:lnTo>
                  <a:lnTo>
                    <a:pt x="76" y="110"/>
                  </a:lnTo>
                  <a:lnTo>
                    <a:pt x="85" y="107"/>
                  </a:lnTo>
                  <a:lnTo>
                    <a:pt x="91" y="117"/>
                  </a:lnTo>
                  <a:lnTo>
                    <a:pt x="98" y="124"/>
                  </a:lnTo>
                  <a:lnTo>
                    <a:pt x="107" y="129"/>
                  </a:lnTo>
                  <a:lnTo>
                    <a:pt x="105" y="107"/>
                  </a:lnTo>
                  <a:lnTo>
                    <a:pt x="98" y="77"/>
                  </a:lnTo>
                  <a:lnTo>
                    <a:pt x="91" y="66"/>
                  </a:lnTo>
                  <a:lnTo>
                    <a:pt x="88" y="54"/>
                  </a:lnTo>
                  <a:lnTo>
                    <a:pt x="105" y="66"/>
                  </a:lnTo>
                  <a:lnTo>
                    <a:pt x="108" y="71"/>
                  </a:lnTo>
                  <a:lnTo>
                    <a:pt x="113" y="71"/>
                  </a:lnTo>
                  <a:lnTo>
                    <a:pt x="119" y="65"/>
                  </a:lnTo>
                  <a:lnTo>
                    <a:pt x="128" y="64"/>
                  </a:lnTo>
                  <a:lnTo>
                    <a:pt x="126" y="56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107" y="26"/>
                  </a:lnTo>
                  <a:lnTo>
                    <a:pt x="98" y="21"/>
                  </a:lnTo>
                  <a:lnTo>
                    <a:pt x="74" y="12"/>
                  </a:lnTo>
                  <a:lnTo>
                    <a:pt x="61" y="8"/>
                  </a:lnTo>
                  <a:lnTo>
                    <a:pt x="55" y="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ChangeAspect="1"/>
            </p:cNvSpPr>
            <p:nvPr/>
          </p:nvSpPr>
          <p:spPr bwMode="gray">
            <a:xfrm>
              <a:off x="5149649" y="4451350"/>
              <a:ext cx="465192" cy="469900"/>
            </a:xfrm>
            <a:custGeom>
              <a:avLst/>
              <a:gdLst>
                <a:gd name="T0" fmla="*/ 2147483647 w 352"/>
                <a:gd name="T1" fmla="*/ 2147483647 h 293"/>
                <a:gd name="T2" fmla="*/ 2147483647 w 352"/>
                <a:gd name="T3" fmla="*/ 2147483647 h 293"/>
                <a:gd name="T4" fmla="*/ 2147483647 w 352"/>
                <a:gd name="T5" fmla="*/ 2147483647 h 293"/>
                <a:gd name="T6" fmla="*/ 2147483647 w 352"/>
                <a:gd name="T7" fmla="*/ 2147483647 h 293"/>
                <a:gd name="T8" fmla="*/ 2147483647 w 352"/>
                <a:gd name="T9" fmla="*/ 2147483647 h 293"/>
                <a:gd name="T10" fmla="*/ 2147483647 w 352"/>
                <a:gd name="T11" fmla="*/ 2147483647 h 293"/>
                <a:gd name="T12" fmla="*/ 2147483647 w 352"/>
                <a:gd name="T13" fmla="*/ 2147483647 h 293"/>
                <a:gd name="T14" fmla="*/ 2147483647 w 352"/>
                <a:gd name="T15" fmla="*/ 2147483647 h 293"/>
                <a:gd name="T16" fmla="*/ 2147483647 w 352"/>
                <a:gd name="T17" fmla="*/ 2147483647 h 293"/>
                <a:gd name="T18" fmla="*/ 2147483647 w 352"/>
                <a:gd name="T19" fmla="*/ 2147483647 h 293"/>
                <a:gd name="T20" fmla="*/ 2147483647 w 352"/>
                <a:gd name="T21" fmla="*/ 2147483647 h 293"/>
                <a:gd name="T22" fmla="*/ 2147483647 w 352"/>
                <a:gd name="T23" fmla="*/ 2147483647 h 293"/>
                <a:gd name="T24" fmla="*/ 2147483647 w 352"/>
                <a:gd name="T25" fmla="*/ 2147483647 h 293"/>
                <a:gd name="T26" fmla="*/ 2147483647 w 352"/>
                <a:gd name="T27" fmla="*/ 2147483647 h 293"/>
                <a:gd name="T28" fmla="*/ 2147483647 w 352"/>
                <a:gd name="T29" fmla="*/ 2147483647 h 293"/>
                <a:gd name="T30" fmla="*/ 2147483647 w 352"/>
                <a:gd name="T31" fmla="*/ 2147483647 h 293"/>
                <a:gd name="T32" fmla="*/ 2147483647 w 352"/>
                <a:gd name="T33" fmla="*/ 2147483647 h 293"/>
                <a:gd name="T34" fmla="*/ 2147483647 w 352"/>
                <a:gd name="T35" fmla="*/ 2147483647 h 293"/>
                <a:gd name="T36" fmla="*/ 2147483647 w 352"/>
                <a:gd name="T37" fmla="*/ 2147483647 h 293"/>
                <a:gd name="T38" fmla="*/ 2147483647 w 352"/>
                <a:gd name="T39" fmla="*/ 2147483647 h 293"/>
                <a:gd name="T40" fmla="*/ 2147483647 w 352"/>
                <a:gd name="T41" fmla="*/ 2147483647 h 293"/>
                <a:gd name="T42" fmla="*/ 2147483647 w 352"/>
                <a:gd name="T43" fmla="*/ 2147483647 h 293"/>
                <a:gd name="T44" fmla="*/ 2147483647 w 352"/>
                <a:gd name="T45" fmla="*/ 2147483647 h 293"/>
                <a:gd name="T46" fmla="*/ 2147483647 w 352"/>
                <a:gd name="T47" fmla="*/ 2147483647 h 293"/>
                <a:gd name="T48" fmla="*/ 2147483647 w 352"/>
                <a:gd name="T49" fmla="*/ 2147483647 h 293"/>
                <a:gd name="T50" fmla="*/ 2147483647 w 352"/>
                <a:gd name="T51" fmla="*/ 2147483647 h 293"/>
                <a:gd name="T52" fmla="*/ 2147483647 w 352"/>
                <a:gd name="T53" fmla="*/ 2147483647 h 293"/>
                <a:gd name="T54" fmla="*/ 2147483647 w 352"/>
                <a:gd name="T55" fmla="*/ 2147483647 h 293"/>
                <a:gd name="T56" fmla="*/ 2147483647 w 352"/>
                <a:gd name="T57" fmla="*/ 2147483647 h 293"/>
                <a:gd name="T58" fmla="*/ 2147483647 w 352"/>
                <a:gd name="T59" fmla="*/ 2147483647 h 293"/>
                <a:gd name="T60" fmla="*/ 2147483647 w 352"/>
                <a:gd name="T61" fmla="*/ 2147483647 h 293"/>
                <a:gd name="T62" fmla="*/ 2147483647 w 352"/>
                <a:gd name="T63" fmla="*/ 2147483647 h 293"/>
                <a:gd name="T64" fmla="*/ 2147483647 w 352"/>
                <a:gd name="T65" fmla="*/ 2147483647 h 293"/>
                <a:gd name="T66" fmla="*/ 2147483647 w 352"/>
                <a:gd name="T67" fmla="*/ 2147483647 h 293"/>
                <a:gd name="T68" fmla="*/ 2147483647 w 352"/>
                <a:gd name="T69" fmla="*/ 2147483647 h 293"/>
                <a:gd name="T70" fmla="*/ 2147483647 w 352"/>
                <a:gd name="T71" fmla="*/ 2147483647 h 293"/>
                <a:gd name="T72" fmla="*/ 2147483647 w 352"/>
                <a:gd name="T73" fmla="*/ 2147483647 h 293"/>
                <a:gd name="T74" fmla="*/ 2147483647 w 352"/>
                <a:gd name="T75" fmla="*/ 2147483647 h 293"/>
                <a:gd name="T76" fmla="*/ 2147483647 w 352"/>
                <a:gd name="T77" fmla="*/ 2147483647 h 293"/>
                <a:gd name="T78" fmla="*/ 2147483647 w 352"/>
                <a:gd name="T79" fmla="*/ 2147483647 h 293"/>
                <a:gd name="T80" fmla="*/ 2147483647 w 352"/>
                <a:gd name="T81" fmla="*/ 2147483647 h 293"/>
                <a:gd name="T82" fmla="*/ 2147483647 w 352"/>
                <a:gd name="T83" fmla="*/ 2147483647 h 293"/>
                <a:gd name="T84" fmla="*/ 2147483647 w 352"/>
                <a:gd name="T85" fmla="*/ 2147483647 h 293"/>
                <a:gd name="T86" fmla="*/ 2147483647 w 352"/>
                <a:gd name="T87" fmla="*/ 2147483647 h 293"/>
                <a:gd name="T88" fmla="*/ 2147483647 w 352"/>
                <a:gd name="T89" fmla="*/ 2147483647 h 293"/>
                <a:gd name="T90" fmla="*/ 2147483647 w 352"/>
                <a:gd name="T91" fmla="*/ 2147483647 h 293"/>
                <a:gd name="T92" fmla="*/ 0 w 352"/>
                <a:gd name="T93" fmla="*/ 2147483647 h 293"/>
                <a:gd name="T94" fmla="*/ 2147483647 w 352"/>
                <a:gd name="T95" fmla="*/ 2147483647 h 293"/>
                <a:gd name="T96" fmla="*/ 2147483647 w 352"/>
                <a:gd name="T97" fmla="*/ 2147483647 h 293"/>
                <a:gd name="T98" fmla="*/ 2147483647 w 352"/>
                <a:gd name="T99" fmla="*/ 2147483647 h 293"/>
                <a:gd name="T100" fmla="*/ 2147483647 w 352"/>
                <a:gd name="T101" fmla="*/ 2147483647 h 293"/>
                <a:gd name="T102" fmla="*/ 2147483647 w 352"/>
                <a:gd name="T103" fmla="*/ 2147483647 h 293"/>
                <a:gd name="T104" fmla="*/ 2147483647 w 352"/>
                <a:gd name="T105" fmla="*/ 2147483647 h 293"/>
                <a:gd name="T106" fmla="*/ 2147483647 w 352"/>
                <a:gd name="T107" fmla="*/ 2147483647 h 293"/>
                <a:gd name="T108" fmla="*/ 2147483647 w 352"/>
                <a:gd name="T109" fmla="*/ 2147483647 h 293"/>
                <a:gd name="T110" fmla="*/ 2147483647 w 352"/>
                <a:gd name="T111" fmla="*/ 2147483647 h 293"/>
                <a:gd name="T112" fmla="*/ 2147483647 w 352"/>
                <a:gd name="T113" fmla="*/ 2147483647 h 293"/>
                <a:gd name="T114" fmla="*/ 2147483647 w 352"/>
                <a:gd name="T115" fmla="*/ 2147483647 h 293"/>
                <a:gd name="T116" fmla="*/ 2147483647 w 352"/>
                <a:gd name="T117" fmla="*/ 2147483647 h 293"/>
                <a:gd name="T118" fmla="*/ 2147483647 w 352"/>
                <a:gd name="T119" fmla="*/ 0 h 293"/>
                <a:gd name="T120" fmla="*/ 2147483647 w 352"/>
                <a:gd name="T121" fmla="*/ 2147483647 h 293"/>
                <a:gd name="T122" fmla="*/ 2147483647 w 352"/>
                <a:gd name="T123" fmla="*/ 2147483647 h 293"/>
                <a:gd name="T124" fmla="*/ 2147483647 w 352"/>
                <a:gd name="T125" fmla="*/ 2147483647 h 2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2" h="293">
                  <a:moveTo>
                    <a:pt x="324" y="78"/>
                  </a:moveTo>
                  <a:lnTo>
                    <a:pt x="314" y="70"/>
                  </a:lnTo>
                  <a:lnTo>
                    <a:pt x="268" y="57"/>
                  </a:lnTo>
                  <a:lnTo>
                    <a:pt x="258" y="65"/>
                  </a:lnTo>
                  <a:lnTo>
                    <a:pt x="253" y="66"/>
                  </a:lnTo>
                  <a:lnTo>
                    <a:pt x="245" y="66"/>
                  </a:lnTo>
                  <a:lnTo>
                    <a:pt x="234" y="62"/>
                  </a:lnTo>
                  <a:lnTo>
                    <a:pt x="223" y="73"/>
                  </a:lnTo>
                  <a:lnTo>
                    <a:pt x="207" y="76"/>
                  </a:lnTo>
                  <a:lnTo>
                    <a:pt x="193" y="86"/>
                  </a:lnTo>
                  <a:lnTo>
                    <a:pt x="201" y="94"/>
                  </a:lnTo>
                  <a:lnTo>
                    <a:pt x="216" y="100"/>
                  </a:lnTo>
                  <a:lnTo>
                    <a:pt x="225" y="110"/>
                  </a:lnTo>
                  <a:lnTo>
                    <a:pt x="227" y="116"/>
                  </a:lnTo>
                  <a:lnTo>
                    <a:pt x="217" y="106"/>
                  </a:lnTo>
                  <a:lnTo>
                    <a:pt x="201" y="103"/>
                  </a:lnTo>
                  <a:lnTo>
                    <a:pt x="196" y="113"/>
                  </a:lnTo>
                  <a:lnTo>
                    <a:pt x="207" y="120"/>
                  </a:lnTo>
                  <a:lnTo>
                    <a:pt x="209" y="133"/>
                  </a:lnTo>
                  <a:lnTo>
                    <a:pt x="201" y="125"/>
                  </a:lnTo>
                  <a:lnTo>
                    <a:pt x="195" y="115"/>
                  </a:lnTo>
                  <a:lnTo>
                    <a:pt x="185" y="111"/>
                  </a:lnTo>
                  <a:lnTo>
                    <a:pt x="182" y="113"/>
                  </a:lnTo>
                  <a:lnTo>
                    <a:pt x="184" y="124"/>
                  </a:lnTo>
                  <a:lnTo>
                    <a:pt x="193" y="131"/>
                  </a:lnTo>
                  <a:lnTo>
                    <a:pt x="188" y="135"/>
                  </a:lnTo>
                  <a:lnTo>
                    <a:pt x="177" y="125"/>
                  </a:lnTo>
                  <a:lnTo>
                    <a:pt x="172" y="111"/>
                  </a:lnTo>
                  <a:lnTo>
                    <a:pt x="148" y="97"/>
                  </a:lnTo>
                  <a:lnTo>
                    <a:pt x="148" y="93"/>
                  </a:lnTo>
                  <a:lnTo>
                    <a:pt x="151" y="86"/>
                  </a:lnTo>
                  <a:lnTo>
                    <a:pt x="137" y="90"/>
                  </a:lnTo>
                  <a:lnTo>
                    <a:pt x="135" y="105"/>
                  </a:lnTo>
                  <a:lnTo>
                    <a:pt x="135" y="120"/>
                  </a:lnTo>
                  <a:lnTo>
                    <a:pt x="136" y="132"/>
                  </a:lnTo>
                  <a:lnTo>
                    <a:pt x="144" y="140"/>
                  </a:lnTo>
                  <a:lnTo>
                    <a:pt x="147" y="154"/>
                  </a:lnTo>
                  <a:lnTo>
                    <a:pt x="164" y="172"/>
                  </a:lnTo>
                  <a:lnTo>
                    <a:pt x="169" y="181"/>
                  </a:lnTo>
                  <a:lnTo>
                    <a:pt x="172" y="190"/>
                  </a:lnTo>
                  <a:lnTo>
                    <a:pt x="167" y="192"/>
                  </a:lnTo>
                  <a:lnTo>
                    <a:pt x="163" y="191"/>
                  </a:lnTo>
                  <a:lnTo>
                    <a:pt x="164" y="185"/>
                  </a:lnTo>
                  <a:lnTo>
                    <a:pt x="161" y="179"/>
                  </a:lnTo>
                  <a:lnTo>
                    <a:pt x="151" y="178"/>
                  </a:lnTo>
                  <a:lnTo>
                    <a:pt x="150" y="186"/>
                  </a:lnTo>
                  <a:lnTo>
                    <a:pt x="155" y="200"/>
                  </a:lnTo>
                  <a:lnTo>
                    <a:pt x="151" y="203"/>
                  </a:lnTo>
                  <a:lnTo>
                    <a:pt x="147" y="203"/>
                  </a:lnTo>
                  <a:lnTo>
                    <a:pt x="141" y="203"/>
                  </a:lnTo>
                  <a:lnTo>
                    <a:pt x="131" y="206"/>
                  </a:lnTo>
                  <a:lnTo>
                    <a:pt x="135" y="212"/>
                  </a:lnTo>
                  <a:lnTo>
                    <a:pt x="147" y="217"/>
                  </a:lnTo>
                  <a:lnTo>
                    <a:pt x="156" y="219"/>
                  </a:lnTo>
                  <a:lnTo>
                    <a:pt x="163" y="224"/>
                  </a:lnTo>
                  <a:lnTo>
                    <a:pt x="172" y="224"/>
                  </a:lnTo>
                  <a:lnTo>
                    <a:pt x="177" y="237"/>
                  </a:lnTo>
                  <a:lnTo>
                    <a:pt x="184" y="237"/>
                  </a:lnTo>
                  <a:lnTo>
                    <a:pt x="190" y="244"/>
                  </a:lnTo>
                  <a:lnTo>
                    <a:pt x="199" y="250"/>
                  </a:lnTo>
                  <a:lnTo>
                    <a:pt x="204" y="250"/>
                  </a:lnTo>
                  <a:lnTo>
                    <a:pt x="211" y="255"/>
                  </a:lnTo>
                  <a:lnTo>
                    <a:pt x="212" y="293"/>
                  </a:lnTo>
                  <a:lnTo>
                    <a:pt x="199" y="285"/>
                  </a:lnTo>
                  <a:lnTo>
                    <a:pt x="189" y="272"/>
                  </a:lnTo>
                  <a:lnTo>
                    <a:pt x="175" y="275"/>
                  </a:lnTo>
                  <a:lnTo>
                    <a:pt x="161" y="275"/>
                  </a:lnTo>
                  <a:lnTo>
                    <a:pt x="152" y="270"/>
                  </a:lnTo>
                  <a:lnTo>
                    <a:pt x="162" y="266"/>
                  </a:lnTo>
                  <a:lnTo>
                    <a:pt x="164" y="259"/>
                  </a:lnTo>
                  <a:lnTo>
                    <a:pt x="152" y="256"/>
                  </a:lnTo>
                  <a:lnTo>
                    <a:pt x="139" y="243"/>
                  </a:lnTo>
                  <a:lnTo>
                    <a:pt x="132" y="249"/>
                  </a:lnTo>
                  <a:lnTo>
                    <a:pt x="123" y="245"/>
                  </a:lnTo>
                  <a:lnTo>
                    <a:pt x="110" y="248"/>
                  </a:lnTo>
                  <a:lnTo>
                    <a:pt x="98" y="245"/>
                  </a:lnTo>
                  <a:lnTo>
                    <a:pt x="81" y="248"/>
                  </a:lnTo>
                  <a:lnTo>
                    <a:pt x="67" y="242"/>
                  </a:lnTo>
                  <a:lnTo>
                    <a:pt x="64" y="242"/>
                  </a:lnTo>
                  <a:lnTo>
                    <a:pt x="61" y="245"/>
                  </a:lnTo>
                  <a:lnTo>
                    <a:pt x="55" y="248"/>
                  </a:lnTo>
                  <a:lnTo>
                    <a:pt x="51" y="240"/>
                  </a:lnTo>
                  <a:lnTo>
                    <a:pt x="45" y="228"/>
                  </a:lnTo>
                  <a:lnTo>
                    <a:pt x="33" y="208"/>
                  </a:lnTo>
                  <a:lnTo>
                    <a:pt x="43" y="210"/>
                  </a:lnTo>
                  <a:lnTo>
                    <a:pt x="53" y="208"/>
                  </a:lnTo>
                  <a:lnTo>
                    <a:pt x="49" y="200"/>
                  </a:lnTo>
                  <a:lnTo>
                    <a:pt x="35" y="194"/>
                  </a:lnTo>
                  <a:lnTo>
                    <a:pt x="33" y="203"/>
                  </a:lnTo>
                  <a:lnTo>
                    <a:pt x="17" y="178"/>
                  </a:lnTo>
                  <a:lnTo>
                    <a:pt x="7" y="170"/>
                  </a:lnTo>
                  <a:lnTo>
                    <a:pt x="3" y="154"/>
                  </a:lnTo>
                  <a:lnTo>
                    <a:pt x="1" y="152"/>
                  </a:lnTo>
                  <a:lnTo>
                    <a:pt x="0" y="152"/>
                  </a:lnTo>
                  <a:lnTo>
                    <a:pt x="1" y="152"/>
                  </a:lnTo>
                  <a:lnTo>
                    <a:pt x="10" y="146"/>
                  </a:lnTo>
                  <a:lnTo>
                    <a:pt x="15" y="140"/>
                  </a:lnTo>
                  <a:lnTo>
                    <a:pt x="17" y="127"/>
                  </a:lnTo>
                  <a:lnTo>
                    <a:pt x="27" y="120"/>
                  </a:lnTo>
                  <a:lnTo>
                    <a:pt x="35" y="103"/>
                  </a:lnTo>
                  <a:lnTo>
                    <a:pt x="49" y="92"/>
                  </a:lnTo>
                  <a:lnTo>
                    <a:pt x="49" y="77"/>
                  </a:lnTo>
                  <a:lnTo>
                    <a:pt x="46" y="67"/>
                  </a:lnTo>
                  <a:lnTo>
                    <a:pt x="82" y="62"/>
                  </a:lnTo>
                  <a:lnTo>
                    <a:pt x="93" y="52"/>
                  </a:lnTo>
                  <a:lnTo>
                    <a:pt x="112" y="45"/>
                  </a:lnTo>
                  <a:lnTo>
                    <a:pt x="132" y="45"/>
                  </a:lnTo>
                  <a:lnTo>
                    <a:pt x="147" y="31"/>
                  </a:lnTo>
                  <a:lnTo>
                    <a:pt x="153" y="29"/>
                  </a:lnTo>
                  <a:lnTo>
                    <a:pt x="166" y="29"/>
                  </a:lnTo>
                  <a:lnTo>
                    <a:pt x="183" y="25"/>
                  </a:lnTo>
                  <a:lnTo>
                    <a:pt x="205" y="25"/>
                  </a:lnTo>
                  <a:lnTo>
                    <a:pt x="236" y="16"/>
                  </a:lnTo>
                  <a:lnTo>
                    <a:pt x="248" y="16"/>
                  </a:lnTo>
                  <a:lnTo>
                    <a:pt x="258" y="24"/>
                  </a:lnTo>
                  <a:lnTo>
                    <a:pt x="293" y="36"/>
                  </a:lnTo>
                  <a:lnTo>
                    <a:pt x="313" y="33"/>
                  </a:lnTo>
                  <a:lnTo>
                    <a:pt x="327" y="20"/>
                  </a:lnTo>
                  <a:lnTo>
                    <a:pt x="329" y="1"/>
                  </a:lnTo>
                  <a:lnTo>
                    <a:pt x="340" y="0"/>
                  </a:lnTo>
                  <a:lnTo>
                    <a:pt x="343" y="6"/>
                  </a:lnTo>
                  <a:lnTo>
                    <a:pt x="352" y="13"/>
                  </a:lnTo>
                  <a:lnTo>
                    <a:pt x="351" y="24"/>
                  </a:lnTo>
                  <a:lnTo>
                    <a:pt x="340" y="33"/>
                  </a:lnTo>
                  <a:lnTo>
                    <a:pt x="338" y="49"/>
                  </a:lnTo>
                  <a:lnTo>
                    <a:pt x="334" y="63"/>
                  </a:lnTo>
                  <a:lnTo>
                    <a:pt x="324" y="78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 noChangeAspect="1"/>
            </p:cNvSpPr>
            <p:nvPr/>
          </p:nvSpPr>
          <p:spPr bwMode="gray">
            <a:xfrm>
              <a:off x="4846401" y="3613150"/>
              <a:ext cx="496945" cy="352425"/>
            </a:xfrm>
            <a:custGeom>
              <a:avLst/>
              <a:gdLst>
                <a:gd name="T0" fmla="*/ 2147483647 w 369"/>
                <a:gd name="T1" fmla="*/ 2147483647 h 223"/>
                <a:gd name="T2" fmla="*/ 2147483647 w 369"/>
                <a:gd name="T3" fmla="*/ 2147483647 h 223"/>
                <a:gd name="T4" fmla="*/ 2147483647 w 369"/>
                <a:gd name="T5" fmla="*/ 2147483647 h 223"/>
                <a:gd name="T6" fmla="*/ 2147483647 w 369"/>
                <a:gd name="T7" fmla="*/ 2147483647 h 223"/>
                <a:gd name="T8" fmla="*/ 2147483647 w 369"/>
                <a:gd name="T9" fmla="*/ 2147483647 h 223"/>
                <a:gd name="T10" fmla="*/ 2147483647 w 369"/>
                <a:gd name="T11" fmla="*/ 2147483647 h 223"/>
                <a:gd name="T12" fmla="*/ 2147483647 w 369"/>
                <a:gd name="T13" fmla="*/ 2147483647 h 223"/>
                <a:gd name="T14" fmla="*/ 2147483647 w 369"/>
                <a:gd name="T15" fmla="*/ 2147483647 h 223"/>
                <a:gd name="T16" fmla="*/ 2147483647 w 369"/>
                <a:gd name="T17" fmla="*/ 2147483647 h 223"/>
                <a:gd name="T18" fmla="*/ 2147483647 w 369"/>
                <a:gd name="T19" fmla="*/ 2147483647 h 223"/>
                <a:gd name="T20" fmla="*/ 2147483647 w 369"/>
                <a:gd name="T21" fmla="*/ 2147483647 h 223"/>
                <a:gd name="T22" fmla="*/ 2147483647 w 369"/>
                <a:gd name="T23" fmla="*/ 2147483647 h 223"/>
                <a:gd name="T24" fmla="*/ 2147483647 w 369"/>
                <a:gd name="T25" fmla="*/ 2147483647 h 223"/>
                <a:gd name="T26" fmla="*/ 2147483647 w 369"/>
                <a:gd name="T27" fmla="*/ 2147483647 h 223"/>
                <a:gd name="T28" fmla="*/ 2147483647 w 369"/>
                <a:gd name="T29" fmla="*/ 2147483647 h 223"/>
                <a:gd name="T30" fmla="*/ 2147483647 w 369"/>
                <a:gd name="T31" fmla="*/ 2147483647 h 223"/>
                <a:gd name="T32" fmla="*/ 2147483647 w 369"/>
                <a:gd name="T33" fmla="*/ 2147483647 h 223"/>
                <a:gd name="T34" fmla="*/ 2147483647 w 369"/>
                <a:gd name="T35" fmla="*/ 2147483647 h 223"/>
                <a:gd name="T36" fmla="*/ 2147483647 w 369"/>
                <a:gd name="T37" fmla="*/ 2147483647 h 223"/>
                <a:gd name="T38" fmla="*/ 2147483647 w 369"/>
                <a:gd name="T39" fmla="*/ 2147483647 h 223"/>
                <a:gd name="T40" fmla="*/ 2147483647 w 369"/>
                <a:gd name="T41" fmla="*/ 2147483647 h 223"/>
                <a:gd name="T42" fmla="*/ 2147483647 w 369"/>
                <a:gd name="T43" fmla="*/ 2147483647 h 223"/>
                <a:gd name="T44" fmla="*/ 2147483647 w 369"/>
                <a:gd name="T45" fmla="*/ 2147483647 h 223"/>
                <a:gd name="T46" fmla="*/ 2147483647 w 369"/>
                <a:gd name="T47" fmla="*/ 2147483647 h 223"/>
                <a:gd name="T48" fmla="*/ 2147483647 w 369"/>
                <a:gd name="T49" fmla="*/ 2147483647 h 223"/>
                <a:gd name="T50" fmla="*/ 2147483647 w 369"/>
                <a:gd name="T51" fmla="*/ 2147483647 h 223"/>
                <a:gd name="T52" fmla="*/ 2147483647 w 369"/>
                <a:gd name="T53" fmla="*/ 2147483647 h 223"/>
                <a:gd name="T54" fmla="*/ 2147483647 w 369"/>
                <a:gd name="T55" fmla="*/ 2147483647 h 223"/>
                <a:gd name="T56" fmla="*/ 0 w 369"/>
                <a:gd name="T57" fmla="*/ 2147483647 h 223"/>
                <a:gd name="T58" fmla="*/ 2147483647 w 369"/>
                <a:gd name="T59" fmla="*/ 2147483647 h 223"/>
                <a:gd name="T60" fmla="*/ 2147483647 w 369"/>
                <a:gd name="T61" fmla="*/ 2147483647 h 223"/>
                <a:gd name="T62" fmla="*/ 2147483647 w 369"/>
                <a:gd name="T63" fmla="*/ 2147483647 h 223"/>
                <a:gd name="T64" fmla="*/ 2147483647 w 369"/>
                <a:gd name="T65" fmla="*/ 2147483647 h 223"/>
                <a:gd name="T66" fmla="*/ 2147483647 w 369"/>
                <a:gd name="T67" fmla="*/ 2147483647 h 2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69" h="223">
                  <a:moveTo>
                    <a:pt x="58" y="39"/>
                  </a:moveTo>
                  <a:lnTo>
                    <a:pt x="71" y="47"/>
                  </a:lnTo>
                  <a:lnTo>
                    <a:pt x="95" y="65"/>
                  </a:lnTo>
                  <a:lnTo>
                    <a:pt x="128" y="64"/>
                  </a:lnTo>
                  <a:lnTo>
                    <a:pt x="134" y="64"/>
                  </a:lnTo>
                  <a:lnTo>
                    <a:pt x="147" y="44"/>
                  </a:lnTo>
                  <a:lnTo>
                    <a:pt x="178" y="35"/>
                  </a:lnTo>
                  <a:lnTo>
                    <a:pt x="194" y="26"/>
                  </a:lnTo>
                  <a:lnTo>
                    <a:pt x="211" y="32"/>
                  </a:lnTo>
                  <a:lnTo>
                    <a:pt x="225" y="24"/>
                  </a:lnTo>
                  <a:lnTo>
                    <a:pt x="235" y="22"/>
                  </a:lnTo>
                  <a:lnTo>
                    <a:pt x="240" y="10"/>
                  </a:lnTo>
                  <a:lnTo>
                    <a:pt x="255" y="1"/>
                  </a:lnTo>
                  <a:lnTo>
                    <a:pt x="273" y="2"/>
                  </a:lnTo>
                  <a:lnTo>
                    <a:pt x="285" y="0"/>
                  </a:lnTo>
                  <a:lnTo>
                    <a:pt x="300" y="5"/>
                  </a:lnTo>
                  <a:lnTo>
                    <a:pt x="317" y="15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56" y="29"/>
                  </a:lnTo>
                  <a:lnTo>
                    <a:pt x="365" y="38"/>
                  </a:lnTo>
                  <a:lnTo>
                    <a:pt x="369" y="48"/>
                  </a:lnTo>
                  <a:lnTo>
                    <a:pt x="365" y="55"/>
                  </a:lnTo>
                  <a:lnTo>
                    <a:pt x="357" y="62"/>
                  </a:lnTo>
                  <a:lnTo>
                    <a:pt x="350" y="62"/>
                  </a:lnTo>
                  <a:lnTo>
                    <a:pt x="335" y="69"/>
                  </a:lnTo>
                  <a:lnTo>
                    <a:pt x="326" y="78"/>
                  </a:lnTo>
                  <a:lnTo>
                    <a:pt x="324" y="86"/>
                  </a:lnTo>
                  <a:lnTo>
                    <a:pt x="318" y="97"/>
                  </a:lnTo>
                  <a:lnTo>
                    <a:pt x="316" y="108"/>
                  </a:lnTo>
                  <a:lnTo>
                    <a:pt x="303" y="121"/>
                  </a:lnTo>
                  <a:lnTo>
                    <a:pt x="298" y="135"/>
                  </a:lnTo>
                  <a:lnTo>
                    <a:pt x="291" y="151"/>
                  </a:lnTo>
                  <a:lnTo>
                    <a:pt x="284" y="161"/>
                  </a:lnTo>
                  <a:lnTo>
                    <a:pt x="276" y="178"/>
                  </a:lnTo>
                  <a:lnTo>
                    <a:pt x="260" y="185"/>
                  </a:lnTo>
                  <a:lnTo>
                    <a:pt x="228" y="195"/>
                  </a:lnTo>
                  <a:lnTo>
                    <a:pt x="225" y="195"/>
                  </a:lnTo>
                  <a:lnTo>
                    <a:pt x="221" y="188"/>
                  </a:lnTo>
                  <a:lnTo>
                    <a:pt x="209" y="193"/>
                  </a:lnTo>
                  <a:lnTo>
                    <a:pt x="197" y="193"/>
                  </a:lnTo>
                  <a:lnTo>
                    <a:pt x="181" y="204"/>
                  </a:lnTo>
                  <a:lnTo>
                    <a:pt x="166" y="204"/>
                  </a:lnTo>
                  <a:lnTo>
                    <a:pt x="160" y="209"/>
                  </a:lnTo>
                  <a:lnTo>
                    <a:pt x="145" y="210"/>
                  </a:lnTo>
                  <a:lnTo>
                    <a:pt x="133" y="218"/>
                  </a:lnTo>
                  <a:lnTo>
                    <a:pt x="119" y="222"/>
                  </a:lnTo>
                  <a:lnTo>
                    <a:pt x="102" y="223"/>
                  </a:lnTo>
                  <a:lnTo>
                    <a:pt x="87" y="214"/>
                  </a:lnTo>
                  <a:lnTo>
                    <a:pt x="76" y="210"/>
                  </a:lnTo>
                  <a:lnTo>
                    <a:pt x="65" y="195"/>
                  </a:lnTo>
                  <a:lnTo>
                    <a:pt x="50" y="188"/>
                  </a:lnTo>
                  <a:lnTo>
                    <a:pt x="41" y="172"/>
                  </a:lnTo>
                  <a:lnTo>
                    <a:pt x="28" y="167"/>
                  </a:lnTo>
                  <a:lnTo>
                    <a:pt x="20" y="153"/>
                  </a:lnTo>
                  <a:lnTo>
                    <a:pt x="15" y="140"/>
                  </a:lnTo>
                  <a:lnTo>
                    <a:pt x="7" y="136"/>
                  </a:lnTo>
                  <a:lnTo>
                    <a:pt x="0" y="136"/>
                  </a:lnTo>
                  <a:lnTo>
                    <a:pt x="10" y="125"/>
                  </a:lnTo>
                  <a:lnTo>
                    <a:pt x="21" y="123"/>
                  </a:lnTo>
                  <a:lnTo>
                    <a:pt x="20" y="112"/>
                  </a:lnTo>
                  <a:lnTo>
                    <a:pt x="20" y="102"/>
                  </a:lnTo>
                  <a:lnTo>
                    <a:pt x="28" y="83"/>
                  </a:lnTo>
                  <a:lnTo>
                    <a:pt x="22" y="75"/>
                  </a:lnTo>
                  <a:lnTo>
                    <a:pt x="26" y="67"/>
                  </a:lnTo>
                  <a:lnTo>
                    <a:pt x="53" y="67"/>
                  </a:lnTo>
                  <a:lnTo>
                    <a:pt x="58" y="59"/>
                  </a:lnTo>
                  <a:lnTo>
                    <a:pt x="58" y="39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 noChangeAspect="1"/>
            </p:cNvSpPr>
            <p:nvPr/>
          </p:nvSpPr>
          <p:spPr bwMode="gray">
            <a:xfrm>
              <a:off x="4700335" y="2720975"/>
              <a:ext cx="728746" cy="822325"/>
            </a:xfrm>
            <a:custGeom>
              <a:avLst/>
              <a:gdLst>
                <a:gd name="T0" fmla="*/ 2147483647 w 545"/>
                <a:gd name="T1" fmla="*/ 2147483647 h 511"/>
                <a:gd name="T2" fmla="*/ 2147483647 w 545"/>
                <a:gd name="T3" fmla="*/ 2147483647 h 511"/>
                <a:gd name="T4" fmla="*/ 2147483647 w 545"/>
                <a:gd name="T5" fmla="*/ 2147483647 h 511"/>
                <a:gd name="T6" fmla="*/ 2147483647 w 545"/>
                <a:gd name="T7" fmla="*/ 2147483647 h 511"/>
                <a:gd name="T8" fmla="*/ 2147483647 w 545"/>
                <a:gd name="T9" fmla="*/ 2147483647 h 511"/>
                <a:gd name="T10" fmla="*/ 2147483647 w 545"/>
                <a:gd name="T11" fmla="*/ 2147483647 h 511"/>
                <a:gd name="T12" fmla="*/ 2147483647 w 545"/>
                <a:gd name="T13" fmla="*/ 2147483647 h 511"/>
                <a:gd name="T14" fmla="*/ 2147483647 w 545"/>
                <a:gd name="T15" fmla="*/ 2147483647 h 511"/>
                <a:gd name="T16" fmla="*/ 2147483647 w 545"/>
                <a:gd name="T17" fmla="*/ 2147483647 h 511"/>
                <a:gd name="T18" fmla="*/ 2147483647 w 545"/>
                <a:gd name="T19" fmla="*/ 2147483647 h 511"/>
                <a:gd name="T20" fmla="*/ 2147483647 w 545"/>
                <a:gd name="T21" fmla="*/ 2147483647 h 511"/>
                <a:gd name="T22" fmla="*/ 2147483647 w 545"/>
                <a:gd name="T23" fmla="*/ 2147483647 h 511"/>
                <a:gd name="T24" fmla="*/ 2147483647 w 545"/>
                <a:gd name="T25" fmla="*/ 2147483647 h 511"/>
                <a:gd name="T26" fmla="*/ 2147483647 w 545"/>
                <a:gd name="T27" fmla="*/ 2147483647 h 511"/>
                <a:gd name="T28" fmla="*/ 2147483647 w 545"/>
                <a:gd name="T29" fmla="*/ 2147483647 h 511"/>
                <a:gd name="T30" fmla="*/ 2147483647 w 545"/>
                <a:gd name="T31" fmla="*/ 2147483647 h 511"/>
                <a:gd name="T32" fmla="*/ 2147483647 w 545"/>
                <a:gd name="T33" fmla="*/ 2147483647 h 511"/>
                <a:gd name="T34" fmla="*/ 2147483647 w 545"/>
                <a:gd name="T35" fmla="*/ 2147483647 h 511"/>
                <a:gd name="T36" fmla="*/ 2147483647 w 545"/>
                <a:gd name="T37" fmla="*/ 2147483647 h 511"/>
                <a:gd name="T38" fmla="*/ 2147483647 w 545"/>
                <a:gd name="T39" fmla="*/ 2147483647 h 511"/>
                <a:gd name="T40" fmla="*/ 2147483647 w 545"/>
                <a:gd name="T41" fmla="*/ 2147483647 h 511"/>
                <a:gd name="T42" fmla="*/ 2147483647 w 545"/>
                <a:gd name="T43" fmla="*/ 2147483647 h 511"/>
                <a:gd name="T44" fmla="*/ 2147483647 w 545"/>
                <a:gd name="T45" fmla="*/ 2147483647 h 511"/>
                <a:gd name="T46" fmla="*/ 2147483647 w 545"/>
                <a:gd name="T47" fmla="*/ 2147483647 h 511"/>
                <a:gd name="T48" fmla="*/ 2147483647 w 545"/>
                <a:gd name="T49" fmla="*/ 2147483647 h 511"/>
                <a:gd name="T50" fmla="*/ 2147483647 w 545"/>
                <a:gd name="T51" fmla="*/ 2147483647 h 511"/>
                <a:gd name="T52" fmla="*/ 2147483647 w 545"/>
                <a:gd name="T53" fmla="*/ 2147483647 h 511"/>
                <a:gd name="T54" fmla="*/ 2147483647 w 545"/>
                <a:gd name="T55" fmla="*/ 2147483647 h 511"/>
                <a:gd name="T56" fmla="*/ 2147483647 w 545"/>
                <a:gd name="T57" fmla="*/ 2147483647 h 511"/>
                <a:gd name="T58" fmla="*/ 2147483647 w 545"/>
                <a:gd name="T59" fmla="*/ 2147483647 h 511"/>
                <a:gd name="T60" fmla="*/ 2147483647 w 545"/>
                <a:gd name="T61" fmla="*/ 2147483647 h 511"/>
                <a:gd name="T62" fmla="*/ 2147483647 w 545"/>
                <a:gd name="T63" fmla="*/ 2147483647 h 511"/>
                <a:gd name="T64" fmla="*/ 2147483647 w 545"/>
                <a:gd name="T65" fmla="*/ 2147483647 h 511"/>
                <a:gd name="T66" fmla="*/ 2147483647 w 545"/>
                <a:gd name="T67" fmla="*/ 2147483647 h 511"/>
                <a:gd name="T68" fmla="*/ 2147483647 w 545"/>
                <a:gd name="T69" fmla="*/ 2147483647 h 511"/>
                <a:gd name="T70" fmla="*/ 2147483647 w 545"/>
                <a:gd name="T71" fmla="*/ 2147483647 h 511"/>
                <a:gd name="T72" fmla="*/ 2147483647 w 545"/>
                <a:gd name="T73" fmla="*/ 2147483647 h 511"/>
                <a:gd name="T74" fmla="*/ 2147483647 w 545"/>
                <a:gd name="T75" fmla="*/ 2147483647 h 511"/>
                <a:gd name="T76" fmla="*/ 2147483647 w 545"/>
                <a:gd name="T77" fmla="*/ 2147483647 h 511"/>
                <a:gd name="T78" fmla="*/ 2147483647 w 545"/>
                <a:gd name="T79" fmla="*/ 2147483647 h 511"/>
                <a:gd name="T80" fmla="*/ 2147483647 w 545"/>
                <a:gd name="T81" fmla="*/ 2147483647 h 511"/>
                <a:gd name="T82" fmla="*/ 2147483647 w 545"/>
                <a:gd name="T83" fmla="*/ 2147483647 h 5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45" h="511">
                  <a:moveTo>
                    <a:pt x="513" y="298"/>
                  </a:moveTo>
                  <a:lnTo>
                    <a:pt x="520" y="311"/>
                  </a:lnTo>
                  <a:lnTo>
                    <a:pt x="521" y="323"/>
                  </a:lnTo>
                  <a:lnTo>
                    <a:pt x="528" y="342"/>
                  </a:lnTo>
                  <a:lnTo>
                    <a:pt x="529" y="346"/>
                  </a:lnTo>
                  <a:lnTo>
                    <a:pt x="540" y="357"/>
                  </a:lnTo>
                  <a:lnTo>
                    <a:pt x="539" y="368"/>
                  </a:lnTo>
                  <a:lnTo>
                    <a:pt x="545" y="382"/>
                  </a:lnTo>
                  <a:lnTo>
                    <a:pt x="540" y="397"/>
                  </a:lnTo>
                  <a:lnTo>
                    <a:pt x="522" y="412"/>
                  </a:lnTo>
                  <a:lnTo>
                    <a:pt x="502" y="425"/>
                  </a:lnTo>
                  <a:lnTo>
                    <a:pt x="488" y="444"/>
                  </a:lnTo>
                  <a:lnTo>
                    <a:pt x="470" y="482"/>
                  </a:lnTo>
                  <a:lnTo>
                    <a:pt x="468" y="497"/>
                  </a:lnTo>
                  <a:lnTo>
                    <a:pt x="470" y="509"/>
                  </a:lnTo>
                  <a:lnTo>
                    <a:pt x="461" y="511"/>
                  </a:lnTo>
                  <a:lnTo>
                    <a:pt x="456" y="510"/>
                  </a:lnTo>
                  <a:lnTo>
                    <a:pt x="446" y="506"/>
                  </a:lnTo>
                  <a:lnTo>
                    <a:pt x="435" y="498"/>
                  </a:lnTo>
                  <a:lnTo>
                    <a:pt x="426" y="491"/>
                  </a:lnTo>
                  <a:lnTo>
                    <a:pt x="416" y="483"/>
                  </a:lnTo>
                  <a:lnTo>
                    <a:pt x="403" y="482"/>
                  </a:lnTo>
                  <a:lnTo>
                    <a:pt x="391" y="483"/>
                  </a:lnTo>
                  <a:lnTo>
                    <a:pt x="379" y="488"/>
                  </a:lnTo>
                  <a:lnTo>
                    <a:pt x="372" y="494"/>
                  </a:lnTo>
                  <a:lnTo>
                    <a:pt x="362" y="487"/>
                  </a:lnTo>
                  <a:lnTo>
                    <a:pt x="343" y="487"/>
                  </a:lnTo>
                  <a:lnTo>
                    <a:pt x="334" y="495"/>
                  </a:lnTo>
                  <a:lnTo>
                    <a:pt x="324" y="500"/>
                  </a:lnTo>
                  <a:lnTo>
                    <a:pt x="317" y="498"/>
                  </a:lnTo>
                  <a:lnTo>
                    <a:pt x="309" y="489"/>
                  </a:lnTo>
                  <a:lnTo>
                    <a:pt x="300" y="479"/>
                  </a:lnTo>
                  <a:lnTo>
                    <a:pt x="291" y="473"/>
                  </a:lnTo>
                  <a:lnTo>
                    <a:pt x="281" y="478"/>
                  </a:lnTo>
                  <a:lnTo>
                    <a:pt x="270" y="481"/>
                  </a:lnTo>
                  <a:lnTo>
                    <a:pt x="259" y="475"/>
                  </a:lnTo>
                  <a:lnTo>
                    <a:pt x="241" y="466"/>
                  </a:lnTo>
                  <a:lnTo>
                    <a:pt x="221" y="438"/>
                  </a:lnTo>
                  <a:lnTo>
                    <a:pt x="212" y="433"/>
                  </a:lnTo>
                  <a:lnTo>
                    <a:pt x="207" y="435"/>
                  </a:lnTo>
                  <a:lnTo>
                    <a:pt x="198" y="428"/>
                  </a:lnTo>
                  <a:lnTo>
                    <a:pt x="198" y="412"/>
                  </a:lnTo>
                  <a:lnTo>
                    <a:pt x="178" y="409"/>
                  </a:lnTo>
                  <a:lnTo>
                    <a:pt x="153" y="401"/>
                  </a:lnTo>
                  <a:lnTo>
                    <a:pt x="152" y="407"/>
                  </a:lnTo>
                  <a:lnTo>
                    <a:pt x="155" y="413"/>
                  </a:lnTo>
                  <a:lnTo>
                    <a:pt x="144" y="421"/>
                  </a:lnTo>
                  <a:lnTo>
                    <a:pt x="136" y="418"/>
                  </a:lnTo>
                  <a:lnTo>
                    <a:pt x="117" y="400"/>
                  </a:lnTo>
                  <a:lnTo>
                    <a:pt x="121" y="389"/>
                  </a:lnTo>
                  <a:lnTo>
                    <a:pt x="121" y="386"/>
                  </a:lnTo>
                  <a:lnTo>
                    <a:pt x="120" y="384"/>
                  </a:lnTo>
                  <a:lnTo>
                    <a:pt x="109" y="382"/>
                  </a:lnTo>
                  <a:lnTo>
                    <a:pt x="99" y="370"/>
                  </a:lnTo>
                  <a:lnTo>
                    <a:pt x="79" y="365"/>
                  </a:lnTo>
                  <a:lnTo>
                    <a:pt x="71" y="366"/>
                  </a:lnTo>
                  <a:lnTo>
                    <a:pt x="65" y="357"/>
                  </a:lnTo>
                  <a:lnTo>
                    <a:pt x="55" y="352"/>
                  </a:lnTo>
                  <a:lnTo>
                    <a:pt x="40" y="366"/>
                  </a:lnTo>
                  <a:lnTo>
                    <a:pt x="34" y="363"/>
                  </a:lnTo>
                  <a:lnTo>
                    <a:pt x="38" y="354"/>
                  </a:lnTo>
                  <a:lnTo>
                    <a:pt x="42" y="337"/>
                  </a:lnTo>
                  <a:lnTo>
                    <a:pt x="43" y="316"/>
                  </a:lnTo>
                  <a:lnTo>
                    <a:pt x="42" y="312"/>
                  </a:lnTo>
                  <a:lnTo>
                    <a:pt x="26" y="293"/>
                  </a:lnTo>
                  <a:lnTo>
                    <a:pt x="23" y="269"/>
                  </a:lnTo>
                  <a:lnTo>
                    <a:pt x="23" y="258"/>
                  </a:lnTo>
                  <a:lnTo>
                    <a:pt x="22" y="242"/>
                  </a:lnTo>
                  <a:lnTo>
                    <a:pt x="20" y="233"/>
                  </a:lnTo>
                  <a:lnTo>
                    <a:pt x="17" y="209"/>
                  </a:lnTo>
                  <a:lnTo>
                    <a:pt x="16" y="201"/>
                  </a:lnTo>
                  <a:lnTo>
                    <a:pt x="1" y="190"/>
                  </a:lnTo>
                  <a:lnTo>
                    <a:pt x="0" y="182"/>
                  </a:lnTo>
                  <a:lnTo>
                    <a:pt x="5" y="170"/>
                  </a:lnTo>
                  <a:lnTo>
                    <a:pt x="11" y="158"/>
                  </a:lnTo>
                  <a:lnTo>
                    <a:pt x="12" y="145"/>
                  </a:lnTo>
                  <a:lnTo>
                    <a:pt x="12" y="128"/>
                  </a:lnTo>
                  <a:lnTo>
                    <a:pt x="4" y="111"/>
                  </a:lnTo>
                  <a:lnTo>
                    <a:pt x="1" y="102"/>
                  </a:lnTo>
                  <a:lnTo>
                    <a:pt x="18" y="110"/>
                  </a:lnTo>
                  <a:lnTo>
                    <a:pt x="21" y="105"/>
                  </a:lnTo>
                  <a:lnTo>
                    <a:pt x="21" y="96"/>
                  </a:lnTo>
                  <a:lnTo>
                    <a:pt x="7" y="93"/>
                  </a:lnTo>
                  <a:lnTo>
                    <a:pt x="16" y="86"/>
                  </a:lnTo>
                  <a:lnTo>
                    <a:pt x="26" y="83"/>
                  </a:lnTo>
                  <a:lnTo>
                    <a:pt x="27" y="86"/>
                  </a:lnTo>
                  <a:lnTo>
                    <a:pt x="38" y="74"/>
                  </a:lnTo>
                  <a:lnTo>
                    <a:pt x="51" y="67"/>
                  </a:lnTo>
                  <a:lnTo>
                    <a:pt x="70" y="63"/>
                  </a:lnTo>
                  <a:lnTo>
                    <a:pt x="102" y="53"/>
                  </a:lnTo>
                  <a:lnTo>
                    <a:pt x="134" y="26"/>
                  </a:lnTo>
                  <a:lnTo>
                    <a:pt x="149" y="21"/>
                  </a:lnTo>
                  <a:lnTo>
                    <a:pt x="172" y="9"/>
                  </a:lnTo>
                  <a:lnTo>
                    <a:pt x="215" y="0"/>
                  </a:lnTo>
                  <a:lnTo>
                    <a:pt x="228" y="0"/>
                  </a:lnTo>
                  <a:lnTo>
                    <a:pt x="239" y="3"/>
                  </a:lnTo>
                  <a:lnTo>
                    <a:pt x="248" y="7"/>
                  </a:lnTo>
                  <a:lnTo>
                    <a:pt x="255" y="15"/>
                  </a:lnTo>
                  <a:lnTo>
                    <a:pt x="254" y="21"/>
                  </a:lnTo>
                  <a:lnTo>
                    <a:pt x="236" y="10"/>
                  </a:lnTo>
                  <a:lnTo>
                    <a:pt x="237" y="16"/>
                  </a:lnTo>
                  <a:lnTo>
                    <a:pt x="250" y="50"/>
                  </a:lnTo>
                  <a:lnTo>
                    <a:pt x="257" y="52"/>
                  </a:lnTo>
                  <a:lnTo>
                    <a:pt x="258" y="48"/>
                  </a:lnTo>
                  <a:lnTo>
                    <a:pt x="262" y="45"/>
                  </a:lnTo>
                  <a:lnTo>
                    <a:pt x="266" y="48"/>
                  </a:lnTo>
                  <a:lnTo>
                    <a:pt x="276" y="45"/>
                  </a:lnTo>
                  <a:lnTo>
                    <a:pt x="290" y="42"/>
                  </a:lnTo>
                  <a:lnTo>
                    <a:pt x="300" y="36"/>
                  </a:lnTo>
                  <a:lnTo>
                    <a:pt x="314" y="41"/>
                  </a:lnTo>
                  <a:lnTo>
                    <a:pt x="378" y="52"/>
                  </a:lnTo>
                  <a:lnTo>
                    <a:pt x="426" y="51"/>
                  </a:lnTo>
                  <a:lnTo>
                    <a:pt x="453" y="45"/>
                  </a:lnTo>
                  <a:lnTo>
                    <a:pt x="477" y="42"/>
                  </a:lnTo>
                  <a:lnTo>
                    <a:pt x="491" y="50"/>
                  </a:lnTo>
                  <a:lnTo>
                    <a:pt x="510" y="63"/>
                  </a:lnTo>
                  <a:lnTo>
                    <a:pt x="515" y="74"/>
                  </a:lnTo>
                  <a:lnTo>
                    <a:pt x="515" y="81"/>
                  </a:lnTo>
                  <a:lnTo>
                    <a:pt x="516" y="91"/>
                  </a:lnTo>
                  <a:lnTo>
                    <a:pt x="534" y="163"/>
                  </a:lnTo>
                  <a:lnTo>
                    <a:pt x="534" y="179"/>
                  </a:lnTo>
                  <a:lnTo>
                    <a:pt x="533" y="196"/>
                  </a:lnTo>
                  <a:lnTo>
                    <a:pt x="522" y="212"/>
                  </a:lnTo>
                  <a:lnTo>
                    <a:pt x="507" y="220"/>
                  </a:lnTo>
                  <a:lnTo>
                    <a:pt x="496" y="234"/>
                  </a:lnTo>
                  <a:lnTo>
                    <a:pt x="502" y="245"/>
                  </a:lnTo>
                  <a:lnTo>
                    <a:pt x="517" y="257"/>
                  </a:lnTo>
                  <a:lnTo>
                    <a:pt x="513" y="298"/>
                  </a:lnTo>
                  <a:close/>
                </a:path>
              </a:pathLst>
            </a:custGeom>
            <a:solidFill>
              <a:srgbClr val="FF7900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 noChangeAspect="1"/>
            </p:cNvSpPr>
            <p:nvPr/>
          </p:nvSpPr>
          <p:spPr bwMode="gray">
            <a:xfrm>
              <a:off x="5198867" y="2217738"/>
              <a:ext cx="544575" cy="384175"/>
            </a:xfrm>
            <a:custGeom>
              <a:avLst/>
              <a:gdLst>
                <a:gd name="T0" fmla="*/ 0 w 406"/>
                <a:gd name="T1" fmla="*/ 2147483647 h 240"/>
                <a:gd name="T2" fmla="*/ 2147483647 w 406"/>
                <a:gd name="T3" fmla="*/ 2147483647 h 240"/>
                <a:gd name="T4" fmla="*/ 2147483647 w 406"/>
                <a:gd name="T5" fmla="*/ 2147483647 h 240"/>
                <a:gd name="T6" fmla="*/ 2147483647 w 406"/>
                <a:gd name="T7" fmla="*/ 2147483647 h 240"/>
                <a:gd name="T8" fmla="*/ 2147483647 w 406"/>
                <a:gd name="T9" fmla="*/ 2147483647 h 240"/>
                <a:gd name="T10" fmla="*/ 2147483647 w 406"/>
                <a:gd name="T11" fmla="*/ 2147483647 h 240"/>
                <a:gd name="T12" fmla="*/ 2147483647 w 406"/>
                <a:gd name="T13" fmla="*/ 2147483647 h 240"/>
                <a:gd name="T14" fmla="*/ 2147483647 w 406"/>
                <a:gd name="T15" fmla="*/ 2147483647 h 240"/>
                <a:gd name="T16" fmla="*/ 2147483647 w 406"/>
                <a:gd name="T17" fmla="*/ 2147483647 h 240"/>
                <a:gd name="T18" fmla="*/ 2147483647 w 406"/>
                <a:gd name="T19" fmla="*/ 2147483647 h 240"/>
                <a:gd name="T20" fmla="*/ 2147483647 w 406"/>
                <a:gd name="T21" fmla="*/ 2147483647 h 240"/>
                <a:gd name="T22" fmla="*/ 2147483647 w 406"/>
                <a:gd name="T23" fmla="*/ 2147483647 h 240"/>
                <a:gd name="T24" fmla="*/ 2147483647 w 406"/>
                <a:gd name="T25" fmla="*/ 2147483647 h 240"/>
                <a:gd name="T26" fmla="*/ 2147483647 w 406"/>
                <a:gd name="T27" fmla="*/ 2147483647 h 240"/>
                <a:gd name="T28" fmla="*/ 2147483647 w 406"/>
                <a:gd name="T29" fmla="*/ 2147483647 h 240"/>
                <a:gd name="T30" fmla="*/ 2147483647 w 406"/>
                <a:gd name="T31" fmla="*/ 0 h 240"/>
                <a:gd name="T32" fmla="*/ 2147483647 w 406"/>
                <a:gd name="T33" fmla="*/ 2147483647 h 240"/>
                <a:gd name="T34" fmla="*/ 2147483647 w 406"/>
                <a:gd name="T35" fmla="*/ 2147483647 h 240"/>
                <a:gd name="T36" fmla="*/ 2147483647 w 406"/>
                <a:gd name="T37" fmla="*/ 2147483647 h 240"/>
                <a:gd name="T38" fmla="*/ 2147483647 w 406"/>
                <a:gd name="T39" fmla="*/ 2147483647 h 240"/>
                <a:gd name="T40" fmla="*/ 2147483647 w 406"/>
                <a:gd name="T41" fmla="*/ 2147483647 h 240"/>
                <a:gd name="T42" fmla="*/ 2147483647 w 406"/>
                <a:gd name="T43" fmla="*/ 2147483647 h 240"/>
                <a:gd name="T44" fmla="*/ 2147483647 w 406"/>
                <a:gd name="T45" fmla="*/ 2147483647 h 240"/>
                <a:gd name="T46" fmla="*/ 2147483647 w 406"/>
                <a:gd name="T47" fmla="*/ 2147483647 h 240"/>
                <a:gd name="T48" fmla="*/ 2147483647 w 406"/>
                <a:gd name="T49" fmla="*/ 2147483647 h 240"/>
                <a:gd name="T50" fmla="*/ 2147483647 w 406"/>
                <a:gd name="T51" fmla="*/ 2147483647 h 240"/>
                <a:gd name="T52" fmla="*/ 2147483647 w 406"/>
                <a:gd name="T53" fmla="*/ 2147483647 h 240"/>
                <a:gd name="T54" fmla="*/ 2147483647 w 406"/>
                <a:gd name="T55" fmla="*/ 2147483647 h 240"/>
                <a:gd name="T56" fmla="*/ 2147483647 w 406"/>
                <a:gd name="T57" fmla="*/ 2147483647 h 240"/>
                <a:gd name="T58" fmla="*/ 2147483647 w 406"/>
                <a:gd name="T59" fmla="*/ 2147483647 h 240"/>
                <a:gd name="T60" fmla="*/ 2147483647 w 406"/>
                <a:gd name="T61" fmla="*/ 2147483647 h 240"/>
                <a:gd name="T62" fmla="*/ 2147483647 w 406"/>
                <a:gd name="T63" fmla="*/ 2147483647 h 240"/>
                <a:gd name="T64" fmla="*/ 2147483647 w 406"/>
                <a:gd name="T65" fmla="*/ 2147483647 h 240"/>
                <a:gd name="T66" fmla="*/ 2147483647 w 406"/>
                <a:gd name="T67" fmla="*/ 2147483647 h 240"/>
                <a:gd name="T68" fmla="*/ 2147483647 w 406"/>
                <a:gd name="T69" fmla="*/ 2147483647 h 240"/>
                <a:gd name="T70" fmla="*/ 2147483647 w 406"/>
                <a:gd name="T71" fmla="*/ 2147483647 h 240"/>
                <a:gd name="T72" fmla="*/ 2147483647 w 406"/>
                <a:gd name="T73" fmla="*/ 2147483647 h 240"/>
                <a:gd name="T74" fmla="*/ 2147483647 w 406"/>
                <a:gd name="T75" fmla="*/ 2147483647 h 240"/>
                <a:gd name="T76" fmla="*/ 2147483647 w 406"/>
                <a:gd name="T77" fmla="*/ 2147483647 h 240"/>
                <a:gd name="T78" fmla="*/ 2147483647 w 406"/>
                <a:gd name="T79" fmla="*/ 2147483647 h 240"/>
                <a:gd name="T80" fmla="*/ 2147483647 w 406"/>
                <a:gd name="T81" fmla="*/ 2147483647 h 240"/>
                <a:gd name="T82" fmla="*/ 2147483647 w 406"/>
                <a:gd name="T83" fmla="*/ 2147483647 h 240"/>
                <a:gd name="T84" fmla="*/ 2147483647 w 406"/>
                <a:gd name="T85" fmla="*/ 2147483647 h 240"/>
                <a:gd name="T86" fmla="*/ 2147483647 w 406"/>
                <a:gd name="T87" fmla="*/ 2147483647 h 240"/>
                <a:gd name="T88" fmla="*/ 2147483647 w 406"/>
                <a:gd name="T89" fmla="*/ 2147483647 h 240"/>
                <a:gd name="T90" fmla="*/ 2147483647 w 406"/>
                <a:gd name="T91" fmla="*/ 2147483647 h 240"/>
                <a:gd name="T92" fmla="*/ 2147483647 w 406"/>
                <a:gd name="T93" fmla="*/ 2147483647 h 2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06" h="240">
                  <a:moveTo>
                    <a:pt x="3" y="195"/>
                  </a:moveTo>
                  <a:lnTo>
                    <a:pt x="0" y="184"/>
                  </a:lnTo>
                  <a:lnTo>
                    <a:pt x="4" y="134"/>
                  </a:lnTo>
                  <a:lnTo>
                    <a:pt x="12" y="118"/>
                  </a:lnTo>
                  <a:lnTo>
                    <a:pt x="20" y="107"/>
                  </a:lnTo>
                  <a:lnTo>
                    <a:pt x="24" y="93"/>
                  </a:lnTo>
                  <a:lnTo>
                    <a:pt x="27" y="77"/>
                  </a:lnTo>
                  <a:lnTo>
                    <a:pt x="33" y="64"/>
                  </a:lnTo>
                  <a:lnTo>
                    <a:pt x="43" y="52"/>
                  </a:lnTo>
                  <a:lnTo>
                    <a:pt x="51" y="44"/>
                  </a:lnTo>
                  <a:lnTo>
                    <a:pt x="63" y="42"/>
                  </a:lnTo>
                  <a:lnTo>
                    <a:pt x="86" y="33"/>
                  </a:lnTo>
                  <a:lnTo>
                    <a:pt x="94" y="47"/>
                  </a:lnTo>
                  <a:lnTo>
                    <a:pt x="113" y="68"/>
                  </a:lnTo>
                  <a:lnTo>
                    <a:pt x="115" y="79"/>
                  </a:lnTo>
                  <a:lnTo>
                    <a:pt x="119" y="86"/>
                  </a:lnTo>
                  <a:lnTo>
                    <a:pt x="120" y="75"/>
                  </a:lnTo>
                  <a:lnTo>
                    <a:pt x="125" y="92"/>
                  </a:lnTo>
                  <a:lnTo>
                    <a:pt x="131" y="100"/>
                  </a:lnTo>
                  <a:lnTo>
                    <a:pt x="147" y="108"/>
                  </a:lnTo>
                  <a:lnTo>
                    <a:pt x="153" y="108"/>
                  </a:lnTo>
                  <a:lnTo>
                    <a:pt x="169" y="102"/>
                  </a:lnTo>
                  <a:lnTo>
                    <a:pt x="169" y="107"/>
                  </a:lnTo>
                  <a:lnTo>
                    <a:pt x="174" y="113"/>
                  </a:lnTo>
                  <a:lnTo>
                    <a:pt x="175" y="98"/>
                  </a:lnTo>
                  <a:lnTo>
                    <a:pt x="181" y="92"/>
                  </a:lnTo>
                  <a:lnTo>
                    <a:pt x="185" y="85"/>
                  </a:lnTo>
                  <a:lnTo>
                    <a:pt x="185" y="21"/>
                  </a:lnTo>
                  <a:lnTo>
                    <a:pt x="191" y="15"/>
                  </a:lnTo>
                  <a:lnTo>
                    <a:pt x="200" y="14"/>
                  </a:lnTo>
                  <a:lnTo>
                    <a:pt x="213" y="4"/>
                  </a:lnTo>
                  <a:lnTo>
                    <a:pt x="239" y="0"/>
                  </a:lnTo>
                  <a:lnTo>
                    <a:pt x="255" y="4"/>
                  </a:lnTo>
                  <a:lnTo>
                    <a:pt x="269" y="15"/>
                  </a:lnTo>
                  <a:lnTo>
                    <a:pt x="283" y="20"/>
                  </a:lnTo>
                  <a:lnTo>
                    <a:pt x="288" y="30"/>
                  </a:lnTo>
                  <a:lnTo>
                    <a:pt x="310" y="49"/>
                  </a:lnTo>
                  <a:lnTo>
                    <a:pt x="318" y="49"/>
                  </a:lnTo>
                  <a:lnTo>
                    <a:pt x="326" y="46"/>
                  </a:lnTo>
                  <a:lnTo>
                    <a:pt x="341" y="44"/>
                  </a:lnTo>
                  <a:lnTo>
                    <a:pt x="358" y="48"/>
                  </a:lnTo>
                  <a:lnTo>
                    <a:pt x="359" y="49"/>
                  </a:lnTo>
                  <a:lnTo>
                    <a:pt x="364" y="55"/>
                  </a:lnTo>
                  <a:lnTo>
                    <a:pt x="368" y="63"/>
                  </a:lnTo>
                  <a:lnTo>
                    <a:pt x="375" y="66"/>
                  </a:lnTo>
                  <a:lnTo>
                    <a:pt x="379" y="74"/>
                  </a:lnTo>
                  <a:lnTo>
                    <a:pt x="380" y="82"/>
                  </a:lnTo>
                  <a:lnTo>
                    <a:pt x="375" y="106"/>
                  </a:lnTo>
                  <a:lnTo>
                    <a:pt x="372" y="113"/>
                  </a:lnTo>
                  <a:lnTo>
                    <a:pt x="380" y="116"/>
                  </a:lnTo>
                  <a:lnTo>
                    <a:pt x="387" y="120"/>
                  </a:lnTo>
                  <a:lnTo>
                    <a:pt x="387" y="128"/>
                  </a:lnTo>
                  <a:lnTo>
                    <a:pt x="400" y="150"/>
                  </a:lnTo>
                  <a:lnTo>
                    <a:pt x="402" y="159"/>
                  </a:lnTo>
                  <a:lnTo>
                    <a:pt x="406" y="166"/>
                  </a:lnTo>
                  <a:lnTo>
                    <a:pt x="406" y="182"/>
                  </a:lnTo>
                  <a:lnTo>
                    <a:pt x="405" y="189"/>
                  </a:lnTo>
                  <a:lnTo>
                    <a:pt x="395" y="190"/>
                  </a:lnTo>
                  <a:lnTo>
                    <a:pt x="388" y="194"/>
                  </a:lnTo>
                  <a:lnTo>
                    <a:pt x="375" y="206"/>
                  </a:lnTo>
                  <a:lnTo>
                    <a:pt x="374" y="214"/>
                  </a:lnTo>
                  <a:lnTo>
                    <a:pt x="363" y="227"/>
                  </a:lnTo>
                  <a:lnTo>
                    <a:pt x="356" y="229"/>
                  </a:lnTo>
                  <a:lnTo>
                    <a:pt x="340" y="222"/>
                  </a:lnTo>
                  <a:lnTo>
                    <a:pt x="334" y="227"/>
                  </a:lnTo>
                  <a:lnTo>
                    <a:pt x="331" y="236"/>
                  </a:lnTo>
                  <a:lnTo>
                    <a:pt x="325" y="240"/>
                  </a:lnTo>
                  <a:lnTo>
                    <a:pt x="316" y="238"/>
                  </a:lnTo>
                  <a:lnTo>
                    <a:pt x="310" y="233"/>
                  </a:lnTo>
                  <a:lnTo>
                    <a:pt x="303" y="231"/>
                  </a:lnTo>
                  <a:lnTo>
                    <a:pt x="285" y="208"/>
                  </a:lnTo>
                  <a:lnTo>
                    <a:pt x="258" y="189"/>
                  </a:lnTo>
                  <a:lnTo>
                    <a:pt x="242" y="190"/>
                  </a:lnTo>
                  <a:lnTo>
                    <a:pt x="234" y="188"/>
                  </a:lnTo>
                  <a:lnTo>
                    <a:pt x="224" y="165"/>
                  </a:lnTo>
                  <a:lnTo>
                    <a:pt x="218" y="160"/>
                  </a:lnTo>
                  <a:lnTo>
                    <a:pt x="211" y="162"/>
                  </a:lnTo>
                  <a:lnTo>
                    <a:pt x="200" y="173"/>
                  </a:lnTo>
                  <a:lnTo>
                    <a:pt x="184" y="177"/>
                  </a:lnTo>
                  <a:lnTo>
                    <a:pt x="153" y="166"/>
                  </a:lnTo>
                  <a:lnTo>
                    <a:pt x="146" y="166"/>
                  </a:lnTo>
                  <a:lnTo>
                    <a:pt x="129" y="163"/>
                  </a:lnTo>
                  <a:lnTo>
                    <a:pt x="121" y="166"/>
                  </a:lnTo>
                  <a:lnTo>
                    <a:pt x="114" y="163"/>
                  </a:lnTo>
                  <a:lnTo>
                    <a:pt x="106" y="167"/>
                  </a:lnTo>
                  <a:lnTo>
                    <a:pt x="98" y="167"/>
                  </a:lnTo>
                  <a:lnTo>
                    <a:pt x="92" y="163"/>
                  </a:lnTo>
                  <a:lnTo>
                    <a:pt x="83" y="162"/>
                  </a:lnTo>
                  <a:lnTo>
                    <a:pt x="67" y="163"/>
                  </a:lnTo>
                  <a:lnTo>
                    <a:pt x="44" y="171"/>
                  </a:lnTo>
                  <a:lnTo>
                    <a:pt x="29" y="179"/>
                  </a:lnTo>
                  <a:lnTo>
                    <a:pt x="20" y="193"/>
                  </a:lnTo>
                  <a:lnTo>
                    <a:pt x="13" y="198"/>
                  </a:lnTo>
                  <a:lnTo>
                    <a:pt x="3" y="195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 noChangeAspect="1"/>
            </p:cNvSpPr>
            <p:nvPr/>
          </p:nvSpPr>
          <p:spPr bwMode="gray">
            <a:xfrm>
              <a:off x="4539978" y="3262313"/>
              <a:ext cx="509647" cy="358775"/>
            </a:xfrm>
            <a:custGeom>
              <a:avLst/>
              <a:gdLst>
                <a:gd name="T0" fmla="*/ 2147483647 w 378"/>
                <a:gd name="T1" fmla="*/ 2147483647 h 222"/>
                <a:gd name="T2" fmla="*/ 2147483647 w 378"/>
                <a:gd name="T3" fmla="*/ 2147483647 h 222"/>
                <a:gd name="T4" fmla="*/ 2147483647 w 378"/>
                <a:gd name="T5" fmla="*/ 2147483647 h 222"/>
                <a:gd name="T6" fmla="*/ 2147483647 w 378"/>
                <a:gd name="T7" fmla="*/ 2147483647 h 222"/>
                <a:gd name="T8" fmla="*/ 2147483647 w 378"/>
                <a:gd name="T9" fmla="*/ 2147483647 h 222"/>
                <a:gd name="T10" fmla="*/ 2147483647 w 378"/>
                <a:gd name="T11" fmla="*/ 2147483647 h 222"/>
                <a:gd name="T12" fmla="*/ 2147483647 w 378"/>
                <a:gd name="T13" fmla="*/ 2147483647 h 222"/>
                <a:gd name="T14" fmla="*/ 2147483647 w 378"/>
                <a:gd name="T15" fmla="*/ 2147483647 h 222"/>
                <a:gd name="T16" fmla="*/ 2147483647 w 378"/>
                <a:gd name="T17" fmla="*/ 2147483647 h 222"/>
                <a:gd name="T18" fmla="*/ 2147483647 w 378"/>
                <a:gd name="T19" fmla="*/ 2147483647 h 222"/>
                <a:gd name="T20" fmla="*/ 2147483647 w 378"/>
                <a:gd name="T21" fmla="*/ 2147483647 h 222"/>
                <a:gd name="T22" fmla="*/ 2147483647 w 378"/>
                <a:gd name="T23" fmla="*/ 2147483647 h 222"/>
                <a:gd name="T24" fmla="*/ 2147483647 w 378"/>
                <a:gd name="T25" fmla="*/ 2147483647 h 222"/>
                <a:gd name="T26" fmla="*/ 2147483647 w 378"/>
                <a:gd name="T27" fmla="*/ 2147483647 h 222"/>
                <a:gd name="T28" fmla="*/ 2147483647 w 378"/>
                <a:gd name="T29" fmla="*/ 2147483647 h 222"/>
                <a:gd name="T30" fmla="*/ 2147483647 w 378"/>
                <a:gd name="T31" fmla="*/ 2147483647 h 222"/>
                <a:gd name="T32" fmla="*/ 2147483647 w 378"/>
                <a:gd name="T33" fmla="*/ 2147483647 h 222"/>
                <a:gd name="T34" fmla="*/ 2147483647 w 378"/>
                <a:gd name="T35" fmla="*/ 2147483647 h 222"/>
                <a:gd name="T36" fmla="*/ 2147483647 w 378"/>
                <a:gd name="T37" fmla="*/ 2147483647 h 222"/>
                <a:gd name="T38" fmla="*/ 0 w 378"/>
                <a:gd name="T39" fmla="*/ 2147483647 h 222"/>
                <a:gd name="T40" fmla="*/ 2147483647 w 378"/>
                <a:gd name="T41" fmla="*/ 2147483647 h 222"/>
                <a:gd name="T42" fmla="*/ 2147483647 w 378"/>
                <a:gd name="T43" fmla="*/ 2147483647 h 222"/>
                <a:gd name="T44" fmla="*/ 2147483647 w 378"/>
                <a:gd name="T45" fmla="*/ 2147483647 h 222"/>
                <a:gd name="T46" fmla="*/ 2147483647 w 378"/>
                <a:gd name="T47" fmla="*/ 2147483647 h 222"/>
                <a:gd name="T48" fmla="*/ 2147483647 w 378"/>
                <a:gd name="T49" fmla="*/ 2147483647 h 222"/>
                <a:gd name="T50" fmla="*/ 2147483647 w 378"/>
                <a:gd name="T51" fmla="*/ 2147483647 h 222"/>
                <a:gd name="T52" fmla="*/ 2147483647 w 378"/>
                <a:gd name="T53" fmla="*/ 2147483647 h 222"/>
                <a:gd name="T54" fmla="*/ 2147483647 w 378"/>
                <a:gd name="T55" fmla="*/ 2147483647 h 222"/>
                <a:gd name="T56" fmla="*/ 2147483647 w 378"/>
                <a:gd name="T57" fmla="*/ 2147483647 h 222"/>
                <a:gd name="T58" fmla="*/ 2147483647 w 378"/>
                <a:gd name="T59" fmla="*/ 2147483647 h 222"/>
                <a:gd name="T60" fmla="*/ 2147483647 w 378"/>
                <a:gd name="T61" fmla="*/ 2147483647 h 222"/>
                <a:gd name="T62" fmla="*/ 2147483647 w 378"/>
                <a:gd name="T63" fmla="*/ 2147483647 h 222"/>
                <a:gd name="T64" fmla="*/ 2147483647 w 378"/>
                <a:gd name="T65" fmla="*/ 2147483647 h 222"/>
                <a:gd name="T66" fmla="*/ 2147483647 w 378"/>
                <a:gd name="T67" fmla="*/ 2147483647 h 222"/>
                <a:gd name="T68" fmla="*/ 2147483647 w 378"/>
                <a:gd name="T69" fmla="*/ 2147483647 h 222"/>
                <a:gd name="T70" fmla="*/ 2147483647 w 378"/>
                <a:gd name="T71" fmla="*/ 2147483647 h 222"/>
                <a:gd name="T72" fmla="*/ 2147483647 w 378"/>
                <a:gd name="T73" fmla="*/ 2147483647 h 222"/>
                <a:gd name="T74" fmla="*/ 2147483647 w 378"/>
                <a:gd name="T75" fmla="*/ 2147483647 h 222"/>
                <a:gd name="T76" fmla="*/ 2147483647 w 378"/>
                <a:gd name="T77" fmla="*/ 2147483647 h 2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78" h="222">
                  <a:moveTo>
                    <a:pt x="378" y="136"/>
                  </a:moveTo>
                  <a:lnTo>
                    <a:pt x="371" y="143"/>
                  </a:lnTo>
                  <a:lnTo>
                    <a:pt x="360" y="142"/>
                  </a:lnTo>
                  <a:lnTo>
                    <a:pt x="355" y="149"/>
                  </a:lnTo>
                  <a:lnTo>
                    <a:pt x="350" y="156"/>
                  </a:lnTo>
                  <a:lnTo>
                    <a:pt x="341" y="159"/>
                  </a:lnTo>
                  <a:lnTo>
                    <a:pt x="339" y="164"/>
                  </a:lnTo>
                  <a:lnTo>
                    <a:pt x="338" y="176"/>
                  </a:lnTo>
                  <a:lnTo>
                    <a:pt x="333" y="185"/>
                  </a:lnTo>
                  <a:lnTo>
                    <a:pt x="324" y="187"/>
                  </a:lnTo>
                  <a:lnTo>
                    <a:pt x="324" y="193"/>
                  </a:lnTo>
                  <a:lnTo>
                    <a:pt x="311" y="203"/>
                  </a:lnTo>
                  <a:lnTo>
                    <a:pt x="296" y="206"/>
                  </a:lnTo>
                  <a:lnTo>
                    <a:pt x="291" y="201"/>
                  </a:lnTo>
                  <a:lnTo>
                    <a:pt x="283" y="201"/>
                  </a:lnTo>
                  <a:lnTo>
                    <a:pt x="276" y="210"/>
                  </a:lnTo>
                  <a:lnTo>
                    <a:pt x="271" y="222"/>
                  </a:lnTo>
                  <a:lnTo>
                    <a:pt x="271" y="208"/>
                  </a:lnTo>
                  <a:lnTo>
                    <a:pt x="263" y="197"/>
                  </a:lnTo>
                  <a:lnTo>
                    <a:pt x="227" y="201"/>
                  </a:lnTo>
                  <a:lnTo>
                    <a:pt x="213" y="188"/>
                  </a:lnTo>
                  <a:lnTo>
                    <a:pt x="205" y="183"/>
                  </a:lnTo>
                  <a:lnTo>
                    <a:pt x="172" y="182"/>
                  </a:lnTo>
                  <a:lnTo>
                    <a:pt x="166" y="192"/>
                  </a:lnTo>
                  <a:lnTo>
                    <a:pt x="162" y="201"/>
                  </a:lnTo>
                  <a:lnTo>
                    <a:pt x="152" y="209"/>
                  </a:lnTo>
                  <a:lnTo>
                    <a:pt x="143" y="213"/>
                  </a:lnTo>
                  <a:lnTo>
                    <a:pt x="132" y="214"/>
                  </a:lnTo>
                  <a:lnTo>
                    <a:pt x="121" y="213"/>
                  </a:lnTo>
                  <a:lnTo>
                    <a:pt x="114" y="207"/>
                  </a:lnTo>
                  <a:lnTo>
                    <a:pt x="100" y="202"/>
                  </a:lnTo>
                  <a:lnTo>
                    <a:pt x="97" y="196"/>
                  </a:lnTo>
                  <a:lnTo>
                    <a:pt x="71" y="176"/>
                  </a:lnTo>
                  <a:lnTo>
                    <a:pt x="61" y="164"/>
                  </a:lnTo>
                  <a:lnTo>
                    <a:pt x="33" y="140"/>
                  </a:lnTo>
                  <a:lnTo>
                    <a:pt x="23" y="127"/>
                  </a:lnTo>
                  <a:lnTo>
                    <a:pt x="23" y="110"/>
                  </a:lnTo>
                  <a:lnTo>
                    <a:pt x="21" y="97"/>
                  </a:lnTo>
                  <a:lnTo>
                    <a:pt x="8" y="91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8"/>
                  </a:lnTo>
                  <a:lnTo>
                    <a:pt x="17" y="83"/>
                  </a:lnTo>
                  <a:lnTo>
                    <a:pt x="19" y="83"/>
                  </a:lnTo>
                  <a:lnTo>
                    <a:pt x="24" y="69"/>
                  </a:lnTo>
                  <a:lnTo>
                    <a:pt x="40" y="62"/>
                  </a:lnTo>
                  <a:lnTo>
                    <a:pt x="57" y="57"/>
                  </a:lnTo>
                  <a:lnTo>
                    <a:pt x="75" y="48"/>
                  </a:lnTo>
                  <a:lnTo>
                    <a:pt x="81" y="36"/>
                  </a:lnTo>
                  <a:lnTo>
                    <a:pt x="119" y="23"/>
                  </a:lnTo>
                  <a:lnTo>
                    <a:pt x="123" y="0"/>
                  </a:lnTo>
                  <a:lnTo>
                    <a:pt x="132" y="3"/>
                  </a:lnTo>
                  <a:lnTo>
                    <a:pt x="140" y="15"/>
                  </a:lnTo>
                  <a:lnTo>
                    <a:pt x="146" y="24"/>
                  </a:lnTo>
                  <a:lnTo>
                    <a:pt x="153" y="24"/>
                  </a:lnTo>
                  <a:lnTo>
                    <a:pt x="159" y="27"/>
                  </a:lnTo>
                  <a:lnTo>
                    <a:pt x="174" y="13"/>
                  </a:lnTo>
                  <a:lnTo>
                    <a:pt x="184" y="18"/>
                  </a:lnTo>
                  <a:lnTo>
                    <a:pt x="190" y="27"/>
                  </a:lnTo>
                  <a:lnTo>
                    <a:pt x="198" y="27"/>
                  </a:lnTo>
                  <a:lnTo>
                    <a:pt x="218" y="31"/>
                  </a:lnTo>
                  <a:lnTo>
                    <a:pt x="228" y="43"/>
                  </a:lnTo>
                  <a:lnTo>
                    <a:pt x="239" y="45"/>
                  </a:lnTo>
                  <a:lnTo>
                    <a:pt x="240" y="47"/>
                  </a:lnTo>
                  <a:lnTo>
                    <a:pt x="240" y="50"/>
                  </a:lnTo>
                  <a:lnTo>
                    <a:pt x="236" y="61"/>
                  </a:lnTo>
                  <a:lnTo>
                    <a:pt x="255" y="79"/>
                  </a:lnTo>
                  <a:lnTo>
                    <a:pt x="263" y="82"/>
                  </a:lnTo>
                  <a:lnTo>
                    <a:pt x="274" y="74"/>
                  </a:lnTo>
                  <a:lnTo>
                    <a:pt x="271" y="68"/>
                  </a:lnTo>
                  <a:lnTo>
                    <a:pt x="272" y="62"/>
                  </a:lnTo>
                  <a:lnTo>
                    <a:pt x="297" y="70"/>
                  </a:lnTo>
                  <a:lnTo>
                    <a:pt x="317" y="73"/>
                  </a:lnTo>
                  <a:lnTo>
                    <a:pt x="317" y="89"/>
                  </a:lnTo>
                  <a:lnTo>
                    <a:pt x="326" y="96"/>
                  </a:lnTo>
                  <a:lnTo>
                    <a:pt x="331" y="94"/>
                  </a:lnTo>
                  <a:lnTo>
                    <a:pt x="340" y="99"/>
                  </a:lnTo>
                  <a:lnTo>
                    <a:pt x="360" y="127"/>
                  </a:lnTo>
                  <a:lnTo>
                    <a:pt x="378" y="136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gray">
            <a:xfrm>
              <a:off x="5308417" y="4165600"/>
              <a:ext cx="458841" cy="341313"/>
            </a:xfrm>
            <a:custGeom>
              <a:avLst/>
              <a:gdLst>
                <a:gd name="T0" fmla="*/ 2147483647 w 346"/>
                <a:gd name="T1" fmla="*/ 2147483647 h 215"/>
                <a:gd name="T2" fmla="*/ 2147483647 w 346"/>
                <a:gd name="T3" fmla="*/ 2147483647 h 215"/>
                <a:gd name="T4" fmla="*/ 2147483647 w 346"/>
                <a:gd name="T5" fmla="*/ 2147483647 h 215"/>
                <a:gd name="T6" fmla="*/ 2147483647 w 346"/>
                <a:gd name="T7" fmla="*/ 2147483647 h 215"/>
                <a:gd name="T8" fmla="*/ 2147483647 w 346"/>
                <a:gd name="T9" fmla="*/ 2147483647 h 215"/>
                <a:gd name="T10" fmla="*/ 2147483647 w 346"/>
                <a:gd name="T11" fmla="*/ 2147483647 h 215"/>
                <a:gd name="T12" fmla="*/ 2147483647 w 346"/>
                <a:gd name="T13" fmla="*/ 2147483647 h 215"/>
                <a:gd name="T14" fmla="*/ 2147483647 w 346"/>
                <a:gd name="T15" fmla="*/ 2147483647 h 215"/>
                <a:gd name="T16" fmla="*/ 2147483647 w 346"/>
                <a:gd name="T17" fmla="*/ 2147483647 h 215"/>
                <a:gd name="T18" fmla="*/ 0 w 346"/>
                <a:gd name="T19" fmla="*/ 2147483647 h 215"/>
                <a:gd name="T20" fmla="*/ 2147483647 w 346"/>
                <a:gd name="T21" fmla="*/ 2147483647 h 215"/>
                <a:gd name="T22" fmla="*/ 2147483647 w 346"/>
                <a:gd name="T23" fmla="*/ 0 h 215"/>
                <a:gd name="T24" fmla="*/ 2147483647 w 346"/>
                <a:gd name="T25" fmla="*/ 2147483647 h 215"/>
                <a:gd name="T26" fmla="*/ 2147483647 w 346"/>
                <a:gd name="T27" fmla="*/ 2147483647 h 215"/>
                <a:gd name="T28" fmla="*/ 2147483647 w 346"/>
                <a:gd name="T29" fmla="*/ 2147483647 h 215"/>
                <a:gd name="T30" fmla="*/ 2147483647 w 346"/>
                <a:gd name="T31" fmla="*/ 2147483647 h 215"/>
                <a:gd name="T32" fmla="*/ 2147483647 w 346"/>
                <a:gd name="T33" fmla="*/ 2147483647 h 215"/>
                <a:gd name="T34" fmla="*/ 2147483647 w 346"/>
                <a:gd name="T35" fmla="*/ 2147483647 h 215"/>
                <a:gd name="T36" fmla="*/ 2147483647 w 346"/>
                <a:gd name="T37" fmla="*/ 2147483647 h 215"/>
                <a:gd name="T38" fmla="*/ 2147483647 w 346"/>
                <a:gd name="T39" fmla="*/ 2147483647 h 215"/>
                <a:gd name="T40" fmla="*/ 2147483647 w 346"/>
                <a:gd name="T41" fmla="*/ 2147483647 h 215"/>
                <a:gd name="T42" fmla="*/ 2147483647 w 346"/>
                <a:gd name="T43" fmla="*/ 2147483647 h 215"/>
                <a:gd name="T44" fmla="*/ 2147483647 w 346"/>
                <a:gd name="T45" fmla="*/ 2147483647 h 215"/>
                <a:gd name="T46" fmla="*/ 2147483647 w 346"/>
                <a:gd name="T47" fmla="*/ 2147483647 h 215"/>
                <a:gd name="T48" fmla="*/ 2147483647 w 346"/>
                <a:gd name="T49" fmla="*/ 2147483647 h 215"/>
                <a:gd name="T50" fmla="*/ 2147483647 w 346"/>
                <a:gd name="T51" fmla="*/ 2147483647 h 215"/>
                <a:gd name="T52" fmla="*/ 2147483647 w 346"/>
                <a:gd name="T53" fmla="*/ 2147483647 h 215"/>
                <a:gd name="T54" fmla="*/ 2147483647 w 346"/>
                <a:gd name="T55" fmla="*/ 2147483647 h 215"/>
                <a:gd name="T56" fmla="*/ 2147483647 w 346"/>
                <a:gd name="T57" fmla="*/ 2147483647 h 215"/>
                <a:gd name="T58" fmla="*/ 2147483647 w 346"/>
                <a:gd name="T59" fmla="*/ 2147483647 h 215"/>
                <a:gd name="T60" fmla="*/ 2147483647 w 346"/>
                <a:gd name="T61" fmla="*/ 2147483647 h 215"/>
                <a:gd name="T62" fmla="*/ 2147483647 w 346"/>
                <a:gd name="T63" fmla="*/ 2147483647 h 215"/>
                <a:gd name="T64" fmla="*/ 2147483647 w 346"/>
                <a:gd name="T65" fmla="*/ 2147483647 h 215"/>
                <a:gd name="T66" fmla="*/ 2147483647 w 346"/>
                <a:gd name="T67" fmla="*/ 2147483647 h 215"/>
                <a:gd name="T68" fmla="*/ 2147483647 w 346"/>
                <a:gd name="T69" fmla="*/ 2147483647 h 215"/>
                <a:gd name="T70" fmla="*/ 2147483647 w 346"/>
                <a:gd name="T71" fmla="*/ 2147483647 h 215"/>
                <a:gd name="T72" fmla="*/ 2147483647 w 346"/>
                <a:gd name="T73" fmla="*/ 2147483647 h 215"/>
                <a:gd name="T74" fmla="*/ 2147483647 w 346"/>
                <a:gd name="T75" fmla="*/ 2147483647 h 215"/>
                <a:gd name="T76" fmla="*/ 2147483647 w 346"/>
                <a:gd name="T77" fmla="*/ 2147483647 h 215"/>
                <a:gd name="T78" fmla="*/ 2147483647 w 346"/>
                <a:gd name="T79" fmla="*/ 2147483647 h 215"/>
                <a:gd name="T80" fmla="*/ 2147483647 w 346"/>
                <a:gd name="T81" fmla="*/ 2147483647 h 215"/>
                <a:gd name="T82" fmla="*/ 2147483647 w 346"/>
                <a:gd name="T83" fmla="*/ 2147483647 h 215"/>
                <a:gd name="T84" fmla="*/ 2147483647 w 346"/>
                <a:gd name="T85" fmla="*/ 2147483647 h 215"/>
                <a:gd name="T86" fmla="*/ 2147483647 w 346"/>
                <a:gd name="T87" fmla="*/ 2147483647 h 215"/>
                <a:gd name="T88" fmla="*/ 2147483647 w 346"/>
                <a:gd name="T89" fmla="*/ 2147483647 h 215"/>
                <a:gd name="T90" fmla="*/ 2147483647 w 346"/>
                <a:gd name="T91" fmla="*/ 2147483647 h 215"/>
                <a:gd name="T92" fmla="*/ 2147483647 w 346"/>
                <a:gd name="T93" fmla="*/ 2147483647 h 215"/>
                <a:gd name="T94" fmla="*/ 2147483647 w 346"/>
                <a:gd name="T95" fmla="*/ 2147483647 h 215"/>
                <a:gd name="T96" fmla="*/ 2147483647 w 346"/>
                <a:gd name="T97" fmla="*/ 2147483647 h 215"/>
                <a:gd name="T98" fmla="*/ 2147483647 w 346"/>
                <a:gd name="T99" fmla="*/ 2147483647 h 215"/>
                <a:gd name="T100" fmla="*/ 2147483647 w 346"/>
                <a:gd name="T101" fmla="*/ 2147483647 h 215"/>
                <a:gd name="T102" fmla="*/ 2147483647 w 346"/>
                <a:gd name="T103" fmla="*/ 2147483647 h 215"/>
                <a:gd name="T104" fmla="*/ 2147483647 w 346"/>
                <a:gd name="T105" fmla="*/ 2147483647 h 215"/>
                <a:gd name="T106" fmla="*/ 2147483647 w 346"/>
                <a:gd name="T107" fmla="*/ 2147483647 h 215"/>
                <a:gd name="T108" fmla="*/ 2147483647 w 346"/>
                <a:gd name="T109" fmla="*/ 2147483647 h 215"/>
                <a:gd name="T110" fmla="*/ 2147483647 w 346"/>
                <a:gd name="T111" fmla="*/ 2147483647 h 215"/>
                <a:gd name="T112" fmla="*/ 2147483647 w 346"/>
                <a:gd name="T113" fmla="*/ 2147483647 h 215"/>
                <a:gd name="T114" fmla="*/ 2147483647 w 346"/>
                <a:gd name="T115" fmla="*/ 2147483647 h 215"/>
                <a:gd name="T116" fmla="*/ 2147483647 w 346"/>
                <a:gd name="T117" fmla="*/ 2147483647 h 2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46" h="215">
                  <a:moveTo>
                    <a:pt x="32" y="208"/>
                  </a:moveTo>
                  <a:lnTo>
                    <a:pt x="31" y="192"/>
                  </a:lnTo>
                  <a:lnTo>
                    <a:pt x="26" y="163"/>
                  </a:lnTo>
                  <a:lnTo>
                    <a:pt x="3" y="143"/>
                  </a:lnTo>
                  <a:lnTo>
                    <a:pt x="3" y="118"/>
                  </a:lnTo>
                  <a:lnTo>
                    <a:pt x="15" y="94"/>
                  </a:lnTo>
                  <a:lnTo>
                    <a:pt x="26" y="82"/>
                  </a:lnTo>
                  <a:lnTo>
                    <a:pt x="11" y="66"/>
                  </a:lnTo>
                  <a:lnTo>
                    <a:pt x="3" y="51"/>
                  </a:lnTo>
                  <a:lnTo>
                    <a:pt x="0" y="29"/>
                  </a:lnTo>
                  <a:lnTo>
                    <a:pt x="3" y="8"/>
                  </a:lnTo>
                  <a:lnTo>
                    <a:pt x="20" y="0"/>
                  </a:lnTo>
                  <a:lnTo>
                    <a:pt x="32" y="4"/>
                  </a:lnTo>
                  <a:lnTo>
                    <a:pt x="26" y="19"/>
                  </a:lnTo>
                  <a:lnTo>
                    <a:pt x="37" y="27"/>
                  </a:lnTo>
                  <a:lnTo>
                    <a:pt x="51" y="27"/>
                  </a:lnTo>
                  <a:lnTo>
                    <a:pt x="85" y="31"/>
                  </a:lnTo>
                  <a:lnTo>
                    <a:pt x="126" y="32"/>
                  </a:lnTo>
                  <a:lnTo>
                    <a:pt x="170" y="40"/>
                  </a:lnTo>
                  <a:lnTo>
                    <a:pt x="187" y="35"/>
                  </a:lnTo>
                  <a:lnTo>
                    <a:pt x="206" y="23"/>
                  </a:lnTo>
                  <a:lnTo>
                    <a:pt x="226" y="13"/>
                  </a:lnTo>
                  <a:lnTo>
                    <a:pt x="252" y="4"/>
                  </a:lnTo>
                  <a:lnTo>
                    <a:pt x="272" y="5"/>
                  </a:lnTo>
                  <a:lnTo>
                    <a:pt x="278" y="10"/>
                  </a:lnTo>
                  <a:lnTo>
                    <a:pt x="308" y="19"/>
                  </a:lnTo>
                  <a:lnTo>
                    <a:pt x="328" y="32"/>
                  </a:lnTo>
                  <a:lnTo>
                    <a:pt x="346" y="31"/>
                  </a:lnTo>
                  <a:lnTo>
                    <a:pt x="343" y="47"/>
                  </a:lnTo>
                  <a:lnTo>
                    <a:pt x="338" y="58"/>
                  </a:lnTo>
                  <a:lnTo>
                    <a:pt x="319" y="63"/>
                  </a:lnTo>
                  <a:lnTo>
                    <a:pt x="306" y="78"/>
                  </a:lnTo>
                  <a:lnTo>
                    <a:pt x="306" y="107"/>
                  </a:lnTo>
                  <a:lnTo>
                    <a:pt x="298" y="110"/>
                  </a:lnTo>
                  <a:lnTo>
                    <a:pt x="295" y="116"/>
                  </a:lnTo>
                  <a:lnTo>
                    <a:pt x="284" y="126"/>
                  </a:lnTo>
                  <a:lnTo>
                    <a:pt x="287" y="129"/>
                  </a:lnTo>
                  <a:lnTo>
                    <a:pt x="292" y="131"/>
                  </a:lnTo>
                  <a:lnTo>
                    <a:pt x="296" y="138"/>
                  </a:lnTo>
                  <a:lnTo>
                    <a:pt x="299" y="148"/>
                  </a:lnTo>
                  <a:lnTo>
                    <a:pt x="310" y="163"/>
                  </a:lnTo>
                  <a:lnTo>
                    <a:pt x="311" y="169"/>
                  </a:lnTo>
                  <a:lnTo>
                    <a:pt x="303" y="167"/>
                  </a:lnTo>
                  <a:lnTo>
                    <a:pt x="280" y="171"/>
                  </a:lnTo>
                  <a:lnTo>
                    <a:pt x="262" y="161"/>
                  </a:lnTo>
                  <a:lnTo>
                    <a:pt x="242" y="169"/>
                  </a:lnTo>
                  <a:lnTo>
                    <a:pt x="228" y="171"/>
                  </a:lnTo>
                  <a:lnTo>
                    <a:pt x="219" y="179"/>
                  </a:lnTo>
                  <a:lnTo>
                    <a:pt x="208" y="180"/>
                  </a:lnTo>
                  <a:lnTo>
                    <a:pt x="206" y="199"/>
                  </a:lnTo>
                  <a:lnTo>
                    <a:pt x="192" y="212"/>
                  </a:lnTo>
                  <a:lnTo>
                    <a:pt x="172" y="215"/>
                  </a:lnTo>
                  <a:lnTo>
                    <a:pt x="137" y="203"/>
                  </a:lnTo>
                  <a:lnTo>
                    <a:pt x="127" y="195"/>
                  </a:lnTo>
                  <a:lnTo>
                    <a:pt x="115" y="195"/>
                  </a:lnTo>
                  <a:lnTo>
                    <a:pt x="84" y="204"/>
                  </a:lnTo>
                  <a:lnTo>
                    <a:pt x="62" y="204"/>
                  </a:lnTo>
                  <a:lnTo>
                    <a:pt x="45" y="208"/>
                  </a:lnTo>
                  <a:lnTo>
                    <a:pt x="32" y="208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 noChangeAspect="1"/>
            </p:cNvSpPr>
            <p:nvPr/>
          </p:nvSpPr>
          <p:spPr bwMode="gray">
            <a:xfrm>
              <a:off x="4660642" y="3870325"/>
              <a:ext cx="427088" cy="436563"/>
            </a:xfrm>
            <a:custGeom>
              <a:avLst/>
              <a:gdLst>
                <a:gd name="T0" fmla="*/ 2147483647 w 322"/>
                <a:gd name="T1" fmla="*/ 2147483647 h 276"/>
                <a:gd name="T2" fmla="*/ 2147483647 w 322"/>
                <a:gd name="T3" fmla="*/ 2147483647 h 276"/>
                <a:gd name="T4" fmla="*/ 2147483647 w 322"/>
                <a:gd name="T5" fmla="*/ 2147483647 h 276"/>
                <a:gd name="T6" fmla="*/ 2147483647 w 322"/>
                <a:gd name="T7" fmla="*/ 2147483647 h 276"/>
                <a:gd name="T8" fmla="*/ 2147483647 w 322"/>
                <a:gd name="T9" fmla="*/ 2147483647 h 276"/>
                <a:gd name="T10" fmla="*/ 2147483647 w 322"/>
                <a:gd name="T11" fmla="*/ 2147483647 h 276"/>
                <a:gd name="T12" fmla="*/ 2147483647 w 322"/>
                <a:gd name="T13" fmla="*/ 2147483647 h 276"/>
                <a:gd name="T14" fmla="*/ 2147483647 w 322"/>
                <a:gd name="T15" fmla="*/ 2147483647 h 276"/>
                <a:gd name="T16" fmla="*/ 2147483647 w 322"/>
                <a:gd name="T17" fmla="*/ 2147483647 h 276"/>
                <a:gd name="T18" fmla="*/ 2147483647 w 322"/>
                <a:gd name="T19" fmla="*/ 2147483647 h 276"/>
                <a:gd name="T20" fmla="*/ 2147483647 w 322"/>
                <a:gd name="T21" fmla="*/ 2147483647 h 276"/>
                <a:gd name="T22" fmla="*/ 2147483647 w 322"/>
                <a:gd name="T23" fmla="*/ 2147483647 h 276"/>
                <a:gd name="T24" fmla="*/ 2147483647 w 322"/>
                <a:gd name="T25" fmla="*/ 2147483647 h 276"/>
                <a:gd name="T26" fmla="*/ 2147483647 w 322"/>
                <a:gd name="T27" fmla="*/ 2147483647 h 276"/>
                <a:gd name="T28" fmla="*/ 2147483647 w 322"/>
                <a:gd name="T29" fmla="*/ 2147483647 h 276"/>
                <a:gd name="T30" fmla="*/ 2147483647 w 322"/>
                <a:gd name="T31" fmla="*/ 2147483647 h 276"/>
                <a:gd name="T32" fmla="*/ 2147483647 w 322"/>
                <a:gd name="T33" fmla="*/ 2147483647 h 276"/>
                <a:gd name="T34" fmla="*/ 2147483647 w 322"/>
                <a:gd name="T35" fmla="*/ 2147483647 h 276"/>
                <a:gd name="T36" fmla="*/ 2147483647 w 322"/>
                <a:gd name="T37" fmla="*/ 2147483647 h 276"/>
                <a:gd name="T38" fmla="*/ 2147483647 w 322"/>
                <a:gd name="T39" fmla="*/ 2147483647 h 276"/>
                <a:gd name="T40" fmla="*/ 2147483647 w 322"/>
                <a:gd name="T41" fmla="*/ 2147483647 h 276"/>
                <a:gd name="T42" fmla="*/ 2147483647 w 322"/>
                <a:gd name="T43" fmla="*/ 2147483647 h 276"/>
                <a:gd name="T44" fmla="*/ 2147483647 w 322"/>
                <a:gd name="T45" fmla="*/ 2147483647 h 276"/>
                <a:gd name="T46" fmla="*/ 2147483647 w 322"/>
                <a:gd name="T47" fmla="*/ 2147483647 h 276"/>
                <a:gd name="T48" fmla="*/ 2147483647 w 322"/>
                <a:gd name="T49" fmla="*/ 2147483647 h 276"/>
                <a:gd name="T50" fmla="*/ 2147483647 w 322"/>
                <a:gd name="T51" fmla="*/ 2147483647 h 276"/>
                <a:gd name="T52" fmla="*/ 2147483647 w 322"/>
                <a:gd name="T53" fmla="*/ 2147483647 h 276"/>
                <a:gd name="T54" fmla="*/ 2147483647 w 322"/>
                <a:gd name="T55" fmla="*/ 2147483647 h 276"/>
                <a:gd name="T56" fmla="*/ 2147483647 w 322"/>
                <a:gd name="T57" fmla="*/ 2147483647 h 276"/>
                <a:gd name="T58" fmla="*/ 2147483647 w 322"/>
                <a:gd name="T59" fmla="*/ 2147483647 h 276"/>
                <a:gd name="T60" fmla="*/ 2147483647 w 322"/>
                <a:gd name="T61" fmla="*/ 2147483647 h 276"/>
                <a:gd name="T62" fmla="*/ 2147483647 w 322"/>
                <a:gd name="T63" fmla="*/ 2147483647 h 276"/>
                <a:gd name="T64" fmla="*/ 2147483647 w 322"/>
                <a:gd name="T65" fmla="*/ 2147483647 h 276"/>
                <a:gd name="T66" fmla="*/ 2147483647 w 322"/>
                <a:gd name="T67" fmla="*/ 2147483647 h 276"/>
                <a:gd name="T68" fmla="*/ 2147483647 w 322"/>
                <a:gd name="T69" fmla="*/ 2147483647 h 276"/>
                <a:gd name="T70" fmla="*/ 2147483647 w 322"/>
                <a:gd name="T71" fmla="*/ 2147483647 h 276"/>
                <a:gd name="T72" fmla="*/ 2147483647 w 322"/>
                <a:gd name="T73" fmla="*/ 2147483647 h 276"/>
                <a:gd name="T74" fmla="*/ 2147483647 w 322"/>
                <a:gd name="T75" fmla="*/ 2147483647 h 276"/>
                <a:gd name="T76" fmla="*/ 2147483647 w 322"/>
                <a:gd name="T77" fmla="*/ 2147483647 h 276"/>
                <a:gd name="T78" fmla="*/ 2147483647 w 322"/>
                <a:gd name="T79" fmla="*/ 2147483647 h 276"/>
                <a:gd name="T80" fmla="*/ 2147483647 w 322"/>
                <a:gd name="T81" fmla="*/ 2147483647 h 276"/>
                <a:gd name="T82" fmla="*/ 2147483647 w 322"/>
                <a:gd name="T83" fmla="*/ 2147483647 h 276"/>
                <a:gd name="T84" fmla="*/ 2147483647 w 322"/>
                <a:gd name="T85" fmla="*/ 2147483647 h 276"/>
                <a:gd name="T86" fmla="*/ 2147483647 w 322"/>
                <a:gd name="T87" fmla="*/ 2147483647 h 276"/>
                <a:gd name="T88" fmla="*/ 2147483647 w 322"/>
                <a:gd name="T89" fmla="*/ 2147483647 h 276"/>
                <a:gd name="T90" fmla="*/ 2147483647 w 322"/>
                <a:gd name="T91" fmla="*/ 2147483647 h 276"/>
                <a:gd name="T92" fmla="*/ 2147483647 w 322"/>
                <a:gd name="T93" fmla="*/ 2147483647 h 276"/>
                <a:gd name="T94" fmla="*/ 2147483647 w 322"/>
                <a:gd name="T95" fmla="*/ 2147483647 h 276"/>
                <a:gd name="T96" fmla="*/ 2147483647 w 322"/>
                <a:gd name="T97" fmla="*/ 2147483647 h 276"/>
                <a:gd name="T98" fmla="*/ 2147483647 w 322"/>
                <a:gd name="T99" fmla="*/ 2147483647 h 276"/>
                <a:gd name="T100" fmla="*/ 2147483647 w 322"/>
                <a:gd name="T101" fmla="*/ 2147483647 h 276"/>
                <a:gd name="T102" fmla="*/ 2147483647 w 322"/>
                <a:gd name="T103" fmla="*/ 2147483647 h 276"/>
                <a:gd name="T104" fmla="*/ 2147483647 w 322"/>
                <a:gd name="T105" fmla="*/ 2147483647 h 276"/>
                <a:gd name="T106" fmla="*/ 2147483647 w 322"/>
                <a:gd name="T107" fmla="*/ 2147483647 h 276"/>
                <a:gd name="T108" fmla="*/ 2147483647 w 322"/>
                <a:gd name="T109" fmla="*/ 2147483647 h 276"/>
                <a:gd name="T110" fmla="*/ 2147483647 w 322"/>
                <a:gd name="T111" fmla="*/ 2147483647 h 276"/>
                <a:gd name="T112" fmla="*/ 2147483647 w 322"/>
                <a:gd name="T113" fmla="*/ 2147483647 h 2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22" h="276">
                  <a:moveTo>
                    <a:pt x="284" y="50"/>
                  </a:moveTo>
                  <a:lnTo>
                    <a:pt x="272" y="58"/>
                  </a:lnTo>
                  <a:lnTo>
                    <a:pt x="258" y="62"/>
                  </a:lnTo>
                  <a:lnTo>
                    <a:pt x="241" y="63"/>
                  </a:lnTo>
                  <a:lnTo>
                    <a:pt x="226" y="54"/>
                  </a:lnTo>
                  <a:lnTo>
                    <a:pt x="215" y="50"/>
                  </a:lnTo>
                  <a:lnTo>
                    <a:pt x="204" y="35"/>
                  </a:lnTo>
                  <a:lnTo>
                    <a:pt x="189" y="28"/>
                  </a:lnTo>
                  <a:lnTo>
                    <a:pt x="180" y="12"/>
                  </a:lnTo>
                  <a:lnTo>
                    <a:pt x="167" y="7"/>
                  </a:lnTo>
                  <a:lnTo>
                    <a:pt x="167" y="4"/>
                  </a:lnTo>
                  <a:lnTo>
                    <a:pt x="164" y="7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48" y="3"/>
                  </a:lnTo>
                  <a:lnTo>
                    <a:pt x="148" y="8"/>
                  </a:lnTo>
                  <a:lnTo>
                    <a:pt x="149" y="14"/>
                  </a:lnTo>
                  <a:lnTo>
                    <a:pt x="149" y="15"/>
                  </a:lnTo>
                  <a:lnTo>
                    <a:pt x="145" y="14"/>
                  </a:lnTo>
                  <a:lnTo>
                    <a:pt x="138" y="14"/>
                  </a:lnTo>
                  <a:lnTo>
                    <a:pt x="138" y="19"/>
                  </a:lnTo>
                  <a:lnTo>
                    <a:pt x="134" y="22"/>
                  </a:lnTo>
                  <a:lnTo>
                    <a:pt x="114" y="29"/>
                  </a:lnTo>
                  <a:lnTo>
                    <a:pt x="111" y="34"/>
                  </a:lnTo>
                  <a:lnTo>
                    <a:pt x="112" y="38"/>
                  </a:lnTo>
                  <a:lnTo>
                    <a:pt x="118" y="45"/>
                  </a:lnTo>
                  <a:lnTo>
                    <a:pt x="118" y="56"/>
                  </a:lnTo>
                  <a:lnTo>
                    <a:pt x="113" y="63"/>
                  </a:lnTo>
                  <a:lnTo>
                    <a:pt x="105" y="65"/>
                  </a:lnTo>
                  <a:lnTo>
                    <a:pt x="94" y="73"/>
                  </a:lnTo>
                  <a:lnTo>
                    <a:pt x="97" y="78"/>
                  </a:lnTo>
                  <a:lnTo>
                    <a:pt x="94" y="83"/>
                  </a:lnTo>
                  <a:lnTo>
                    <a:pt x="95" y="95"/>
                  </a:lnTo>
                  <a:lnTo>
                    <a:pt x="90" y="99"/>
                  </a:lnTo>
                  <a:lnTo>
                    <a:pt x="86" y="99"/>
                  </a:lnTo>
                  <a:lnTo>
                    <a:pt x="81" y="93"/>
                  </a:lnTo>
                  <a:lnTo>
                    <a:pt x="78" y="93"/>
                  </a:lnTo>
                  <a:lnTo>
                    <a:pt x="75" y="90"/>
                  </a:lnTo>
                  <a:lnTo>
                    <a:pt x="73" y="90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57" y="76"/>
                  </a:lnTo>
                  <a:lnTo>
                    <a:pt x="54" y="76"/>
                  </a:lnTo>
                  <a:lnTo>
                    <a:pt x="47" y="92"/>
                  </a:lnTo>
                  <a:lnTo>
                    <a:pt x="30" y="92"/>
                  </a:lnTo>
                  <a:lnTo>
                    <a:pt x="24" y="87"/>
                  </a:lnTo>
                  <a:lnTo>
                    <a:pt x="21" y="92"/>
                  </a:lnTo>
                  <a:lnTo>
                    <a:pt x="8" y="93"/>
                  </a:lnTo>
                  <a:lnTo>
                    <a:pt x="0" y="87"/>
                  </a:lnTo>
                  <a:lnTo>
                    <a:pt x="4" y="108"/>
                  </a:lnTo>
                  <a:lnTo>
                    <a:pt x="16" y="135"/>
                  </a:lnTo>
                  <a:lnTo>
                    <a:pt x="21" y="138"/>
                  </a:lnTo>
                  <a:lnTo>
                    <a:pt x="27" y="137"/>
                  </a:lnTo>
                  <a:lnTo>
                    <a:pt x="38" y="116"/>
                  </a:lnTo>
                  <a:lnTo>
                    <a:pt x="44" y="99"/>
                  </a:lnTo>
                  <a:lnTo>
                    <a:pt x="57" y="103"/>
                  </a:lnTo>
                  <a:lnTo>
                    <a:pt x="65" y="113"/>
                  </a:lnTo>
                  <a:lnTo>
                    <a:pt x="68" y="113"/>
                  </a:lnTo>
                  <a:lnTo>
                    <a:pt x="73" y="119"/>
                  </a:lnTo>
                  <a:lnTo>
                    <a:pt x="75" y="128"/>
                  </a:lnTo>
                  <a:lnTo>
                    <a:pt x="75" y="143"/>
                  </a:lnTo>
                  <a:lnTo>
                    <a:pt x="84" y="159"/>
                  </a:lnTo>
                  <a:lnTo>
                    <a:pt x="103" y="175"/>
                  </a:lnTo>
                  <a:lnTo>
                    <a:pt x="94" y="178"/>
                  </a:lnTo>
                  <a:lnTo>
                    <a:pt x="90" y="183"/>
                  </a:lnTo>
                  <a:lnTo>
                    <a:pt x="91" y="187"/>
                  </a:lnTo>
                  <a:lnTo>
                    <a:pt x="102" y="202"/>
                  </a:lnTo>
                  <a:lnTo>
                    <a:pt x="112" y="210"/>
                  </a:lnTo>
                  <a:lnTo>
                    <a:pt x="119" y="216"/>
                  </a:lnTo>
                  <a:lnTo>
                    <a:pt x="129" y="221"/>
                  </a:lnTo>
                  <a:lnTo>
                    <a:pt x="134" y="230"/>
                  </a:lnTo>
                  <a:lnTo>
                    <a:pt x="135" y="238"/>
                  </a:lnTo>
                  <a:lnTo>
                    <a:pt x="154" y="237"/>
                  </a:lnTo>
                  <a:lnTo>
                    <a:pt x="166" y="238"/>
                  </a:lnTo>
                  <a:lnTo>
                    <a:pt x="183" y="245"/>
                  </a:lnTo>
                  <a:lnTo>
                    <a:pt x="198" y="256"/>
                  </a:lnTo>
                  <a:lnTo>
                    <a:pt x="211" y="270"/>
                  </a:lnTo>
                  <a:lnTo>
                    <a:pt x="219" y="276"/>
                  </a:lnTo>
                  <a:lnTo>
                    <a:pt x="226" y="272"/>
                  </a:lnTo>
                  <a:lnTo>
                    <a:pt x="204" y="248"/>
                  </a:lnTo>
                  <a:lnTo>
                    <a:pt x="203" y="237"/>
                  </a:lnTo>
                  <a:lnTo>
                    <a:pt x="198" y="233"/>
                  </a:lnTo>
                  <a:lnTo>
                    <a:pt x="193" y="230"/>
                  </a:lnTo>
                  <a:lnTo>
                    <a:pt x="173" y="211"/>
                  </a:lnTo>
                  <a:lnTo>
                    <a:pt x="172" y="206"/>
                  </a:lnTo>
                  <a:lnTo>
                    <a:pt x="162" y="192"/>
                  </a:lnTo>
                  <a:lnTo>
                    <a:pt x="156" y="190"/>
                  </a:lnTo>
                  <a:lnTo>
                    <a:pt x="148" y="178"/>
                  </a:lnTo>
                  <a:lnTo>
                    <a:pt x="143" y="176"/>
                  </a:lnTo>
                  <a:lnTo>
                    <a:pt x="144" y="170"/>
                  </a:lnTo>
                  <a:lnTo>
                    <a:pt x="146" y="168"/>
                  </a:lnTo>
                  <a:lnTo>
                    <a:pt x="143" y="162"/>
                  </a:lnTo>
                  <a:lnTo>
                    <a:pt x="143" y="157"/>
                  </a:lnTo>
                  <a:lnTo>
                    <a:pt x="137" y="151"/>
                  </a:lnTo>
                  <a:lnTo>
                    <a:pt x="133" y="138"/>
                  </a:lnTo>
                  <a:lnTo>
                    <a:pt x="128" y="137"/>
                  </a:lnTo>
                  <a:lnTo>
                    <a:pt x="121" y="131"/>
                  </a:lnTo>
                  <a:lnTo>
                    <a:pt x="121" y="128"/>
                  </a:lnTo>
                  <a:lnTo>
                    <a:pt x="124" y="126"/>
                  </a:lnTo>
                  <a:lnTo>
                    <a:pt x="123" y="122"/>
                  </a:lnTo>
                  <a:lnTo>
                    <a:pt x="123" y="103"/>
                  </a:lnTo>
                  <a:lnTo>
                    <a:pt x="129" y="97"/>
                  </a:lnTo>
                  <a:lnTo>
                    <a:pt x="138" y="99"/>
                  </a:lnTo>
                  <a:lnTo>
                    <a:pt x="138" y="101"/>
                  </a:lnTo>
                  <a:lnTo>
                    <a:pt x="151" y="116"/>
                  </a:lnTo>
                  <a:lnTo>
                    <a:pt x="155" y="116"/>
                  </a:lnTo>
                  <a:lnTo>
                    <a:pt x="164" y="99"/>
                  </a:lnTo>
                  <a:lnTo>
                    <a:pt x="182" y="101"/>
                  </a:lnTo>
                  <a:lnTo>
                    <a:pt x="186" y="97"/>
                  </a:lnTo>
                  <a:lnTo>
                    <a:pt x="188" y="97"/>
                  </a:lnTo>
                  <a:lnTo>
                    <a:pt x="200" y="105"/>
                  </a:lnTo>
                  <a:lnTo>
                    <a:pt x="204" y="105"/>
                  </a:lnTo>
                  <a:lnTo>
                    <a:pt x="207" y="103"/>
                  </a:lnTo>
                  <a:lnTo>
                    <a:pt x="210" y="106"/>
                  </a:lnTo>
                  <a:lnTo>
                    <a:pt x="225" y="109"/>
                  </a:lnTo>
                  <a:lnTo>
                    <a:pt x="226" y="106"/>
                  </a:lnTo>
                  <a:lnTo>
                    <a:pt x="229" y="106"/>
                  </a:lnTo>
                  <a:lnTo>
                    <a:pt x="237" y="114"/>
                  </a:lnTo>
                  <a:lnTo>
                    <a:pt x="240" y="114"/>
                  </a:lnTo>
                  <a:lnTo>
                    <a:pt x="246" y="106"/>
                  </a:lnTo>
                  <a:lnTo>
                    <a:pt x="250" y="106"/>
                  </a:lnTo>
                  <a:lnTo>
                    <a:pt x="253" y="111"/>
                  </a:lnTo>
                  <a:lnTo>
                    <a:pt x="256" y="113"/>
                  </a:lnTo>
                  <a:lnTo>
                    <a:pt x="258" y="108"/>
                  </a:lnTo>
                  <a:lnTo>
                    <a:pt x="269" y="109"/>
                  </a:lnTo>
                  <a:lnTo>
                    <a:pt x="273" y="115"/>
                  </a:lnTo>
                  <a:lnTo>
                    <a:pt x="275" y="114"/>
                  </a:lnTo>
                  <a:lnTo>
                    <a:pt x="275" y="111"/>
                  </a:lnTo>
                  <a:lnTo>
                    <a:pt x="283" y="111"/>
                  </a:lnTo>
                  <a:lnTo>
                    <a:pt x="289" y="119"/>
                  </a:lnTo>
                  <a:lnTo>
                    <a:pt x="288" y="124"/>
                  </a:lnTo>
                  <a:lnTo>
                    <a:pt x="288" y="125"/>
                  </a:lnTo>
                  <a:lnTo>
                    <a:pt x="294" y="130"/>
                  </a:lnTo>
                  <a:lnTo>
                    <a:pt x="301" y="130"/>
                  </a:lnTo>
                  <a:lnTo>
                    <a:pt x="307" y="125"/>
                  </a:lnTo>
                  <a:lnTo>
                    <a:pt x="309" y="120"/>
                  </a:lnTo>
                  <a:lnTo>
                    <a:pt x="307" y="119"/>
                  </a:lnTo>
                  <a:lnTo>
                    <a:pt x="305" y="109"/>
                  </a:lnTo>
                  <a:lnTo>
                    <a:pt x="307" y="106"/>
                  </a:lnTo>
                  <a:lnTo>
                    <a:pt x="309" y="101"/>
                  </a:lnTo>
                  <a:lnTo>
                    <a:pt x="311" y="100"/>
                  </a:lnTo>
                  <a:lnTo>
                    <a:pt x="315" y="101"/>
                  </a:lnTo>
                  <a:lnTo>
                    <a:pt x="318" y="103"/>
                  </a:lnTo>
                  <a:lnTo>
                    <a:pt x="322" y="100"/>
                  </a:lnTo>
                  <a:lnTo>
                    <a:pt x="322" y="98"/>
                  </a:lnTo>
                  <a:lnTo>
                    <a:pt x="320" y="97"/>
                  </a:lnTo>
                  <a:lnTo>
                    <a:pt x="316" y="98"/>
                  </a:lnTo>
                  <a:lnTo>
                    <a:pt x="312" y="95"/>
                  </a:lnTo>
                  <a:lnTo>
                    <a:pt x="307" y="95"/>
                  </a:lnTo>
                  <a:lnTo>
                    <a:pt x="304" y="93"/>
                  </a:lnTo>
                  <a:lnTo>
                    <a:pt x="302" y="92"/>
                  </a:lnTo>
                  <a:lnTo>
                    <a:pt x="299" y="92"/>
                  </a:lnTo>
                  <a:lnTo>
                    <a:pt x="297" y="89"/>
                  </a:lnTo>
                  <a:lnTo>
                    <a:pt x="297" y="88"/>
                  </a:lnTo>
                  <a:lnTo>
                    <a:pt x="299" y="84"/>
                  </a:lnTo>
                  <a:lnTo>
                    <a:pt x="297" y="83"/>
                  </a:lnTo>
                  <a:lnTo>
                    <a:pt x="299" y="81"/>
                  </a:lnTo>
                  <a:lnTo>
                    <a:pt x="300" y="81"/>
                  </a:lnTo>
                  <a:lnTo>
                    <a:pt x="302" y="79"/>
                  </a:lnTo>
                  <a:lnTo>
                    <a:pt x="302" y="77"/>
                  </a:lnTo>
                  <a:lnTo>
                    <a:pt x="299" y="74"/>
                  </a:lnTo>
                  <a:lnTo>
                    <a:pt x="297" y="74"/>
                  </a:lnTo>
                  <a:lnTo>
                    <a:pt x="295" y="77"/>
                  </a:lnTo>
                  <a:lnTo>
                    <a:pt x="291" y="76"/>
                  </a:lnTo>
                  <a:lnTo>
                    <a:pt x="291" y="73"/>
                  </a:lnTo>
                  <a:lnTo>
                    <a:pt x="294" y="70"/>
                  </a:lnTo>
                  <a:lnTo>
                    <a:pt x="294" y="66"/>
                  </a:lnTo>
                  <a:lnTo>
                    <a:pt x="291" y="63"/>
                  </a:lnTo>
                  <a:lnTo>
                    <a:pt x="293" y="61"/>
                  </a:lnTo>
                  <a:lnTo>
                    <a:pt x="293" y="57"/>
                  </a:lnTo>
                  <a:lnTo>
                    <a:pt x="284" y="5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 noChangeAspect="1"/>
            </p:cNvSpPr>
            <p:nvPr/>
          </p:nvSpPr>
          <p:spPr bwMode="gray">
            <a:xfrm>
              <a:off x="5081379" y="4348163"/>
              <a:ext cx="131777" cy="342900"/>
            </a:xfrm>
            <a:custGeom>
              <a:avLst/>
              <a:gdLst>
                <a:gd name="T0" fmla="*/ 2147483647 w 97"/>
                <a:gd name="T1" fmla="*/ 2147483647 h 215"/>
                <a:gd name="T2" fmla="*/ 2147483647 w 97"/>
                <a:gd name="T3" fmla="*/ 2147483647 h 215"/>
                <a:gd name="T4" fmla="*/ 2147483647 w 97"/>
                <a:gd name="T5" fmla="*/ 2147483647 h 215"/>
                <a:gd name="T6" fmla="*/ 2147483647 w 97"/>
                <a:gd name="T7" fmla="*/ 2147483647 h 215"/>
                <a:gd name="T8" fmla="*/ 2147483647 w 97"/>
                <a:gd name="T9" fmla="*/ 2147483647 h 215"/>
                <a:gd name="T10" fmla="*/ 2147483647 w 97"/>
                <a:gd name="T11" fmla="*/ 2147483647 h 215"/>
                <a:gd name="T12" fmla="*/ 0 w 97"/>
                <a:gd name="T13" fmla="*/ 2147483647 h 215"/>
                <a:gd name="T14" fmla="*/ 2147483647 w 97"/>
                <a:gd name="T15" fmla="*/ 2147483647 h 215"/>
                <a:gd name="T16" fmla="*/ 2147483647 w 97"/>
                <a:gd name="T17" fmla="*/ 2147483647 h 215"/>
                <a:gd name="T18" fmla="*/ 2147483647 w 97"/>
                <a:gd name="T19" fmla="*/ 2147483647 h 215"/>
                <a:gd name="T20" fmla="*/ 2147483647 w 97"/>
                <a:gd name="T21" fmla="*/ 2147483647 h 215"/>
                <a:gd name="T22" fmla="*/ 2147483647 w 97"/>
                <a:gd name="T23" fmla="*/ 2147483647 h 215"/>
                <a:gd name="T24" fmla="*/ 2147483647 w 97"/>
                <a:gd name="T25" fmla="*/ 2147483647 h 215"/>
                <a:gd name="T26" fmla="*/ 2147483647 w 97"/>
                <a:gd name="T27" fmla="*/ 2147483647 h 215"/>
                <a:gd name="T28" fmla="*/ 2147483647 w 97"/>
                <a:gd name="T29" fmla="*/ 2147483647 h 215"/>
                <a:gd name="T30" fmla="*/ 2147483647 w 97"/>
                <a:gd name="T31" fmla="*/ 2147483647 h 215"/>
                <a:gd name="T32" fmla="*/ 2147483647 w 97"/>
                <a:gd name="T33" fmla="*/ 2147483647 h 215"/>
                <a:gd name="T34" fmla="*/ 2147483647 w 97"/>
                <a:gd name="T35" fmla="*/ 2147483647 h 215"/>
                <a:gd name="T36" fmla="*/ 2147483647 w 97"/>
                <a:gd name="T37" fmla="*/ 2147483647 h 215"/>
                <a:gd name="T38" fmla="*/ 2147483647 w 97"/>
                <a:gd name="T39" fmla="*/ 2147483647 h 215"/>
                <a:gd name="T40" fmla="*/ 2147483647 w 97"/>
                <a:gd name="T41" fmla="*/ 2147483647 h 215"/>
                <a:gd name="T42" fmla="*/ 2147483647 w 97"/>
                <a:gd name="T43" fmla="*/ 2147483647 h 215"/>
                <a:gd name="T44" fmla="*/ 2147483647 w 97"/>
                <a:gd name="T45" fmla="*/ 0 h 215"/>
                <a:gd name="T46" fmla="*/ 2147483647 w 97"/>
                <a:gd name="T47" fmla="*/ 2147483647 h 215"/>
                <a:gd name="T48" fmla="*/ 2147483647 w 97"/>
                <a:gd name="T49" fmla="*/ 2147483647 h 215"/>
                <a:gd name="T50" fmla="*/ 2147483647 w 97"/>
                <a:gd name="T51" fmla="*/ 2147483647 h 215"/>
                <a:gd name="T52" fmla="*/ 2147483647 w 97"/>
                <a:gd name="T53" fmla="*/ 2147483647 h 215"/>
                <a:gd name="T54" fmla="*/ 2147483647 w 97"/>
                <a:gd name="T55" fmla="*/ 2147483647 h 215"/>
                <a:gd name="T56" fmla="*/ 2147483647 w 97"/>
                <a:gd name="T57" fmla="*/ 2147483647 h 215"/>
                <a:gd name="T58" fmla="*/ 2147483647 w 97"/>
                <a:gd name="T59" fmla="*/ 2147483647 h 215"/>
                <a:gd name="T60" fmla="*/ 2147483647 w 97"/>
                <a:gd name="T61" fmla="*/ 2147483647 h 215"/>
                <a:gd name="T62" fmla="*/ 2147483647 w 97"/>
                <a:gd name="T63" fmla="*/ 2147483647 h 215"/>
                <a:gd name="T64" fmla="*/ 2147483647 w 97"/>
                <a:gd name="T65" fmla="*/ 2147483647 h 215"/>
                <a:gd name="T66" fmla="*/ 2147483647 w 97"/>
                <a:gd name="T67" fmla="*/ 2147483647 h 215"/>
                <a:gd name="T68" fmla="*/ 2147483647 w 97"/>
                <a:gd name="T69" fmla="*/ 2147483647 h 215"/>
                <a:gd name="T70" fmla="*/ 2147483647 w 97"/>
                <a:gd name="T71" fmla="*/ 2147483647 h 215"/>
                <a:gd name="T72" fmla="*/ 2147483647 w 97"/>
                <a:gd name="T73" fmla="*/ 2147483647 h 215"/>
                <a:gd name="T74" fmla="*/ 2147483647 w 97"/>
                <a:gd name="T75" fmla="*/ 2147483647 h 215"/>
                <a:gd name="T76" fmla="*/ 2147483647 w 97"/>
                <a:gd name="T77" fmla="*/ 2147483647 h 215"/>
                <a:gd name="T78" fmla="*/ 2147483647 w 97"/>
                <a:gd name="T79" fmla="*/ 2147483647 h 215"/>
                <a:gd name="T80" fmla="*/ 2147483647 w 97"/>
                <a:gd name="T81" fmla="*/ 2147483647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215">
                  <a:moveTo>
                    <a:pt x="48" y="215"/>
                  </a:moveTo>
                  <a:lnTo>
                    <a:pt x="39" y="210"/>
                  </a:lnTo>
                  <a:lnTo>
                    <a:pt x="38" y="200"/>
                  </a:lnTo>
                  <a:lnTo>
                    <a:pt x="31" y="190"/>
                  </a:lnTo>
                  <a:lnTo>
                    <a:pt x="13" y="183"/>
                  </a:lnTo>
                  <a:lnTo>
                    <a:pt x="4" y="168"/>
                  </a:lnTo>
                  <a:lnTo>
                    <a:pt x="0" y="160"/>
                  </a:lnTo>
                  <a:lnTo>
                    <a:pt x="7" y="161"/>
                  </a:lnTo>
                  <a:lnTo>
                    <a:pt x="7" y="152"/>
                  </a:lnTo>
                  <a:lnTo>
                    <a:pt x="4" y="139"/>
                  </a:lnTo>
                  <a:lnTo>
                    <a:pt x="7" y="125"/>
                  </a:lnTo>
                  <a:lnTo>
                    <a:pt x="8" y="123"/>
                  </a:lnTo>
                  <a:lnTo>
                    <a:pt x="8" y="114"/>
                  </a:lnTo>
                  <a:lnTo>
                    <a:pt x="10" y="106"/>
                  </a:lnTo>
                  <a:lnTo>
                    <a:pt x="6" y="94"/>
                  </a:lnTo>
                  <a:lnTo>
                    <a:pt x="15" y="64"/>
                  </a:lnTo>
                  <a:lnTo>
                    <a:pt x="10" y="58"/>
                  </a:lnTo>
                  <a:lnTo>
                    <a:pt x="2" y="56"/>
                  </a:lnTo>
                  <a:lnTo>
                    <a:pt x="7" y="40"/>
                  </a:lnTo>
                  <a:lnTo>
                    <a:pt x="5" y="29"/>
                  </a:lnTo>
                  <a:lnTo>
                    <a:pt x="10" y="15"/>
                  </a:lnTo>
                  <a:lnTo>
                    <a:pt x="17" y="10"/>
                  </a:lnTo>
                  <a:lnTo>
                    <a:pt x="23" y="0"/>
                  </a:lnTo>
                  <a:lnTo>
                    <a:pt x="31" y="7"/>
                  </a:lnTo>
                  <a:lnTo>
                    <a:pt x="45" y="9"/>
                  </a:lnTo>
                  <a:lnTo>
                    <a:pt x="51" y="20"/>
                  </a:lnTo>
                  <a:lnTo>
                    <a:pt x="61" y="24"/>
                  </a:lnTo>
                  <a:lnTo>
                    <a:pt x="74" y="40"/>
                  </a:lnTo>
                  <a:lnTo>
                    <a:pt x="69" y="76"/>
                  </a:lnTo>
                  <a:lnTo>
                    <a:pt x="69" y="93"/>
                  </a:lnTo>
                  <a:lnTo>
                    <a:pt x="77" y="113"/>
                  </a:lnTo>
                  <a:lnTo>
                    <a:pt x="94" y="130"/>
                  </a:lnTo>
                  <a:lnTo>
                    <a:pt x="97" y="140"/>
                  </a:lnTo>
                  <a:lnTo>
                    <a:pt x="97" y="155"/>
                  </a:lnTo>
                  <a:lnTo>
                    <a:pt x="83" y="166"/>
                  </a:lnTo>
                  <a:lnTo>
                    <a:pt x="75" y="183"/>
                  </a:lnTo>
                  <a:lnTo>
                    <a:pt x="65" y="190"/>
                  </a:lnTo>
                  <a:lnTo>
                    <a:pt x="63" y="203"/>
                  </a:lnTo>
                  <a:lnTo>
                    <a:pt x="58" y="209"/>
                  </a:lnTo>
                  <a:lnTo>
                    <a:pt x="49" y="215"/>
                  </a:lnTo>
                  <a:lnTo>
                    <a:pt x="48" y="215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 noChangeAspect="1"/>
            </p:cNvSpPr>
            <p:nvPr/>
          </p:nvSpPr>
          <p:spPr bwMode="gray">
            <a:xfrm>
              <a:off x="5208393" y="2473325"/>
              <a:ext cx="419149" cy="381000"/>
            </a:xfrm>
            <a:custGeom>
              <a:avLst/>
              <a:gdLst>
                <a:gd name="T0" fmla="*/ 2147483647 w 317"/>
                <a:gd name="T1" fmla="*/ 2147483647 h 244"/>
                <a:gd name="T2" fmla="*/ 2147483647 w 317"/>
                <a:gd name="T3" fmla="*/ 2147483647 h 244"/>
                <a:gd name="T4" fmla="*/ 2147483647 w 317"/>
                <a:gd name="T5" fmla="*/ 2147483647 h 244"/>
                <a:gd name="T6" fmla="*/ 2147483647 w 317"/>
                <a:gd name="T7" fmla="*/ 2147483647 h 244"/>
                <a:gd name="T8" fmla="*/ 2147483647 w 317"/>
                <a:gd name="T9" fmla="*/ 2147483647 h 244"/>
                <a:gd name="T10" fmla="*/ 2147483647 w 317"/>
                <a:gd name="T11" fmla="*/ 2147483647 h 244"/>
                <a:gd name="T12" fmla="*/ 2147483647 w 317"/>
                <a:gd name="T13" fmla="*/ 2147483647 h 244"/>
                <a:gd name="T14" fmla="*/ 2147483647 w 317"/>
                <a:gd name="T15" fmla="*/ 2147483647 h 244"/>
                <a:gd name="T16" fmla="*/ 2147483647 w 317"/>
                <a:gd name="T17" fmla="*/ 2147483647 h 244"/>
                <a:gd name="T18" fmla="*/ 2147483647 w 317"/>
                <a:gd name="T19" fmla="*/ 2147483647 h 244"/>
                <a:gd name="T20" fmla="*/ 2147483647 w 317"/>
                <a:gd name="T21" fmla="*/ 2147483647 h 244"/>
                <a:gd name="T22" fmla="*/ 2147483647 w 317"/>
                <a:gd name="T23" fmla="*/ 2147483647 h 244"/>
                <a:gd name="T24" fmla="*/ 2147483647 w 317"/>
                <a:gd name="T25" fmla="*/ 2147483647 h 244"/>
                <a:gd name="T26" fmla="*/ 2147483647 w 317"/>
                <a:gd name="T27" fmla="*/ 2147483647 h 244"/>
                <a:gd name="T28" fmla="*/ 2147483647 w 317"/>
                <a:gd name="T29" fmla="*/ 2147483647 h 244"/>
                <a:gd name="T30" fmla="*/ 2147483647 w 317"/>
                <a:gd name="T31" fmla="*/ 2147483647 h 244"/>
                <a:gd name="T32" fmla="*/ 2147483647 w 317"/>
                <a:gd name="T33" fmla="*/ 2147483647 h 244"/>
                <a:gd name="T34" fmla="*/ 2147483647 w 317"/>
                <a:gd name="T35" fmla="*/ 2147483647 h 244"/>
                <a:gd name="T36" fmla="*/ 2147483647 w 317"/>
                <a:gd name="T37" fmla="*/ 2147483647 h 244"/>
                <a:gd name="T38" fmla="*/ 2147483647 w 317"/>
                <a:gd name="T39" fmla="*/ 2147483647 h 244"/>
                <a:gd name="T40" fmla="*/ 2147483647 w 317"/>
                <a:gd name="T41" fmla="*/ 2147483647 h 244"/>
                <a:gd name="T42" fmla="*/ 2147483647 w 317"/>
                <a:gd name="T43" fmla="*/ 2147483647 h 244"/>
                <a:gd name="T44" fmla="*/ 2147483647 w 317"/>
                <a:gd name="T45" fmla="*/ 2147483647 h 244"/>
                <a:gd name="T46" fmla="*/ 2147483647 w 317"/>
                <a:gd name="T47" fmla="*/ 2147483647 h 244"/>
                <a:gd name="T48" fmla="*/ 2147483647 w 317"/>
                <a:gd name="T49" fmla="*/ 2147483647 h 244"/>
                <a:gd name="T50" fmla="*/ 2147483647 w 317"/>
                <a:gd name="T51" fmla="*/ 2147483647 h 244"/>
                <a:gd name="T52" fmla="*/ 2147483647 w 317"/>
                <a:gd name="T53" fmla="*/ 2147483647 h 244"/>
                <a:gd name="T54" fmla="*/ 2147483647 w 317"/>
                <a:gd name="T55" fmla="*/ 2147483647 h 244"/>
                <a:gd name="T56" fmla="*/ 2147483647 w 317"/>
                <a:gd name="T57" fmla="*/ 2147483647 h 244"/>
                <a:gd name="T58" fmla="*/ 2147483647 w 317"/>
                <a:gd name="T59" fmla="*/ 2147483647 h 244"/>
                <a:gd name="T60" fmla="*/ 2147483647 w 317"/>
                <a:gd name="T61" fmla="*/ 2147483647 h 244"/>
                <a:gd name="T62" fmla="*/ 2147483647 w 317"/>
                <a:gd name="T63" fmla="*/ 2147483647 h 244"/>
                <a:gd name="T64" fmla="*/ 2147483647 w 317"/>
                <a:gd name="T65" fmla="*/ 2147483647 h 244"/>
                <a:gd name="T66" fmla="*/ 2147483647 w 317"/>
                <a:gd name="T67" fmla="*/ 2147483647 h 244"/>
                <a:gd name="T68" fmla="*/ 2147483647 w 317"/>
                <a:gd name="T69" fmla="*/ 2147483647 h 244"/>
                <a:gd name="T70" fmla="*/ 2147483647 w 317"/>
                <a:gd name="T71" fmla="*/ 2147483647 h 244"/>
                <a:gd name="T72" fmla="*/ 2147483647 w 317"/>
                <a:gd name="T73" fmla="*/ 2147483647 h 244"/>
                <a:gd name="T74" fmla="*/ 2147483647 w 317"/>
                <a:gd name="T75" fmla="*/ 2147483647 h 244"/>
                <a:gd name="T76" fmla="*/ 2147483647 w 317"/>
                <a:gd name="T77" fmla="*/ 2147483647 h 244"/>
                <a:gd name="T78" fmla="*/ 2147483647 w 317"/>
                <a:gd name="T79" fmla="*/ 2147483647 h 244"/>
                <a:gd name="T80" fmla="*/ 2147483647 w 317"/>
                <a:gd name="T81" fmla="*/ 2147483647 h 244"/>
                <a:gd name="T82" fmla="*/ 2147483647 w 317"/>
                <a:gd name="T83" fmla="*/ 2147483647 h 244"/>
                <a:gd name="T84" fmla="*/ 2147483647 w 317"/>
                <a:gd name="T85" fmla="*/ 2147483647 h 244"/>
                <a:gd name="T86" fmla="*/ 2147483647 w 317"/>
                <a:gd name="T87" fmla="*/ 2147483647 h 244"/>
                <a:gd name="T88" fmla="*/ 2147483647 w 317"/>
                <a:gd name="T89" fmla="*/ 2147483647 h 244"/>
                <a:gd name="T90" fmla="*/ 2147483647 w 317"/>
                <a:gd name="T91" fmla="*/ 2147483647 h 24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17" h="244">
                  <a:moveTo>
                    <a:pt x="0" y="35"/>
                  </a:moveTo>
                  <a:lnTo>
                    <a:pt x="3" y="57"/>
                  </a:lnTo>
                  <a:lnTo>
                    <a:pt x="3" y="71"/>
                  </a:lnTo>
                  <a:lnTo>
                    <a:pt x="5" y="78"/>
                  </a:lnTo>
                  <a:lnTo>
                    <a:pt x="3" y="54"/>
                  </a:lnTo>
                  <a:lnTo>
                    <a:pt x="4" y="64"/>
                  </a:lnTo>
                  <a:lnTo>
                    <a:pt x="6" y="72"/>
                  </a:lnTo>
                  <a:lnTo>
                    <a:pt x="11" y="94"/>
                  </a:lnTo>
                  <a:lnTo>
                    <a:pt x="13" y="102"/>
                  </a:lnTo>
                  <a:lnTo>
                    <a:pt x="11" y="110"/>
                  </a:lnTo>
                  <a:lnTo>
                    <a:pt x="14" y="110"/>
                  </a:lnTo>
                  <a:lnTo>
                    <a:pt x="15" y="118"/>
                  </a:lnTo>
                  <a:lnTo>
                    <a:pt x="25" y="115"/>
                  </a:lnTo>
                  <a:lnTo>
                    <a:pt x="31" y="120"/>
                  </a:lnTo>
                  <a:lnTo>
                    <a:pt x="38" y="123"/>
                  </a:lnTo>
                  <a:lnTo>
                    <a:pt x="44" y="127"/>
                  </a:lnTo>
                  <a:lnTo>
                    <a:pt x="52" y="131"/>
                  </a:lnTo>
                  <a:lnTo>
                    <a:pt x="69" y="134"/>
                  </a:lnTo>
                  <a:lnTo>
                    <a:pt x="85" y="132"/>
                  </a:lnTo>
                  <a:lnTo>
                    <a:pt x="91" y="136"/>
                  </a:lnTo>
                  <a:lnTo>
                    <a:pt x="102" y="159"/>
                  </a:lnTo>
                  <a:lnTo>
                    <a:pt x="96" y="174"/>
                  </a:lnTo>
                  <a:lnTo>
                    <a:pt x="96" y="191"/>
                  </a:lnTo>
                  <a:lnTo>
                    <a:pt x="99" y="201"/>
                  </a:lnTo>
                  <a:lnTo>
                    <a:pt x="113" y="209"/>
                  </a:lnTo>
                  <a:lnTo>
                    <a:pt x="132" y="222"/>
                  </a:lnTo>
                  <a:lnTo>
                    <a:pt x="137" y="233"/>
                  </a:lnTo>
                  <a:lnTo>
                    <a:pt x="137" y="240"/>
                  </a:lnTo>
                  <a:lnTo>
                    <a:pt x="151" y="244"/>
                  </a:lnTo>
                  <a:lnTo>
                    <a:pt x="167" y="240"/>
                  </a:lnTo>
                  <a:lnTo>
                    <a:pt x="183" y="243"/>
                  </a:lnTo>
                  <a:lnTo>
                    <a:pt x="191" y="239"/>
                  </a:lnTo>
                  <a:lnTo>
                    <a:pt x="197" y="234"/>
                  </a:lnTo>
                  <a:lnTo>
                    <a:pt x="204" y="238"/>
                  </a:lnTo>
                  <a:lnTo>
                    <a:pt x="212" y="237"/>
                  </a:lnTo>
                  <a:lnTo>
                    <a:pt x="209" y="222"/>
                  </a:lnTo>
                  <a:lnTo>
                    <a:pt x="215" y="220"/>
                  </a:lnTo>
                  <a:lnTo>
                    <a:pt x="224" y="220"/>
                  </a:lnTo>
                  <a:lnTo>
                    <a:pt x="229" y="213"/>
                  </a:lnTo>
                  <a:lnTo>
                    <a:pt x="236" y="209"/>
                  </a:lnTo>
                  <a:lnTo>
                    <a:pt x="245" y="211"/>
                  </a:lnTo>
                  <a:lnTo>
                    <a:pt x="248" y="218"/>
                  </a:lnTo>
                  <a:lnTo>
                    <a:pt x="256" y="222"/>
                  </a:lnTo>
                  <a:lnTo>
                    <a:pt x="263" y="220"/>
                  </a:lnTo>
                  <a:lnTo>
                    <a:pt x="262" y="211"/>
                  </a:lnTo>
                  <a:lnTo>
                    <a:pt x="257" y="205"/>
                  </a:lnTo>
                  <a:lnTo>
                    <a:pt x="253" y="197"/>
                  </a:lnTo>
                  <a:lnTo>
                    <a:pt x="255" y="190"/>
                  </a:lnTo>
                  <a:lnTo>
                    <a:pt x="263" y="175"/>
                  </a:lnTo>
                  <a:lnTo>
                    <a:pt x="263" y="168"/>
                  </a:lnTo>
                  <a:lnTo>
                    <a:pt x="266" y="159"/>
                  </a:lnTo>
                  <a:lnTo>
                    <a:pt x="266" y="151"/>
                  </a:lnTo>
                  <a:lnTo>
                    <a:pt x="267" y="143"/>
                  </a:lnTo>
                  <a:lnTo>
                    <a:pt x="274" y="140"/>
                  </a:lnTo>
                  <a:lnTo>
                    <a:pt x="283" y="137"/>
                  </a:lnTo>
                  <a:lnTo>
                    <a:pt x="288" y="132"/>
                  </a:lnTo>
                  <a:lnTo>
                    <a:pt x="295" y="129"/>
                  </a:lnTo>
                  <a:lnTo>
                    <a:pt x="309" y="129"/>
                  </a:lnTo>
                  <a:lnTo>
                    <a:pt x="317" y="110"/>
                  </a:lnTo>
                  <a:lnTo>
                    <a:pt x="310" y="107"/>
                  </a:lnTo>
                  <a:lnTo>
                    <a:pt x="301" y="107"/>
                  </a:lnTo>
                  <a:lnTo>
                    <a:pt x="301" y="99"/>
                  </a:lnTo>
                  <a:lnTo>
                    <a:pt x="301" y="91"/>
                  </a:lnTo>
                  <a:lnTo>
                    <a:pt x="309" y="87"/>
                  </a:lnTo>
                  <a:lnTo>
                    <a:pt x="315" y="81"/>
                  </a:lnTo>
                  <a:lnTo>
                    <a:pt x="313" y="80"/>
                  </a:lnTo>
                  <a:lnTo>
                    <a:pt x="313" y="78"/>
                  </a:lnTo>
                  <a:lnTo>
                    <a:pt x="307" y="73"/>
                  </a:lnTo>
                  <a:lnTo>
                    <a:pt x="300" y="71"/>
                  </a:lnTo>
                  <a:lnTo>
                    <a:pt x="282" y="48"/>
                  </a:lnTo>
                  <a:lnTo>
                    <a:pt x="255" y="29"/>
                  </a:lnTo>
                  <a:lnTo>
                    <a:pt x="239" y="30"/>
                  </a:lnTo>
                  <a:lnTo>
                    <a:pt x="231" y="28"/>
                  </a:lnTo>
                  <a:lnTo>
                    <a:pt x="221" y="5"/>
                  </a:lnTo>
                  <a:lnTo>
                    <a:pt x="215" y="0"/>
                  </a:lnTo>
                  <a:lnTo>
                    <a:pt x="208" y="2"/>
                  </a:lnTo>
                  <a:lnTo>
                    <a:pt x="197" y="13"/>
                  </a:lnTo>
                  <a:lnTo>
                    <a:pt x="181" y="17"/>
                  </a:lnTo>
                  <a:lnTo>
                    <a:pt x="150" y="6"/>
                  </a:lnTo>
                  <a:lnTo>
                    <a:pt x="143" y="6"/>
                  </a:lnTo>
                  <a:lnTo>
                    <a:pt x="126" y="3"/>
                  </a:lnTo>
                  <a:lnTo>
                    <a:pt x="118" y="6"/>
                  </a:lnTo>
                  <a:lnTo>
                    <a:pt x="111" y="3"/>
                  </a:lnTo>
                  <a:lnTo>
                    <a:pt x="103" y="7"/>
                  </a:lnTo>
                  <a:lnTo>
                    <a:pt x="95" y="7"/>
                  </a:lnTo>
                  <a:lnTo>
                    <a:pt x="89" y="3"/>
                  </a:lnTo>
                  <a:lnTo>
                    <a:pt x="80" y="2"/>
                  </a:lnTo>
                  <a:lnTo>
                    <a:pt x="64" y="3"/>
                  </a:lnTo>
                  <a:lnTo>
                    <a:pt x="41" y="11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0" y="38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 noChangeAspect="1"/>
            </p:cNvSpPr>
            <p:nvPr/>
          </p:nvSpPr>
          <p:spPr bwMode="gray">
            <a:xfrm>
              <a:off x="5017871" y="3908425"/>
              <a:ext cx="325475" cy="534988"/>
            </a:xfrm>
            <a:custGeom>
              <a:avLst/>
              <a:gdLst>
                <a:gd name="T0" fmla="*/ 2147483647 w 241"/>
                <a:gd name="T1" fmla="*/ 2147483647 h 331"/>
                <a:gd name="T2" fmla="*/ 2147483647 w 241"/>
                <a:gd name="T3" fmla="*/ 2147483647 h 331"/>
                <a:gd name="T4" fmla="*/ 2147483647 w 241"/>
                <a:gd name="T5" fmla="*/ 2147483647 h 331"/>
                <a:gd name="T6" fmla="*/ 2147483647 w 241"/>
                <a:gd name="T7" fmla="*/ 2147483647 h 331"/>
                <a:gd name="T8" fmla="*/ 2147483647 w 241"/>
                <a:gd name="T9" fmla="*/ 2147483647 h 331"/>
                <a:gd name="T10" fmla="*/ 2147483647 w 241"/>
                <a:gd name="T11" fmla="*/ 2147483647 h 331"/>
                <a:gd name="T12" fmla="*/ 2147483647 w 241"/>
                <a:gd name="T13" fmla="*/ 2147483647 h 331"/>
                <a:gd name="T14" fmla="*/ 2147483647 w 241"/>
                <a:gd name="T15" fmla="*/ 2147483647 h 331"/>
                <a:gd name="T16" fmla="*/ 2147483647 w 241"/>
                <a:gd name="T17" fmla="*/ 2147483647 h 331"/>
                <a:gd name="T18" fmla="*/ 2147483647 w 241"/>
                <a:gd name="T19" fmla="*/ 2147483647 h 331"/>
                <a:gd name="T20" fmla="*/ 2147483647 w 241"/>
                <a:gd name="T21" fmla="*/ 2147483647 h 331"/>
                <a:gd name="T22" fmla="*/ 2147483647 w 241"/>
                <a:gd name="T23" fmla="*/ 2147483647 h 331"/>
                <a:gd name="T24" fmla="*/ 2147483647 w 241"/>
                <a:gd name="T25" fmla="*/ 2147483647 h 331"/>
                <a:gd name="T26" fmla="*/ 2147483647 w 241"/>
                <a:gd name="T27" fmla="*/ 2147483647 h 331"/>
                <a:gd name="T28" fmla="*/ 2147483647 w 241"/>
                <a:gd name="T29" fmla="*/ 2147483647 h 331"/>
                <a:gd name="T30" fmla="*/ 2147483647 w 241"/>
                <a:gd name="T31" fmla="*/ 2147483647 h 331"/>
                <a:gd name="T32" fmla="*/ 2147483647 w 241"/>
                <a:gd name="T33" fmla="*/ 2147483647 h 331"/>
                <a:gd name="T34" fmla="*/ 2147483647 w 241"/>
                <a:gd name="T35" fmla="*/ 2147483647 h 331"/>
                <a:gd name="T36" fmla="*/ 2147483647 w 241"/>
                <a:gd name="T37" fmla="*/ 2147483647 h 331"/>
                <a:gd name="T38" fmla="*/ 2147483647 w 241"/>
                <a:gd name="T39" fmla="*/ 2147483647 h 331"/>
                <a:gd name="T40" fmla="*/ 2147483647 w 241"/>
                <a:gd name="T41" fmla="*/ 2147483647 h 331"/>
                <a:gd name="T42" fmla="*/ 2147483647 w 241"/>
                <a:gd name="T43" fmla="*/ 2147483647 h 331"/>
                <a:gd name="T44" fmla="*/ 2147483647 w 241"/>
                <a:gd name="T45" fmla="*/ 2147483647 h 331"/>
                <a:gd name="T46" fmla="*/ 2147483647 w 241"/>
                <a:gd name="T47" fmla="*/ 2147483647 h 331"/>
                <a:gd name="T48" fmla="*/ 2147483647 w 241"/>
                <a:gd name="T49" fmla="*/ 2147483647 h 331"/>
                <a:gd name="T50" fmla="*/ 2147483647 w 241"/>
                <a:gd name="T51" fmla="*/ 2147483647 h 331"/>
                <a:gd name="T52" fmla="*/ 2147483647 w 241"/>
                <a:gd name="T53" fmla="*/ 2147483647 h 331"/>
                <a:gd name="T54" fmla="*/ 2147483647 w 241"/>
                <a:gd name="T55" fmla="*/ 2147483647 h 331"/>
                <a:gd name="T56" fmla="*/ 2147483647 w 241"/>
                <a:gd name="T57" fmla="*/ 2147483647 h 331"/>
                <a:gd name="T58" fmla="*/ 2147483647 w 241"/>
                <a:gd name="T59" fmla="*/ 2147483647 h 331"/>
                <a:gd name="T60" fmla="*/ 2147483647 w 241"/>
                <a:gd name="T61" fmla="*/ 2147483647 h 331"/>
                <a:gd name="T62" fmla="*/ 2147483647 w 241"/>
                <a:gd name="T63" fmla="*/ 2147483647 h 331"/>
                <a:gd name="T64" fmla="*/ 2147483647 w 241"/>
                <a:gd name="T65" fmla="*/ 2147483647 h 331"/>
                <a:gd name="T66" fmla="*/ 0 w 241"/>
                <a:gd name="T67" fmla="*/ 2147483647 h 331"/>
                <a:gd name="T68" fmla="*/ 2147483647 w 241"/>
                <a:gd name="T69" fmla="*/ 2147483647 h 331"/>
                <a:gd name="T70" fmla="*/ 0 w 241"/>
                <a:gd name="T71" fmla="*/ 2147483647 h 331"/>
                <a:gd name="T72" fmla="*/ 2147483647 w 241"/>
                <a:gd name="T73" fmla="*/ 2147483647 h 331"/>
                <a:gd name="T74" fmla="*/ 2147483647 w 241"/>
                <a:gd name="T75" fmla="*/ 2147483647 h 331"/>
                <a:gd name="T76" fmla="*/ 2147483647 w 241"/>
                <a:gd name="T77" fmla="*/ 2147483647 h 331"/>
                <a:gd name="T78" fmla="*/ 2147483647 w 241"/>
                <a:gd name="T79" fmla="*/ 2147483647 h 331"/>
                <a:gd name="T80" fmla="*/ 2147483647 w 241"/>
                <a:gd name="T81" fmla="*/ 2147483647 h 331"/>
                <a:gd name="T82" fmla="*/ 2147483647 w 241"/>
                <a:gd name="T83" fmla="*/ 2147483647 h 331"/>
                <a:gd name="T84" fmla="*/ 2147483647 w 241"/>
                <a:gd name="T85" fmla="*/ 2147483647 h 331"/>
                <a:gd name="T86" fmla="*/ 2147483647 w 241"/>
                <a:gd name="T87" fmla="*/ 2147483647 h 331"/>
                <a:gd name="T88" fmla="*/ 2147483647 w 241"/>
                <a:gd name="T89" fmla="*/ 2147483647 h 331"/>
                <a:gd name="T90" fmla="*/ 2147483647 w 241"/>
                <a:gd name="T91" fmla="*/ 2147483647 h 331"/>
                <a:gd name="T92" fmla="*/ 2147483647 w 241"/>
                <a:gd name="T93" fmla="*/ 2147483647 h 331"/>
                <a:gd name="T94" fmla="*/ 2147483647 w 241"/>
                <a:gd name="T95" fmla="*/ 2147483647 h 331"/>
                <a:gd name="T96" fmla="*/ 2147483647 w 241"/>
                <a:gd name="T97" fmla="*/ 2147483647 h 331"/>
                <a:gd name="T98" fmla="*/ 2147483647 w 241"/>
                <a:gd name="T99" fmla="*/ 2147483647 h 331"/>
                <a:gd name="T100" fmla="*/ 2147483647 w 241"/>
                <a:gd name="T101" fmla="*/ 2147483647 h 331"/>
                <a:gd name="T102" fmla="*/ 2147483647 w 241"/>
                <a:gd name="T103" fmla="*/ 2147483647 h 331"/>
                <a:gd name="T104" fmla="*/ 2147483647 w 241"/>
                <a:gd name="T105" fmla="*/ 2147483647 h 331"/>
                <a:gd name="T106" fmla="*/ 2147483647 w 241"/>
                <a:gd name="T107" fmla="*/ 2147483647 h 331"/>
                <a:gd name="T108" fmla="*/ 2147483647 w 241"/>
                <a:gd name="T109" fmla="*/ 2147483647 h 331"/>
                <a:gd name="T110" fmla="*/ 2147483647 w 241"/>
                <a:gd name="T111" fmla="*/ 2147483647 h 33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41" h="331">
                  <a:moveTo>
                    <a:pt x="14" y="22"/>
                  </a:moveTo>
                  <a:lnTo>
                    <a:pt x="23" y="29"/>
                  </a:lnTo>
                  <a:lnTo>
                    <a:pt x="23" y="33"/>
                  </a:lnTo>
                  <a:lnTo>
                    <a:pt x="21" y="35"/>
                  </a:lnTo>
                  <a:lnTo>
                    <a:pt x="24" y="38"/>
                  </a:lnTo>
                  <a:lnTo>
                    <a:pt x="24" y="42"/>
                  </a:lnTo>
                  <a:lnTo>
                    <a:pt x="21" y="45"/>
                  </a:lnTo>
                  <a:lnTo>
                    <a:pt x="21" y="48"/>
                  </a:lnTo>
                  <a:lnTo>
                    <a:pt x="25" y="49"/>
                  </a:lnTo>
                  <a:lnTo>
                    <a:pt x="27" y="46"/>
                  </a:lnTo>
                  <a:lnTo>
                    <a:pt x="29" y="46"/>
                  </a:lnTo>
                  <a:lnTo>
                    <a:pt x="32" y="49"/>
                  </a:lnTo>
                  <a:lnTo>
                    <a:pt x="32" y="51"/>
                  </a:lnTo>
                  <a:lnTo>
                    <a:pt x="30" y="53"/>
                  </a:lnTo>
                  <a:lnTo>
                    <a:pt x="29" y="53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27" y="60"/>
                  </a:lnTo>
                  <a:lnTo>
                    <a:pt x="27" y="61"/>
                  </a:lnTo>
                  <a:lnTo>
                    <a:pt x="29" y="64"/>
                  </a:lnTo>
                  <a:lnTo>
                    <a:pt x="32" y="64"/>
                  </a:lnTo>
                  <a:lnTo>
                    <a:pt x="34" y="65"/>
                  </a:lnTo>
                  <a:lnTo>
                    <a:pt x="37" y="67"/>
                  </a:lnTo>
                  <a:lnTo>
                    <a:pt x="42" y="67"/>
                  </a:lnTo>
                  <a:lnTo>
                    <a:pt x="46" y="70"/>
                  </a:lnTo>
                  <a:lnTo>
                    <a:pt x="50" y="69"/>
                  </a:lnTo>
                  <a:lnTo>
                    <a:pt x="52" y="70"/>
                  </a:lnTo>
                  <a:lnTo>
                    <a:pt x="52" y="72"/>
                  </a:lnTo>
                  <a:lnTo>
                    <a:pt x="48" y="75"/>
                  </a:lnTo>
                  <a:lnTo>
                    <a:pt x="45" y="73"/>
                  </a:lnTo>
                  <a:lnTo>
                    <a:pt x="41" y="72"/>
                  </a:lnTo>
                  <a:lnTo>
                    <a:pt x="39" y="73"/>
                  </a:lnTo>
                  <a:lnTo>
                    <a:pt x="37" y="78"/>
                  </a:lnTo>
                  <a:lnTo>
                    <a:pt x="35" y="81"/>
                  </a:lnTo>
                  <a:lnTo>
                    <a:pt x="37" y="91"/>
                  </a:lnTo>
                  <a:lnTo>
                    <a:pt x="39" y="92"/>
                  </a:lnTo>
                  <a:lnTo>
                    <a:pt x="37" y="97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1" y="104"/>
                  </a:lnTo>
                  <a:lnTo>
                    <a:pt x="51" y="108"/>
                  </a:lnTo>
                  <a:lnTo>
                    <a:pt x="46" y="115"/>
                  </a:lnTo>
                  <a:lnTo>
                    <a:pt x="41" y="126"/>
                  </a:lnTo>
                  <a:lnTo>
                    <a:pt x="39" y="128"/>
                  </a:lnTo>
                  <a:lnTo>
                    <a:pt x="39" y="130"/>
                  </a:lnTo>
                  <a:lnTo>
                    <a:pt x="40" y="132"/>
                  </a:lnTo>
                  <a:lnTo>
                    <a:pt x="36" y="137"/>
                  </a:lnTo>
                  <a:lnTo>
                    <a:pt x="39" y="145"/>
                  </a:lnTo>
                  <a:lnTo>
                    <a:pt x="42" y="145"/>
                  </a:lnTo>
                  <a:lnTo>
                    <a:pt x="45" y="147"/>
                  </a:lnTo>
                  <a:lnTo>
                    <a:pt x="48" y="146"/>
                  </a:lnTo>
                  <a:lnTo>
                    <a:pt x="50" y="148"/>
                  </a:lnTo>
                  <a:lnTo>
                    <a:pt x="51" y="152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58" y="157"/>
                  </a:lnTo>
                  <a:lnTo>
                    <a:pt x="58" y="159"/>
                  </a:lnTo>
                  <a:lnTo>
                    <a:pt x="63" y="162"/>
                  </a:lnTo>
                  <a:lnTo>
                    <a:pt x="66" y="163"/>
                  </a:lnTo>
                  <a:lnTo>
                    <a:pt x="66" y="166"/>
                  </a:lnTo>
                  <a:lnTo>
                    <a:pt x="62" y="171"/>
                  </a:lnTo>
                  <a:lnTo>
                    <a:pt x="53" y="171"/>
                  </a:lnTo>
                  <a:lnTo>
                    <a:pt x="48" y="167"/>
                  </a:lnTo>
                  <a:lnTo>
                    <a:pt x="46" y="167"/>
                  </a:lnTo>
                  <a:lnTo>
                    <a:pt x="45" y="169"/>
                  </a:lnTo>
                  <a:lnTo>
                    <a:pt x="46" y="171"/>
                  </a:lnTo>
                  <a:lnTo>
                    <a:pt x="52" y="178"/>
                  </a:lnTo>
                  <a:lnTo>
                    <a:pt x="58" y="186"/>
                  </a:lnTo>
                  <a:lnTo>
                    <a:pt x="61" y="188"/>
                  </a:lnTo>
                  <a:lnTo>
                    <a:pt x="59" y="195"/>
                  </a:lnTo>
                  <a:lnTo>
                    <a:pt x="58" y="198"/>
                  </a:lnTo>
                  <a:lnTo>
                    <a:pt x="56" y="199"/>
                  </a:lnTo>
                  <a:lnTo>
                    <a:pt x="53" y="198"/>
                  </a:lnTo>
                  <a:lnTo>
                    <a:pt x="51" y="198"/>
                  </a:lnTo>
                  <a:lnTo>
                    <a:pt x="48" y="201"/>
                  </a:lnTo>
                  <a:lnTo>
                    <a:pt x="43" y="204"/>
                  </a:lnTo>
                  <a:lnTo>
                    <a:pt x="40" y="204"/>
                  </a:lnTo>
                  <a:lnTo>
                    <a:pt x="37" y="205"/>
                  </a:lnTo>
                  <a:lnTo>
                    <a:pt x="35" y="205"/>
                  </a:lnTo>
                  <a:lnTo>
                    <a:pt x="34" y="202"/>
                  </a:lnTo>
                  <a:lnTo>
                    <a:pt x="31" y="202"/>
                  </a:lnTo>
                  <a:lnTo>
                    <a:pt x="27" y="206"/>
                  </a:lnTo>
                  <a:lnTo>
                    <a:pt x="29" y="209"/>
                  </a:lnTo>
                  <a:lnTo>
                    <a:pt x="32" y="210"/>
                  </a:lnTo>
                  <a:lnTo>
                    <a:pt x="34" y="215"/>
                  </a:lnTo>
                  <a:lnTo>
                    <a:pt x="35" y="218"/>
                  </a:lnTo>
                  <a:lnTo>
                    <a:pt x="35" y="223"/>
                  </a:lnTo>
                  <a:lnTo>
                    <a:pt x="34" y="226"/>
                  </a:lnTo>
                  <a:lnTo>
                    <a:pt x="31" y="226"/>
                  </a:lnTo>
                  <a:lnTo>
                    <a:pt x="30" y="223"/>
                  </a:lnTo>
                  <a:lnTo>
                    <a:pt x="29" y="218"/>
                  </a:lnTo>
                  <a:lnTo>
                    <a:pt x="26" y="217"/>
                  </a:lnTo>
                  <a:lnTo>
                    <a:pt x="23" y="217"/>
                  </a:lnTo>
                  <a:lnTo>
                    <a:pt x="14" y="225"/>
                  </a:lnTo>
                  <a:lnTo>
                    <a:pt x="13" y="229"/>
                  </a:lnTo>
                  <a:lnTo>
                    <a:pt x="11" y="232"/>
                  </a:lnTo>
                  <a:lnTo>
                    <a:pt x="11" y="239"/>
                  </a:lnTo>
                  <a:lnTo>
                    <a:pt x="9" y="242"/>
                  </a:lnTo>
                  <a:lnTo>
                    <a:pt x="4" y="242"/>
                  </a:lnTo>
                  <a:lnTo>
                    <a:pt x="2" y="244"/>
                  </a:lnTo>
                  <a:lnTo>
                    <a:pt x="2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3" y="263"/>
                  </a:lnTo>
                  <a:lnTo>
                    <a:pt x="5" y="265"/>
                  </a:lnTo>
                  <a:lnTo>
                    <a:pt x="5" y="270"/>
                  </a:lnTo>
                  <a:lnTo>
                    <a:pt x="0" y="277"/>
                  </a:lnTo>
                  <a:lnTo>
                    <a:pt x="0" y="285"/>
                  </a:lnTo>
                  <a:lnTo>
                    <a:pt x="16" y="297"/>
                  </a:lnTo>
                  <a:lnTo>
                    <a:pt x="27" y="308"/>
                  </a:lnTo>
                  <a:lnTo>
                    <a:pt x="36" y="314"/>
                  </a:lnTo>
                  <a:lnTo>
                    <a:pt x="42" y="326"/>
                  </a:lnTo>
                  <a:lnTo>
                    <a:pt x="48" y="331"/>
                  </a:lnTo>
                  <a:lnTo>
                    <a:pt x="53" y="315"/>
                  </a:lnTo>
                  <a:lnTo>
                    <a:pt x="51" y="304"/>
                  </a:lnTo>
                  <a:lnTo>
                    <a:pt x="56" y="290"/>
                  </a:lnTo>
                  <a:lnTo>
                    <a:pt x="63" y="285"/>
                  </a:lnTo>
                  <a:lnTo>
                    <a:pt x="69" y="275"/>
                  </a:lnTo>
                  <a:lnTo>
                    <a:pt x="77" y="282"/>
                  </a:lnTo>
                  <a:lnTo>
                    <a:pt x="91" y="284"/>
                  </a:lnTo>
                  <a:lnTo>
                    <a:pt x="97" y="295"/>
                  </a:lnTo>
                  <a:lnTo>
                    <a:pt x="107" y="299"/>
                  </a:lnTo>
                  <a:lnTo>
                    <a:pt x="120" y="315"/>
                  </a:lnTo>
                  <a:lnTo>
                    <a:pt x="121" y="317"/>
                  </a:lnTo>
                  <a:lnTo>
                    <a:pt x="126" y="317"/>
                  </a:lnTo>
                  <a:lnTo>
                    <a:pt x="129" y="314"/>
                  </a:lnTo>
                  <a:lnTo>
                    <a:pt x="129" y="306"/>
                  </a:lnTo>
                  <a:lnTo>
                    <a:pt x="147" y="299"/>
                  </a:lnTo>
                  <a:lnTo>
                    <a:pt x="150" y="301"/>
                  </a:lnTo>
                  <a:lnTo>
                    <a:pt x="156" y="308"/>
                  </a:lnTo>
                  <a:lnTo>
                    <a:pt x="159" y="308"/>
                  </a:lnTo>
                  <a:lnTo>
                    <a:pt x="159" y="303"/>
                  </a:lnTo>
                  <a:lnTo>
                    <a:pt x="166" y="298"/>
                  </a:lnTo>
                  <a:lnTo>
                    <a:pt x="182" y="302"/>
                  </a:lnTo>
                  <a:lnTo>
                    <a:pt x="186" y="298"/>
                  </a:lnTo>
                  <a:lnTo>
                    <a:pt x="201" y="301"/>
                  </a:lnTo>
                  <a:lnTo>
                    <a:pt x="212" y="299"/>
                  </a:lnTo>
                  <a:lnTo>
                    <a:pt x="218" y="302"/>
                  </a:lnTo>
                  <a:lnTo>
                    <a:pt x="218" y="277"/>
                  </a:lnTo>
                  <a:lnTo>
                    <a:pt x="230" y="253"/>
                  </a:lnTo>
                  <a:lnTo>
                    <a:pt x="241" y="241"/>
                  </a:lnTo>
                  <a:lnTo>
                    <a:pt x="226" y="225"/>
                  </a:lnTo>
                  <a:lnTo>
                    <a:pt x="218" y="210"/>
                  </a:lnTo>
                  <a:lnTo>
                    <a:pt x="215" y="188"/>
                  </a:lnTo>
                  <a:lnTo>
                    <a:pt x="218" y="167"/>
                  </a:lnTo>
                  <a:lnTo>
                    <a:pt x="235" y="159"/>
                  </a:lnTo>
                  <a:lnTo>
                    <a:pt x="225" y="157"/>
                  </a:lnTo>
                  <a:lnTo>
                    <a:pt x="218" y="141"/>
                  </a:lnTo>
                  <a:lnTo>
                    <a:pt x="228" y="130"/>
                  </a:lnTo>
                  <a:lnTo>
                    <a:pt x="220" y="119"/>
                  </a:lnTo>
                  <a:lnTo>
                    <a:pt x="209" y="128"/>
                  </a:lnTo>
                  <a:lnTo>
                    <a:pt x="181" y="118"/>
                  </a:lnTo>
                  <a:lnTo>
                    <a:pt x="166" y="105"/>
                  </a:lnTo>
                  <a:lnTo>
                    <a:pt x="165" y="91"/>
                  </a:lnTo>
                  <a:lnTo>
                    <a:pt x="163" y="81"/>
                  </a:lnTo>
                  <a:lnTo>
                    <a:pt x="154" y="76"/>
                  </a:lnTo>
                  <a:lnTo>
                    <a:pt x="143" y="73"/>
                  </a:lnTo>
                  <a:lnTo>
                    <a:pt x="134" y="60"/>
                  </a:lnTo>
                  <a:lnTo>
                    <a:pt x="129" y="42"/>
                  </a:lnTo>
                  <a:lnTo>
                    <a:pt x="124" y="29"/>
                  </a:lnTo>
                  <a:lnTo>
                    <a:pt x="113" y="17"/>
                  </a:lnTo>
                  <a:lnTo>
                    <a:pt x="99" y="11"/>
                  </a:lnTo>
                  <a:lnTo>
                    <a:pt x="94" y="7"/>
                  </a:lnTo>
                  <a:lnTo>
                    <a:pt x="90" y="0"/>
                  </a:lnTo>
                  <a:lnTo>
                    <a:pt x="78" y="5"/>
                  </a:lnTo>
                  <a:lnTo>
                    <a:pt x="66" y="5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9" y="21"/>
                  </a:lnTo>
                  <a:lnTo>
                    <a:pt x="14" y="22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 noChangeAspect="1"/>
            </p:cNvSpPr>
            <p:nvPr/>
          </p:nvSpPr>
          <p:spPr bwMode="gray">
            <a:xfrm>
              <a:off x="4906733" y="3479800"/>
              <a:ext cx="401684" cy="239713"/>
            </a:xfrm>
            <a:custGeom>
              <a:avLst/>
              <a:gdLst>
                <a:gd name="T0" fmla="*/ 2147483647 w 304"/>
                <a:gd name="T1" fmla="*/ 2147483647 h 149"/>
                <a:gd name="T2" fmla="*/ 2147483647 w 304"/>
                <a:gd name="T3" fmla="*/ 2147483647 h 149"/>
                <a:gd name="T4" fmla="*/ 2147483647 w 304"/>
                <a:gd name="T5" fmla="*/ 2147483647 h 149"/>
                <a:gd name="T6" fmla="*/ 2147483647 w 304"/>
                <a:gd name="T7" fmla="*/ 2147483647 h 149"/>
                <a:gd name="T8" fmla="*/ 2147483647 w 304"/>
                <a:gd name="T9" fmla="*/ 2147483647 h 149"/>
                <a:gd name="T10" fmla="*/ 2147483647 w 304"/>
                <a:gd name="T11" fmla="*/ 2147483647 h 149"/>
                <a:gd name="T12" fmla="*/ 2147483647 w 304"/>
                <a:gd name="T13" fmla="*/ 2147483647 h 149"/>
                <a:gd name="T14" fmla="*/ 2147483647 w 304"/>
                <a:gd name="T15" fmla="*/ 2147483647 h 149"/>
                <a:gd name="T16" fmla="*/ 2147483647 w 304"/>
                <a:gd name="T17" fmla="*/ 2147483647 h 149"/>
                <a:gd name="T18" fmla="*/ 2147483647 w 304"/>
                <a:gd name="T19" fmla="*/ 2147483647 h 149"/>
                <a:gd name="T20" fmla="*/ 2147483647 w 304"/>
                <a:gd name="T21" fmla="*/ 2147483647 h 149"/>
                <a:gd name="T22" fmla="*/ 2147483647 w 304"/>
                <a:gd name="T23" fmla="*/ 2147483647 h 149"/>
                <a:gd name="T24" fmla="*/ 2147483647 w 304"/>
                <a:gd name="T25" fmla="*/ 2147483647 h 149"/>
                <a:gd name="T26" fmla="*/ 2147483647 w 304"/>
                <a:gd name="T27" fmla="*/ 2147483647 h 149"/>
                <a:gd name="T28" fmla="*/ 2147483647 w 304"/>
                <a:gd name="T29" fmla="*/ 2147483647 h 149"/>
                <a:gd name="T30" fmla="*/ 2147483647 w 304"/>
                <a:gd name="T31" fmla="*/ 2147483647 h 149"/>
                <a:gd name="T32" fmla="*/ 2147483647 w 304"/>
                <a:gd name="T33" fmla="*/ 2147483647 h 149"/>
                <a:gd name="T34" fmla="*/ 2147483647 w 304"/>
                <a:gd name="T35" fmla="*/ 2147483647 h 149"/>
                <a:gd name="T36" fmla="*/ 2147483647 w 304"/>
                <a:gd name="T37" fmla="*/ 2147483647 h 149"/>
                <a:gd name="T38" fmla="*/ 0 w 304"/>
                <a:gd name="T39" fmla="*/ 2147483647 h 149"/>
                <a:gd name="T40" fmla="*/ 2147483647 w 304"/>
                <a:gd name="T41" fmla="*/ 2147483647 h 149"/>
                <a:gd name="T42" fmla="*/ 2147483647 w 304"/>
                <a:gd name="T43" fmla="*/ 2147483647 h 149"/>
                <a:gd name="T44" fmla="*/ 2147483647 w 304"/>
                <a:gd name="T45" fmla="*/ 2147483647 h 149"/>
                <a:gd name="T46" fmla="*/ 2147483647 w 304"/>
                <a:gd name="T47" fmla="*/ 2147483647 h 149"/>
                <a:gd name="T48" fmla="*/ 2147483647 w 304"/>
                <a:gd name="T49" fmla="*/ 2147483647 h 149"/>
                <a:gd name="T50" fmla="*/ 2147483647 w 304"/>
                <a:gd name="T51" fmla="*/ 2147483647 h 149"/>
                <a:gd name="T52" fmla="*/ 2147483647 w 304"/>
                <a:gd name="T53" fmla="*/ 2147483647 h 149"/>
                <a:gd name="T54" fmla="*/ 2147483647 w 304"/>
                <a:gd name="T55" fmla="*/ 2147483647 h 149"/>
                <a:gd name="T56" fmla="*/ 2147483647 w 304"/>
                <a:gd name="T57" fmla="*/ 2147483647 h 149"/>
                <a:gd name="T58" fmla="*/ 2147483647 w 304"/>
                <a:gd name="T59" fmla="*/ 2147483647 h 149"/>
                <a:gd name="T60" fmla="*/ 2147483647 w 304"/>
                <a:gd name="T61" fmla="*/ 2147483647 h 149"/>
                <a:gd name="T62" fmla="*/ 2147483647 w 304"/>
                <a:gd name="T63" fmla="*/ 2147483647 h 149"/>
                <a:gd name="T64" fmla="*/ 2147483647 w 304"/>
                <a:gd name="T65" fmla="*/ 2147483647 h 149"/>
                <a:gd name="T66" fmla="*/ 2147483647 w 304"/>
                <a:gd name="T67" fmla="*/ 2147483647 h 149"/>
                <a:gd name="T68" fmla="*/ 2147483647 w 304"/>
                <a:gd name="T69" fmla="*/ 2147483647 h 149"/>
                <a:gd name="T70" fmla="*/ 2147483647 w 304"/>
                <a:gd name="T71" fmla="*/ 2147483647 h 149"/>
                <a:gd name="T72" fmla="*/ 2147483647 w 304"/>
                <a:gd name="T73" fmla="*/ 2147483647 h 149"/>
                <a:gd name="T74" fmla="*/ 2147483647 w 304"/>
                <a:gd name="T75" fmla="*/ 2147483647 h 149"/>
                <a:gd name="T76" fmla="*/ 2147483647 w 304"/>
                <a:gd name="T77" fmla="*/ 0 h 149"/>
                <a:gd name="T78" fmla="*/ 2147483647 w 304"/>
                <a:gd name="T79" fmla="*/ 2147483647 h 149"/>
                <a:gd name="T80" fmla="*/ 2147483647 w 304"/>
                <a:gd name="T81" fmla="*/ 2147483647 h 149"/>
                <a:gd name="T82" fmla="*/ 2147483647 w 304"/>
                <a:gd name="T83" fmla="*/ 2147483647 h 149"/>
                <a:gd name="T84" fmla="*/ 2147483647 w 304"/>
                <a:gd name="T85" fmla="*/ 2147483647 h 149"/>
                <a:gd name="T86" fmla="*/ 2147483647 w 304"/>
                <a:gd name="T87" fmla="*/ 2147483647 h 149"/>
                <a:gd name="T88" fmla="*/ 2147483647 w 304"/>
                <a:gd name="T89" fmla="*/ 2147483647 h 149"/>
                <a:gd name="T90" fmla="*/ 2147483647 w 304"/>
                <a:gd name="T91" fmla="*/ 2147483647 h 149"/>
                <a:gd name="T92" fmla="*/ 2147483647 w 304"/>
                <a:gd name="T93" fmla="*/ 2147483647 h 149"/>
                <a:gd name="T94" fmla="*/ 2147483647 w 304"/>
                <a:gd name="T95" fmla="*/ 2147483647 h 149"/>
                <a:gd name="T96" fmla="*/ 2147483647 w 304"/>
                <a:gd name="T97" fmla="*/ 2147483647 h 149"/>
                <a:gd name="T98" fmla="*/ 2147483647 w 304"/>
                <a:gd name="T99" fmla="*/ 2147483647 h 149"/>
                <a:gd name="T100" fmla="*/ 2147483647 w 304"/>
                <a:gd name="T101" fmla="*/ 2147483647 h 149"/>
                <a:gd name="T102" fmla="*/ 2147483647 w 304"/>
                <a:gd name="T103" fmla="*/ 2147483647 h 149"/>
                <a:gd name="T104" fmla="*/ 2147483647 w 304"/>
                <a:gd name="T105" fmla="*/ 2147483647 h 149"/>
                <a:gd name="T106" fmla="*/ 2147483647 w 304"/>
                <a:gd name="T107" fmla="*/ 2147483647 h 149"/>
                <a:gd name="T108" fmla="*/ 2147483647 w 304"/>
                <a:gd name="T109" fmla="*/ 2147483647 h 149"/>
                <a:gd name="T110" fmla="*/ 2147483647 w 304"/>
                <a:gd name="T111" fmla="*/ 2147483647 h 149"/>
                <a:gd name="T112" fmla="*/ 2147483647 w 304"/>
                <a:gd name="T113" fmla="*/ 2147483647 h 149"/>
                <a:gd name="T114" fmla="*/ 2147483647 w 304"/>
                <a:gd name="T115" fmla="*/ 2147483647 h 14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4" h="149">
                  <a:moveTo>
                    <a:pt x="285" y="96"/>
                  </a:moveTo>
                  <a:lnTo>
                    <a:pt x="273" y="100"/>
                  </a:lnTo>
                  <a:lnTo>
                    <a:pt x="256" y="89"/>
                  </a:lnTo>
                  <a:lnTo>
                    <a:pt x="241" y="84"/>
                  </a:lnTo>
                  <a:lnTo>
                    <a:pt x="229" y="88"/>
                  </a:lnTo>
                  <a:lnTo>
                    <a:pt x="211" y="85"/>
                  </a:lnTo>
                  <a:lnTo>
                    <a:pt x="196" y="94"/>
                  </a:lnTo>
                  <a:lnTo>
                    <a:pt x="191" y="106"/>
                  </a:lnTo>
                  <a:lnTo>
                    <a:pt x="181" y="108"/>
                  </a:lnTo>
                  <a:lnTo>
                    <a:pt x="167" y="116"/>
                  </a:lnTo>
                  <a:lnTo>
                    <a:pt x="150" y="110"/>
                  </a:lnTo>
                  <a:lnTo>
                    <a:pt x="134" y="119"/>
                  </a:lnTo>
                  <a:lnTo>
                    <a:pt x="103" y="128"/>
                  </a:lnTo>
                  <a:lnTo>
                    <a:pt x="90" y="148"/>
                  </a:lnTo>
                  <a:lnTo>
                    <a:pt x="84" y="148"/>
                  </a:lnTo>
                  <a:lnTo>
                    <a:pt x="51" y="149"/>
                  </a:lnTo>
                  <a:lnTo>
                    <a:pt x="27" y="131"/>
                  </a:lnTo>
                  <a:lnTo>
                    <a:pt x="12" y="123"/>
                  </a:lnTo>
                  <a:lnTo>
                    <a:pt x="6" y="110"/>
                  </a:lnTo>
                  <a:lnTo>
                    <a:pt x="0" y="88"/>
                  </a:lnTo>
                  <a:lnTo>
                    <a:pt x="5" y="76"/>
                  </a:lnTo>
                  <a:lnTo>
                    <a:pt x="12" y="67"/>
                  </a:lnTo>
                  <a:lnTo>
                    <a:pt x="20" y="67"/>
                  </a:lnTo>
                  <a:lnTo>
                    <a:pt x="25" y="72"/>
                  </a:lnTo>
                  <a:lnTo>
                    <a:pt x="40" y="69"/>
                  </a:lnTo>
                  <a:lnTo>
                    <a:pt x="53" y="59"/>
                  </a:lnTo>
                  <a:lnTo>
                    <a:pt x="53" y="53"/>
                  </a:lnTo>
                  <a:lnTo>
                    <a:pt x="62" y="51"/>
                  </a:lnTo>
                  <a:lnTo>
                    <a:pt x="67" y="42"/>
                  </a:lnTo>
                  <a:lnTo>
                    <a:pt x="68" y="30"/>
                  </a:lnTo>
                  <a:lnTo>
                    <a:pt x="70" y="25"/>
                  </a:lnTo>
                  <a:lnTo>
                    <a:pt x="79" y="22"/>
                  </a:lnTo>
                  <a:lnTo>
                    <a:pt x="84" y="15"/>
                  </a:lnTo>
                  <a:lnTo>
                    <a:pt x="89" y="8"/>
                  </a:lnTo>
                  <a:lnTo>
                    <a:pt x="100" y="9"/>
                  </a:lnTo>
                  <a:lnTo>
                    <a:pt x="107" y="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39" y="0"/>
                  </a:lnTo>
                  <a:lnTo>
                    <a:pt x="148" y="6"/>
                  </a:lnTo>
                  <a:lnTo>
                    <a:pt x="157" y="16"/>
                  </a:lnTo>
                  <a:lnTo>
                    <a:pt x="165" y="25"/>
                  </a:lnTo>
                  <a:lnTo>
                    <a:pt x="172" y="27"/>
                  </a:lnTo>
                  <a:lnTo>
                    <a:pt x="182" y="22"/>
                  </a:lnTo>
                  <a:lnTo>
                    <a:pt x="191" y="14"/>
                  </a:lnTo>
                  <a:lnTo>
                    <a:pt x="210" y="14"/>
                  </a:lnTo>
                  <a:lnTo>
                    <a:pt x="220" y="21"/>
                  </a:lnTo>
                  <a:lnTo>
                    <a:pt x="227" y="15"/>
                  </a:lnTo>
                  <a:lnTo>
                    <a:pt x="239" y="10"/>
                  </a:lnTo>
                  <a:lnTo>
                    <a:pt x="251" y="9"/>
                  </a:lnTo>
                  <a:lnTo>
                    <a:pt x="264" y="10"/>
                  </a:lnTo>
                  <a:lnTo>
                    <a:pt x="274" y="18"/>
                  </a:lnTo>
                  <a:lnTo>
                    <a:pt x="283" y="25"/>
                  </a:lnTo>
                  <a:lnTo>
                    <a:pt x="294" y="33"/>
                  </a:lnTo>
                  <a:lnTo>
                    <a:pt x="304" y="37"/>
                  </a:lnTo>
                  <a:lnTo>
                    <a:pt x="302" y="43"/>
                  </a:lnTo>
                  <a:lnTo>
                    <a:pt x="291" y="73"/>
                  </a:lnTo>
                  <a:lnTo>
                    <a:pt x="285" y="96"/>
                  </a:lnTo>
                  <a:close/>
                </a:path>
              </a:pathLst>
            </a:custGeom>
            <a:solidFill>
              <a:srgbClr val="FF7900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 noChangeAspect="1"/>
            </p:cNvSpPr>
            <p:nvPr/>
          </p:nvSpPr>
          <p:spPr bwMode="gray">
            <a:xfrm>
              <a:off x="4654291" y="3829050"/>
              <a:ext cx="228627" cy="198438"/>
            </a:xfrm>
            <a:custGeom>
              <a:avLst/>
              <a:gdLst>
                <a:gd name="T0" fmla="*/ 2147483647 w 173"/>
                <a:gd name="T1" fmla="*/ 2147483647 h 123"/>
                <a:gd name="T2" fmla="*/ 2147483647 w 173"/>
                <a:gd name="T3" fmla="*/ 2147483647 h 123"/>
                <a:gd name="T4" fmla="*/ 2147483647 w 173"/>
                <a:gd name="T5" fmla="*/ 2147483647 h 123"/>
                <a:gd name="T6" fmla="*/ 2147483647 w 173"/>
                <a:gd name="T7" fmla="*/ 2147483647 h 123"/>
                <a:gd name="T8" fmla="*/ 2147483647 w 173"/>
                <a:gd name="T9" fmla="*/ 2147483647 h 123"/>
                <a:gd name="T10" fmla="*/ 2147483647 w 173"/>
                <a:gd name="T11" fmla="*/ 2147483647 h 123"/>
                <a:gd name="T12" fmla="*/ 0 w 173"/>
                <a:gd name="T13" fmla="*/ 2147483647 h 123"/>
                <a:gd name="T14" fmla="*/ 2147483647 w 173"/>
                <a:gd name="T15" fmla="*/ 2147483647 h 123"/>
                <a:gd name="T16" fmla="*/ 2147483647 w 173"/>
                <a:gd name="T17" fmla="*/ 2147483647 h 123"/>
                <a:gd name="T18" fmla="*/ 2147483647 w 173"/>
                <a:gd name="T19" fmla="*/ 2147483647 h 123"/>
                <a:gd name="T20" fmla="*/ 2147483647 w 173"/>
                <a:gd name="T21" fmla="*/ 2147483647 h 123"/>
                <a:gd name="T22" fmla="*/ 2147483647 w 173"/>
                <a:gd name="T23" fmla="*/ 2147483647 h 123"/>
                <a:gd name="T24" fmla="*/ 2147483647 w 173"/>
                <a:gd name="T25" fmla="*/ 2147483647 h 123"/>
                <a:gd name="T26" fmla="*/ 2147483647 w 173"/>
                <a:gd name="T27" fmla="*/ 2147483647 h 123"/>
                <a:gd name="T28" fmla="*/ 2147483647 w 173"/>
                <a:gd name="T29" fmla="*/ 2147483647 h 123"/>
                <a:gd name="T30" fmla="*/ 2147483647 w 173"/>
                <a:gd name="T31" fmla="*/ 2147483647 h 123"/>
                <a:gd name="T32" fmla="*/ 2147483647 w 173"/>
                <a:gd name="T33" fmla="*/ 2147483647 h 123"/>
                <a:gd name="T34" fmla="*/ 2147483647 w 173"/>
                <a:gd name="T35" fmla="*/ 2147483647 h 123"/>
                <a:gd name="T36" fmla="*/ 2147483647 w 173"/>
                <a:gd name="T37" fmla="*/ 2147483647 h 123"/>
                <a:gd name="T38" fmla="*/ 2147483647 w 173"/>
                <a:gd name="T39" fmla="*/ 2147483647 h 123"/>
                <a:gd name="T40" fmla="*/ 2147483647 w 173"/>
                <a:gd name="T41" fmla="*/ 2147483647 h 123"/>
                <a:gd name="T42" fmla="*/ 2147483647 w 173"/>
                <a:gd name="T43" fmla="*/ 2147483647 h 123"/>
                <a:gd name="T44" fmla="*/ 2147483647 w 173"/>
                <a:gd name="T45" fmla="*/ 2147483647 h 123"/>
                <a:gd name="T46" fmla="*/ 2147483647 w 173"/>
                <a:gd name="T47" fmla="*/ 2147483647 h 123"/>
                <a:gd name="T48" fmla="*/ 2147483647 w 173"/>
                <a:gd name="T49" fmla="*/ 2147483647 h 123"/>
                <a:gd name="T50" fmla="*/ 2147483647 w 173"/>
                <a:gd name="T51" fmla="*/ 2147483647 h 123"/>
                <a:gd name="T52" fmla="*/ 2147483647 w 173"/>
                <a:gd name="T53" fmla="*/ 2147483647 h 123"/>
                <a:gd name="T54" fmla="*/ 2147483647 w 173"/>
                <a:gd name="T55" fmla="*/ 2147483647 h 123"/>
                <a:gd name="T56" fmla="*/ 2147483647 w 173"/>
                <a:gd name="T57" fmla="*/ 2147483647 h 123"/>
                <a:gd name="T58" fmla="*/ 2147483647 w 173"/>
                <a:gd name="T59" fmla="*/ 2147483647 h 123"/>
                <a:gd name="T60" fmla="*/ 2147483647 w 173"/>
                <a:gd name="T61" fmla="*/ 2147483647 h 123"/>
                <a:gd name="T62" fmla="*/ 2147483647 w 173"/>
                <a:gd name="T63" fmla="*/ 2147483647 h 123"/>
                <a:gd name="T64" fmla="*/ 2147483647 w 173"/>
                <a:gd name="T65" fmla="*/ 2147483647 h 123"/>
                <a:gd name="T66" fmla="*/ 2147483647 w 173"/>
                <a:gd name="T67" fmla="*/ 2147483647 h 123"/>
                <a:gd name="T68" fmla="*/ 2147483647 w 173"/>
                <a:gd name="T69" fmla="*/ 2147483647 h 123"/>
                <a:gd name="T70" fmla="*/ 2147483647 w 173"/>
                <a:gd name="T71" fmla="*/ 2147483647 h 123"/>
                <a:gd name="T72" fmla="*/ 2147483647 w 173"/>
                <a:gd name="T73" fmla="*/ 0 h 1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73" h="123">
                  <a:moveTo>
                    <a:pt x="145" y="0"/>
                  </a:moveTo>
                  <a:lnTo>
                    <a:pt x="136" y="4"/>
                  </a:lnTo>
                  <a:lnTo>
                    <a:pt x="134" y="12"/>
                  </a:lnTo>
                  <a:lnTo>
                    <a:pt x="117" y="10"/>
                  </a:lnTo>
                  <a:lnTo>
                    <a:pt x="113" y="10"/>
                  </a:lnTo>
                  <a:lnTo>
                    <a:pt x="108" y="19"/>
                  </a:lnTo>
                  <a:lnTo>
                    <a:pt x="88" y="15"/>
                  </a:lnTo>
                  <a:lnTo>
                    <a:pt x="75" y="17"/>
                  </a:lnTo>
                  <a:lnTo>
                    <a:pt x="66" y="28"/>
                  </a:lnTo>
                  <a:lnTo>
                    <a:pt x="58" y="33"/>
                  </a:lnTo>
                  <a:lnTo>
                    <a:pt x="30" y="31"/>
                  </a:lnTo>
                  <a:lnTo>
                    <a:pt x="14" y="31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2" y="54"/>
                  </a:lnTo>
                  <a:lnTo>
                    <a:pt x="7" y="53"/>
                  </a:lnTo>
                  <a:lnTo>
                    <a:pt x="5" y="60"/>
                  </a:lnTo>
                  <a:lnTo>
                    <a:pt x="4" y="68"/>
                  </a:lnTo>
                  <a:lnTo>
                    <a:pt x="9" y="74"/>
                  </a:lnTo>
                  <a:lnTo>
                    <a:pt x="9" y="82"/>
                  </a:lnTo>
                  <a:lnTo>
                    <a:pt x="11" y="85"/>
                  </a:lnTo>
                  <a:lnTo>
                    <a:pt x="18" y="89"/>
                  </a:lnTo>
                  <a:lnTo>
                    <a:pt x="21" y="94"/>
                  </a:lnTo>
                  <a:lnTo>
                    <a:pt x="25" y="95"/>
                  </a:lnTo>
                  <a:lnTo>
                    <a:pt x="27" y="98"/>
                  </a:lnTo>
                  <a:lnTo>
                    <a:pt x="26" y="103"/>
                  </a:lnTo>
                  <a:lnTo>
                    <a:pt x="22" y="106"/>
                  </a:lnTo>
                  <a:lnTo>
                    <a:pt x="17" y="107"/>
                  </a:lnTo>
                  <a:lnTo>
                    <a:pt x="12" y="106"/>
                  </a:lnTo>
                  <a:lnTo>
                    <a:pt x="6" y="111"/>
                  </a:lnTo>
                  <a:lnTo>
                    <a:pt x="14" y="117"/>
                  </a:lnTo>
                  <a:lnTo>
                    <a:pt x="27" y="116"/>
                  </a:lnTo>
                  <a:lnTo>
                    <a:pt x="30" y="111"/>
                  </a:lnTo>
                  <a:lnTo>
                    <a:pt x="36" y="116"/>
                  </a:lnTo>
                  <a:lnTo>
                    <a:pt x="53" y="116"/>
                  </a:lnTo>
                  <a:lnTo>
                    <a:pt x="60" y="100"/>
                  </a:lnTo>
                  <a:lnTo>
                    <a:pt x="63" y="100"/>
                  </a:lnTo>
                  <a:lnTo>
                    <a:pt x="74" y="119"/>
                  </a:lnTo>
                  <a:lnTo>
                    <a:pt x="79" y="118"/>
                  </a:lnTo>
                  <a:lnTo>
                    <a:pt x="79" y="114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7" y="117"/>
                  </a:lnTo>
                  <a:lnTo>
                    <a:pt x="92" y="123"/>
                  </a:lnTo>
                  <a:lnTo>
                    <a:pt x="96" y="123"/>
                  </a:lnTo>
                  <a:lnTo>
                    <a:pt x="101" y="119"/>
                  </a:lnTo>
                  <a:lnTo>
                    <a:pt x="100" y="107"/>
                  </a:lnTo>
                  <a:lnTo>
                    <a:pt x="103" y="102"/>
                  </a:lnTo>
                  <a:lnTo>
                    <a:pt x="100" y="97"/>
                  </a:lnTo>
                  <a:lnTo>
                    <a:pt x="111" y="89"/>
                  </a:lnTo>
                  <a:lnTo>
                    <a:pt x="119" y="87"/>
                  </a:lnTo>
                  <a:lnTo>
                    <a:pt x="124" y="80"/>
                  </a:lnTo>
                  <a:lnTo>
                    <a:pt x="124" y="69"/>
                  </a:lnTo>
                  <a:lnTo>
                    <a:pt x="118" y="62"/>
                  </a:lnTo>
                  <a:lnTo>
                    <a:pt x="117" y="58"/>
                  </a:lnTo>
                  <a:lnTo>
                    <a:pt x="120" y="53"/>
                  </a:lnTo>
                  <a:lnTo>
                    <a:pt x="140" y="46"/>
                  </a:lnTo>
                  <a:lnTo>
                    <a:pt x="144" y="43"/>
                  </a:lnTo>
                  <a:lnTo>
                    <a:pt x="144" y="38"/>
                  </a:lnTo>
                  <a:lnTo>
                    <a:pt x="151" y="38"/>
                  </a:lnTo>
                  <a:lnTo>
                    <a:pt x="155" y="39"/>
                  </a:lnTo>
                  <a:lnTo>
                    <a:pt x="155" y="38"/>
                  </a:lnTo>
                  <a:lnTo>
                    <a:pt x="154" y="32"/>
                  </a:lnTo>
                  <a:lnTo>
                    <a:pt x="154" y="27"/>
                  </a:lnTo>
                  <a:lnTo>
                    <a:pt x="157" y="24"/>
                  </a:lnTo>
                  <a:lnTo>
                    <a:pt x="161" y="25"/>
                  </a:lnTo>
                  <a:lnTo>
                    <a:pt x="170" y="31"/>
                  </a:lnTo>
                  <a:lnTo>
                    <a:pt x="173" y="28"/>
                  </a:lnTo>
                  <a:lnTo>
                    <a:pt x="173" y="31"/>
                  </a:lnTo>
                  <a:lnTo>
                    <a:pt x="165" y="17"/>
                  </a:lnTo>
                  <a:lnTo>
                    <a:pt x="160" y="4"/>
                  </a:lnTo>
                  <a:lnTo>
                    <a:pt x="152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 noChangeAspect="1"/>
            </p:cNvSpPr>
            <p:nvPr/>
          </p:nvSpPr>
          <p:spPr bwMode="gray">
            <a:xfrm>
              <a:off x="5175052" y="4387850"/>
              <a:ext cx="173058" cy="168275"/>
            </a:xfrm>
            <a:custGeom>
              <a:avLst/>
              <a:gdLst>
                <a:gd name="T0" fmla="*/ 2147483647 w 132"/>
                <a:gd name="T1" fmla="*/ 2147483647 h 107"/>
                <a:gd name="T2" fmla="*/ 2147483647 w 132"/>
                <a:gd name="T3" fmla="*/ 2147483647 h 107"/>
                <a:gd name="T4" fmla="*/ 0 w 132"/>
                <a:gd name="T5" fmla="*/ 2147483647 h 107"/>
                <a:gd name="T6" fmla="*/ 0 w 132"/>
                <a:gd name="T7" fmla="*/ 2147483647 h 107"/>
                <a:gd name="T8" fmla="*/ 2147483647 w 132"/>
                <a:gd name="T9" fmla="*/ 2147483647 h 107"/>
                <a:gd name="T10" fmla="*/ 2147483647 w 132"/>
                <a:gd name="T11" fmla="*/ 2147483647 h 107"/>
                <a:gd name="T12" fmla="*/ 2147483647 w 132"/>
                <a:gd name="T13" fmla="*/ 2147483647 h 107"/>
                <a:gd name="T14" fmla="*/ 2147483647 w 132"/>
                <a:gd name="T15" fmla="*/ 2147483647 h 107"/>
                <a:gd name="T16" fmla="*/ 2147483647 w 132"/>
                <a:gd name="T17" fmla="*/ 2147483647 h 107"/>
                <a:gd name="T18" fmla="*/ 2147483647 w 132"/>
                <a:gd name="T19" fmla="*/ 2147483647 h 107"/>
                <a:gd name="T20" fmla="*/ 2147483647 w 132"/>
                <a:gd name="T21" fmla="*/ 2147483647 h 107"/>
                <a:gd name="T22" fmla="*/ 2147483647 w 132"/>
                <a:gd name="T23" fmla="*/ 2147483647 h 107"/>
                <a:gd name="T24" fmla="*/ 2147483647 w 132"/>
                <a:gd name="T25" fmla="*/ 2147483647 h 107"/>
                <a:gd name="T26" fmla="*/ 2147483647 w 132"/>
                <a:gd name="T27" fmla="*/ 2147483647 h 107"/>
                <a:gd name="T28" fmla="*/ 2147483647 w 132"/>
                <a:gd name="T29" fmla="*/ 0 h 107"/>
                <a:gd name="T30" fmla="*/ 2147483647 w 132"/>
                <a:gd name="T31" fmla="*/ 2147483647 h 107"/>
                <a:gd name="T32" fmla="*/ 2147483647 w 132"/>
                <a:gd name="T33" fmla="*/ 0 h 107"/>
                <a:gd name="T34" fmla="*/ 2147483647 w 132"/>
                <a:gd name="T35" fmla="*/ 2147483647 h 107"/>
                <a:gd name="T36" fmla="*/ 2147483647 w 132"/>
                <a:gd name="T37" fmla="*/ 2147483647 h 107"/>
                <a:gd name="T38" fmla="*/ 2147483647 w 132"/>
                <a:gd name="T39" fmla="*/ 2147483647 h 107"/>
                <a:gd name="T40" fmla="*/ 2147483647 w 132"/>
                <a:gd name="T41" fmla="*/ 2147483647 h 107"/>
                <a:gd name="T42" fmla="*/ 2147483647 w 132"/>
                <a:gd name="T43" fmla="*/ 2147483647 h 107"/>
                <a:gd name="T44" fmla="*/ 2147483647 w 132"/>
                <a:gd name="T45" fmla="*/ 2147483647 h 107"/>
                <a:gd name="T46" fmla="*/ 2147483647 w 132"/>
                <a:gd name="T47" fmla="*/ 2147483647 h 107"/>
                <a:gd name="T48" fmla="*/ 2147483647 w 132"/>
                <a:gd name="T49" fmla="*/ 2147483647 h 107"/>
                <a:gd name="T50" fmla="*/ 2147483647 w 132"/>
                <a:gd name="T51" fmla="*/ 2147483647 h 107"/>
                <a:gd name="T52" fmla="*/ 2147483647 w 132"/>
                <a:gd name="T53" fmla="*/ 2147483647 h 107"/>
                <a:gd name="T54" fmla="*/ 2147483647 w 132"/>
                <a:gd name="T55" fmla="*/ 2147483647 h 107"/>
                <a:gd name="T56" fmla="*/ 2147483647 w 132"/>
                <a:gd name="T57" fmla="*/ 2147483647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2" h="107">
                  <a:moveTo>
                    <a:pt x="25" y="107"/>
                  </a:moveTo>
                  <a:lnTo>
                    <a:pt x="8" y="90"/>
                  </a:lnTo>
                  <a:lnTo>
                    <a:pt x="0" y="70"/>
                  </a:lnTo>
                  <a:lnTo>
                    <a:pt x="0" y="53"/>
                  </a:lnTo>
                  <a:lnTo>
                    <a:pt x="5" y="17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4" y="16"/>
                  </a:lnTo>
                  <a:lnTo>
                    <a:pt x="14" y="8"/>
                  </a:lnTo>
                  <a:lnTo>
                    <a:pt x="32" y="1"/>
                  </a:lnTo>
                  <a:lnTo>
                    <a:pt x="35" y="3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51" y="0"/>
                  </a:lnTo>
                  <a:lnTo>
                    <a:pt x="67" y="4"/>
                  </a:lnTo>
                  <a:lnTo>
                    <a:pt x="71" y="0"/>
                  </a:lnTo>
                  <a:lnTo>
                    <a:pt x="86" y="3"/>
                  </a:lnTo>
                  <a:lnTo>
                    <a:pt x="97" y="1"/>
                  </a:lnTo>
                  <a:lnTo>
                    <a:pt x="103" y="4"/>
                  </a:lnTo>
                  <a:lnTo>
                    <a:pt x="126" y="24"/>
                  </a:lnTo>
                  <a:lnTo>
                    <a:pt x="131" y="53"/>
                  </a:lnTo>
                  <a:lnTo>
                    <a:pt x="132" y="69"/>
                  </a:lnTo>
                  <a:lnTo>
                    <a:pt x="126" y="71"/>
                  </a:lnTo>
                  <a:lnTo>
                    <a:pt x="111" y="85"/>
                  </a:lnTo>
                  <a:lnTo>
                    <a:pt x="91" y="85"/>
                  </a:lnTo>
                  <a:lnTo>
                    <a:pt x="72" y="92"/>
                  </a:lnTo>
                  <a:lnTo>
                    <a:pt x="61" y="102"/>
                  </a:lnTo>
                  <a:lnTo>
                    <a:pt x="25" y="107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 noChangeAspect="1"/>
            </p:cNvSpPr>
            <p:nvPr/>
          </p:nvSpPr>
          <p:spPr bwMode="gray">
            <a:xfrm>
              <a:off x="5149649" y="3648075"/>
              <a:ext cx="692230" cy="581025"/>
            </a:xfrm>
            <a:custGeom>
              <a:avLst/>
              <a:gdLst>
                <a:gd name="T0" fmla="*/ 2147483647 w 523"/>
                <a:gd name="T1" fmla="*/ 2147483647 h 364"/>
                <a:gd name="T2" fmla="*/ 2147483647 w 523"/>
                <a:gd name="T3" fmla="*/ 2147483647 h 364"/>
                <a:gd name="T4" fmla="*/ 2147483647 w 523"/>
                <a:gd name="T5" fmla="*/ 2147483647 h 364"/>
                <a:gd name="T6" fmla="*/ 2147483647 w 523"/>
                <a:gd name="T7" fmla="*/ 2147483647 h 364"/>
                <a:gd name="T8" fmla="*/ 2147483647 w 523"/>
                <a:gd name="T9" fmla="*/ 2147483647 h 364"/>
                <a:gd name="T10" fmla="*/ 2147483647 w 523"/>
                <a:gd name="T11" fmla="*/ 2147483647 h 364"/>
                <a:gd name="T12" fmla="*/ 2147483647 w 523"/>
                <a:gd name="T13" fmla="*/ 2147483647 h 364"/>
                <a:gd name="T14" fmla="*/ 2147483647 w 523"/>
                <a:gd name="T15" fmla="*/ 2147483647 h 364"/>
                <a:gd name="T16" fmla="*/ 2147483647 w 523"/>
                <a:gd name="T17" fmla="*/ 2147483647 h 364"/>
                <a:gd name="T18" fmla="*/ 2147483647 w 523"/>
                <a:gd name="T19" fmla="*/ 2147483647 h 364"/>
                <a:gd name="T20" fmla="*/ 2147483647 w 523"/>
                <a:gd name="T21" fmla="*/ 2147483647 h 364"/>
                <a:gd name="T22" fmla="*/ 2147483647 w 523"/>
                <a:gd name="T23" fmla="*/ 2147483647 h 364"/>
                <a:gd name="T24" fmla="*/ 2147483647 w 523"/>
                <a:gd name="T25" fmla="*/ 2147483647 h 364"/>
                <a:gd name="T26" fmla="*/ 2147483647 w 523"/>
                <a:gd name="T27" fmla="*/ 2147483647 h 364"/>
                <a:gd name="T28" fmla="*/ 2147483647 w 523"/>
                <a:gd name="T29" fmla="*/ 2147483647 h 364"/>
                <a:gd name="T30" fmla="*/ 2147483647 w 523"/>
                <a:gd name="T31" fmla="*/ 2147483647 h 364"/>
                <a:gd name="T32" fmla="*/ 0 w 523"/>
                <a:gd name="T33" fmla="*/ 2147483647 h 364"/>
                <a:gd name="T34" fmla="*/ 2147483647 w 523"/>
                <a:gd name="T35" fmla="*/ 2147483647 h 364"/>
                <a:gd name="T36" fmla="*/ 2147483647 w 523"/>
                <a:gd name="T37" fmla="*/ 2147483647 h 364"/>
                <a:gd name="T38" fmla="*/ 2147483647 w 523"/>
                <a:gd name="T39" fmla="*/ 2147483647 h 364"/>
                <a:gd name="T40" fmla="*/ 2147483647 w 523"/>
                <a:gd name="T41" fmla="*/ 2147483647 h 364"/>
                <a:gd name="T42" fmla="*/ 2147483647 w 523"/>
                <a:gd name="T43" fmla="*/ 2147483647 h 364"/>
                <a:gd name="T44" fmla="*/ 2147483647 w 523"/>
                <a:gd name="T45" fmla="*/ 2147483647 h 364"/>
                <a:gd name="T46" fmla="*/ 2147483647 w 523"/>
                <a:gd name="T47" fmla="*/ 2147483647 h 364"/>
                <a:gd name="T48" fmla="*/ 2147483647 w 523"/>
                <a:gd name="T49" fmla="*/ 2147483647 h 364"/>
                <a:gd name="T50" fmla="*/ 2147483647 w 523"/>
                <a:gd name="T51" fmla="*/ 2147483647 h 364"/>
                <a:gd name="T52" fmla="*/ 2147483647 w 523"/>
                <a:gd name="T53" fmla="*/ 2147483647 h 364"/>
                <a:gd name="T54" fmla="*/ 2147483647 w 523"/>
                <a:gd name="T55" fmla="*/ 2147483647 h 364"/>
                <a:gd name="T56" fmla="*/ 2147483647 w 523"/>
                <a:gd name="T57" fmla="*/ 2147483647 h 364"/>
                <a:gd name="T58" fmla="*/ 2147483647 w 523"/>
                <a:gd name="T59" fmla="*/ 2147483647 h 364"/>
                <a:gd name="T60" fmla="*/ 2147483647 w 523"/>
                <a:gd name="T61" fmla="*/ 0 h 364"/>
                <a:gd name="T62" fmla="*/ 2147483647 w 523"/>
                <a:gd name="T63" fmla="*/ 2147483647 h 364"/>
                <a:gd name="T64" fmla="*/ 2147483647 w 523"/>
                <a:gd name="T65" fmla="*/ 2147483647 h 364"/>
                <a:gd name="T66" fmla="*/ 2147483647 w 523"/>
                <a:gd name="T67" fmla="*/ 2147483647 h 364"/>
                <a:gd name="T68" fmla="*/ 2147483647 w 523"/>
                <a:gd name="T69" fmla="*/ 2147483647 h 364"/>
                <a:gd name="T70" fmla="*/ 2147483647 w 523"/>
                <a:gd name="T71" fmla="*/ 2147483647 h 364"/>
                <a:gd name="T72" fmla="*/ 2147483647 w 523"/>
                <a:gd name="T73" fmla="*/ 2147483647 h 364"/>
                <a:gd name="T74" fmla="*/ 2147483647 w 523"/>
                <a:gd name="T75" fmla="*/ 2147483647 h 364"/>
                <a:gd name="T76" fmla="*/ 2147483647 w 523"/>
                <a:gd name="T77" fmla="*/ 2147483647 h 364"/>
                <a:gd name="T78" fmla="*/ 2147483647 w 523"/>
                <a:gd name="T79" fmla="*/ 2147483647 h 364"/>
                <a:gd name="T80" fmla="*/ 2147483647 w 523"/>
                <a:gd name="T81" fmla="*/ 2147483647 h 364"/>
                <a:gd name="T82" fmla="*/ 2147483647 w 523"/>
                <a:gd name="T83" fmla="*/ 2147483647 h 364"/>
                <a:gd name="T84" fmla="*/ 2147483647 w 523"/>
                <a:gd name="T85" fmla="*/ 2147483647 h 364"/>
                <a:gd name="T86" fmla="*/ 2147483647 w 523"/>
                <a:gd name="T87" fmla="*/ 2147483647 h 364"/>
                <a:gd name="T88" fmla="*/ 2147483647 w 523"/>
                <a:gd name="T89" fmla="*/ 2147483647 h 364"/>
                <a:gd name="T90" fmla="*/ 2147483647 w 523"/>
                <a:gd name="T91" fmla="*/ 2147483647 h 364"/>
                <a:gd name="T92" fmla="*/ 2147483647 w 523"/>
                <a:gd name="T93" fmla="*/ 2147483647 h 364"/>
                <a:gd name="T94" fmla="*/ 2147483647 w 523"/>
                <a:gd name="T95" fmla="*/ 2147483647 h 364"/>
                <a:gd name="T96" fmla="*/ 2147483647 w 523"/>
                <a:gd name="T97" fmla="*/ 2147483647 h 364"/>
                <a:gd name="T98" fmla="*/ 2147483647 w 523"/>
                <a:gd name="T99" fmla="*/ 2147483647 h 364"/>
                <a:gd name="T100" fmla="*/ 2147483647 w 523"/>
                <a:gd name="T101" fmla="*/ 2147483647 h 364"/>
                <a:gd name="T102" fmla="*/ 2147483647 w 523"/>
                <a:gd name="T103" fmla="*/ 2147483647 h 364"/>
                <a:gd name="T104" fmla="*/ 2147483647 w 523"/>
                <a:gd name="T105" fmla="*/ 2147483647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23" h="364">
                  <a:moveTo>
                    <a:pt x="467" y="355"/>
                  </a:moveTo>
                  <a:lnTo>
                    <a:pt x="449" y="356"/>
                  </a:lnTo>
                  <a:lnTo>
                    <a:pt x="429" y="343"/>
                  </a:lnTo>
                  <a:lnTo>
                    <a:pt x="399" y="334"/>
                  </a:lnTo>
                  <a:lnTo>
                    <a:pt x="393" y="329"/>
                  </a:lnTo>
                  <a:lnTo>
                    <a:pt x="373" y="328"/>
                  </a:lnTo>
                  <a:lnTo>
                    <a:pt x="347" y="337"/>
                  </a:lnTo>
                  <a:lnTo>
                    <a:pt x="327" y="347"/>
                  </a:lnTo>
                  <a:lnTo>
                    <a:pt x="308" y="359"/>
                  </a:lnTo>
                  <a:lnTo>
                    <a:pt x="291" y="364"/>
                  </a:lnTo>
                  <a:lnTo>
                    <a:pt x="247" y="356"/>
                  </a:lnTo>
                  <a:lnTo>
                    <a:pt x="206" y="355"/>
                  </a:lnTo>
                  <a:lnTo>
                    <a:pt x="172" y="351"/>
                  </a:lnTo>
                  <a:lnTo>
                    <a:pt x="158" y="351"/>
                  </a:lnTo>
                  <a:lnTo>
                    <a:pt x="147" y="343"/>
                  </a:lnTo>
                  <a:lnTo>
                    <a:pt x="153" y="328"/>
                  </a:lnTo>
                  <a:lnTo>
                    <a:pt x="141" y="324"/>
                  </a:lnTo>
                  <a:lnTo>
                    <a:pt x="131" y="322"/>
                  </a:lnTo>
                  <a:lnTo>
                    <a:pt x="124" y="306"/>
                  </a:lnTo>
                  <a:lnTo>
                    <a:pt x="134" y="295"/>
                  </a:lnTo>
                  <a:lnTo>
                    <a:pt x="126" y="284"/>
                  </a:lnTo>
                  <a:lnTo>
                    <a:pt x="115" y="293"/>
                  </a:lnTo>
                  <a:lnTo>
                    <a:pt x="87" y="283"/>
                  </a:lnTo>
                  <a:lnTo>
                    <a:pt x="72" y="270"/>
                  </a:lnTo>
                  <a:lnTo>
                    <a:pt x="71" y="256"/>
                  </a:lnTo>
                  <a:lnTo>
                    <a:pt x="69" y="246"/>
                  </a:lnTo>
                  <a:lnTo>
                    <a:pt x="60" y="241"/>
                  </a:lnTo>
                  <a:lnTo>
                    <a:pt x="49" y="238"/>
                  </a:lnTo>
                  <a:lnTo>
                    <a:pt x="40" y="225"/>
                  </a:lnTo>
                  <a:lnTo>
                    <a:pt x="35" y="207"/>
                  </a:lnTo>
                  <a:lnTo>
                    <a:pt x="30" y="194"/>
                  </a:lnTo>
                  <a:lnTo>
                    <a:pt x="19" y="182"/>
                  </a:lnTo>
                  <a:lnTo>
                    <a:pt x="5" y="176"/>
                  </a:lnTo>
                  <a:lnTo>
                    <a:pt x="0" y="172"/>
                  </a:lnTo>
                  <a:lnTo>
                    <a:pt x="3" y="172"/>
                  </a:lnTo>
                  <a:lnTo>
                    <a:pt x="35" y="162"/>
                  </a:lnTo>
                  <a:lnTo>
                    <a:pt x="51" y="155"/>
                  </a:lnTo>
                  <a:lnTo>
                    <a:pt x="59" y="138"/>
                  </a:lnTo>
                  <a:lnTo>
                    <a:pt x="66" y="128"/>
                  </a:lnTo>
                  <a:lnTo>
                    <a:pt x="73" y="112"/>
                  </a:lnTo>
                  <a:lnTo>
                    <a:pt x="78" y="98"/>
                  </a:lnTo>
                  <a:lnTo>
                    <a:pt x="91" y="85"/>
                  </a:lnTo>
                  <a:lnTo>
                    <a:pt x="93" y="74"/>
                  </a:lnTo>
                  <a:lnTo>
                    <a:pt x="99" y="63"/>
                  </a:lnTo>
                  <a:lnTo>
                    <a:pt x="101" y="55"/>
                  </a:lnTo>
                  <a:lnTo>
                    <a:pt x="110" y="46"/>
                  </a:lnTo>
                  <a:lnTo>
                    <a:pt x="125" y="39"/>
                  </a:lnTo>
                  <a:lnTo>
                    <a:pt x="132" y="39"/>
                  </a:lnTo>
                  <a:lnTo>
                    <a:pt x="140" y="32"/>
                  </a:lnTo>
                  <a:lnTo>
                    <a:pt x="144" y="25"/>
                  </a:lnTo>
                  <a:lnTo>
                    <a:pt x="151" y="22"/>
                  </a:lnTo>
                  <a:lnTo>
                    <a:pt x="168" y="22"/>
                  </a:lnTo>
                  <a:lnTo>
                    <a:pt x="187" y="25"/>
                  </a:lnTo>
                  <a:lnTo>
                    <a:pt x="210" y="27"/>
                  </a:lnTo>
                  <a:lnTo>
                    <a:pt x="225" y="24"/>
                  </a:lnTo>
                  <a:lnTo>
                    <a:pt x="241" y="22"/>
                  </a:lnTo>
                  <a:lnTo>
                    <a:pt x="252" y="32"/>
                  </a:lnTo>
                  <a:lnTo>
                    <a:pt x="261" y="37"/>
                  </a:lnTo>
                  <a:lnTo>
                    <a:pt x="277" y="26"/>
                  </a:lnTo>
                  <a:lnTo>
                    <a:pt x="295" y="21"/>
                  </a:lnTo>
                  <a:lnTo>
                    <a:pt x="312" y="21"/>
                  </a:lnTo>
                  <a:lnTo>
                    <a:pt x="346" y="0"/>
                  </a:lnTo>
                  <a:lnTo>
                    <a:pt x="352" y="1"/>
                  </a:lnTo>
                  <a:lnTo>
                    <a:pt x="360" y="1"/>
                  </a:lnTo>
                  <a:lnTo>
                    <a:pt x="372" y="11"/>
                  </a:lnTo>
                  <a:lnTo>
                    <a:pt x="386" y="25"/>
                  </a:lnTo>
                  <a:lnTo>
                    <a:pt x="394" y="38"/>
                  </a:lnTo>
                  <a:lnTo>
                    <a:pt x="397" y="55"/>
                  </a:lnTo>
                  <a:lnTo>
                    <a:pt x="409" y="76"/>
                  </a:lnTo>
                  <a:lnTo>
                    <a:pt x="422" y="97"/>
                  </a:lnTo>
                  <a:lnTo>
                    <a:pt x="433" y="117"/>
                  </a:lnTo>
                  <a:lnTo>
                    <a:pt x="438" y="146"/>
                  </a:lnTo>
                  <a:lnTo>
                    <a:pt x="438" y="166"/>
                  </a:lnTo>
                  <a:lnTo>
                    <a:pt x="436" y="182"/>
                  </a:lnTo>
                  <a:lnTo>
                    <a:pt x="438" y="194"/>
                  </a:lnTo>
                  <a:lnTo>
                    <a:pt x="440" y="207"/>
                  </a:lnTo>
                  <a:lnTo>
                    <a:pt x="440" y="221"/>
                  </a:lnTo>
                  <a:lnTo>
                    <a:pt x="440" y="225"/>
                  </a:lnTo>
                  <a:lnTo>
                    <a:pt x="448" y="224"/>
                  </a:lnTo>
                  <a:lnTo>
                    <a:pt x="462" y="241"/>
                  </a:lnTo>
                  <a:lnTo>
                    <a:pt x="472" y="240"/>
                  </a:lnTo>
                  <a:lnTo>
                    <a:pt x="483" y="232"/>
                  </a:lnTo>
                  <a:lnTo>
                    <a:pt x="497" y="230"/>
                  </a:lnTo>
                  <a:lnTo>
                    <a:pt x="506" y="226"/>
                  </a:lnTo>
                  <a:lnTo>
                    <a:pt x="515" y="226"/>
                  </a:lnTo>
                  <a:lnTo>
                    <a:pt x="521" y="230"/>
                  </a:lnTo>
                  <a:lnTo>
                    <a:pt x="523" y="237"/>
                  </a:lnTo>
                  <a:lnTo>
                    <a:pt x="523" y="254"/>
                  </a:lnTo>
                  <a:lnTo>
                    <a:pt x="521" y="265"/>
                  </a:lnTo>
                  <a:lnTo>
                    <a:pt x="518" y="270"/>
                  </a:lnTo>
                  <a:lnTo>
                    <a:pt x="513" y="277"/>
                  </a:lnTo>
                  <a:lnTo>
                    <a:pt x="502" y="279"/>
                  </a:lnTo>
                  <a:lnTo>
                    <a:pt x="492" y="286"/>
                  </a:lnTo>
                  <a:lnTo>
                    <a:pt x="485" y="296"/>
                  </a:lnTo>
                  <a:lnTo>
                    <a:pt x="478" y="302"/>
                  </a:lnTo>
                  <a:lnTo>
                    <a:pt x="475" y="296"/>
                  </a:lnTo>
                  <a:lnTo>
                    <a:pt x="481" y="289"/>
                  </a:lnTo>
                  <a:lnTo>
                    <a:pt x="487" y="277"/>
                  </a:lnTo>
                  <a:lnTo>
                    <a:pt x="487" y="263"/>
                  </a:lnTo>
                  <a:lnTo>
                    <a:pt x="480" y="263"/>
                  </a:lnTo>
                  <a:lnTo>
                    <a:pt x="476" y="286"/>
                  </a:lnTo>
                  <a:lnTo>
                    <a:pt x="472" y="299"/>
                  </a:lnTo>
                  <a:lnTo>
                    <a:pt x="469" y="310"/>
                  </a:lnTo>
                  <a:lnTo>
                    <a:pt x="467" y="317"/>
                  </a:lnTo>
                  <a:lnTo>
                    <a:pt x="467" y="336"/>
                  </a:lnTo>
                  <a:lnTo>
                    <a:pt x="465" y="344"/>
                  </a:lnTo>
                  <a:lnTo>
                    <a:pt x="467" y="355"/>
                  </a:lnTo>
                  <a:close/>
                </a:path>
              </a:pathLst>
            </a:custGeom>
            <a:solidFill>
              <a:srgbClr val="FF7900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 noChangeAspect="1"/>
            </p:cNvSpPr>
            <p:nvPr/>
          </p:nvSpPr>
          <p:spPr bwMode="gray">
            <a:xfrm>
              <a:off x="4260546" y="2274888"/>
              <a:ext cx="206399" cy="454025"/>
            </a:xfrm>
            <a:custGeom>
              <a:avLst/>
              <a:gdLst>
                <a:gd name="T0" fmla="*/ 2147483647 w 154"/>
                <a:gd name="T1" fmla="*/ 2147483647 h 284"/>
                <a:gd name="T2" fmla="*/ 2147483647 w 154"/>
                <a:gd name="T3" fmla="*/ 2147483647 h 284"/>
                <a:gd name="T4" fmla="*/ 2147483647 w 154"/>
                <a:gd name="T5" fmla="*/ 2147483647 h 284"/>
                <a:gd name="T6" fmla="*/ 2147483647 w 154"/>
                <a:gd name="T7" fmla="*/ 2147483647 h 284"/>
                <a:gd name="T8" fmla="*/ 2147483647 w 154"/>
                <a:gd name="T9" fmla="*/ 2147483647 h 284"/>
                <a:gd name="T10" fmla="*/ 2147483647 w 154"/>
                <a:gd name="T11" fmla="*/ 2147483647 h 284"/>
                <a:gd name="T12" fmla="*/ 2147483647 w 154"/>
                <a:gd name="T13" fmla="*/ 2147483647 h 284"/>
                <a:gd name="T14" fmla="*/ 2147483647 w 154"/>
                <a:gd name="T15" fmla="*/ 2147483647 h 284"/>
                <a:gd name="T16" fmla="*/ 2147483647 w 154"/>
                <a:gd name="T17" fmla="*/ 2147483647 h 284"/>
                <a:gd name="T18" fmla="*/ 2147483647 w 154"/>
                <a:gd name="T19" fmla="*/ 2147483647 h 284"/>
                <a:gd name="T20" fmla="*/ 2147483647 w 154"/>
                <a:gd name="T21" fmla="*/ 2147483647 h 284"/>
                <a:gd name="T22" fmla="*/ 2147483647 w 154"/>
                <a:gd name="T23" fmla="*/ 2147483647 h 284"/>
                <a:gd name="T24" fmla="*/ 2147483647 w 154"/>
                <a:gd name="T25" fmla="*/ 2147483647 h 284"/>
                <a:gd name="T26" fmla="*/ 2147483647 w 154"/>
                <a:gd name="T27" fmla="*/ 2147483647 h 284"/>
                <a:gd name="T28" fmla="*/ 2147483647 w 154"/>
                <a:gd name="T29" fmla="*/ 2147483647 h 284"/>
                <a:gd name="T30" fmla="*/ 2147483647 w 154"/>
                <a:gd name="T31" fmla="*/ 2147483647 h 284"/>
                <a:gd name="T32" fmla="*/ 2147483647 w 154"/>
                <a:gd name="T33" fmla="*/ 2147483647 h 284"/>
                <a:gd name="T34" fmla="*/ 2147483647 w 154"/>
                <a:gd name="T35" fmla="*/ 2147483647 h 284"/>
                <a:gd name="T36" fmla="*/ 2147483647 w 154"/>
                <a:gd name="T37" fmla="*/ 2147483647 h 284"/>
                <a:gd name="T38" fmla="*/ 2147483647 w 154"/>
                <a:gd name="T39" fmla="*/ 2147483647 h 284"/>
                <a:gd name="T40" fmla="*/ 2147483647 w 154"/>
                <a:gd name="T41" fmla="*/ 2147483647 h 284"/>
                <a:gd name="T42" fmla="*/ 2147483647 w 154"/>
                <a:gd name="T43" fmla="*/ 2147483647 h 284"/>
                <a:gd name="T44" fmla="*/ 2147483647 w 154"/>
                <a:gd name="T45" fmla="*/ 2147483647 h 284"/>
                <a:gd name="T46" fmla="*/ 2147483647 w 154"/>
                <a:gd name="T47" fmla="*/ 2147483647 h 284"/>
                <a:gd name="T48" fmla="*/ 2147483647 w 154"/>
                <a:gd name="T49" fmla="*/ 2147483647 h 284"/>
                <a:gd name="T50" fmla="*/ 2147483647 w 154"/>
                <a:gd name="T51" fmla="*/ 2147483647 h 284"/>
                <a:gd name="T52" fmla="*/ 2147483647 w 154"/>
                <a:gd name="T53" fmla="*/ 2147483647 h 284"/>
                <a:gd name="T54" fmla="*/ 2147483647 w 154"/>
                <a:gd name="T55" fmla="*/ 2147483647 h 284"/>
                <a:gd name="T56" fmla="*/ 2147483647 w 154"/>
                <a:gd name="T57" fmla="*/ 2147483647 h 284"/>
                <a:gd name="T58" fmla="*/ 2147483647 w 154"/>
                <a:gd name="T59" fmla="*/ 2147483647 h 284"/>
                <a:gd name="T60" fmla="*/ 2147483647 w 154"/>
                <a:gd name="T61" fmla="*/ 2147483647 h 284"/>
                <a:gd name="T62" fmla="*/ 2147483647 w 154"/>
                <a:gd name="T63" fmla="*/ 0 h 284"/>
                <a:gd name="T64" fmla="*/ 2147483647 w 154"/>
                <a:gd name="T65" fmla="*/ 2147483647 h 284"/>
                <a:gd name="T66" fmla="*/ 2147483647 w 154"/>
                <a:gd name="T67" fmla="*/ 2147483647 h 284"/>
                <a:gd name="T68" fmla="*/ 2147483647 w 154"/>
                <a:gd name="T69" fmla="*/ 2147483647 h 284"/>
                <a:gd name="T70" fmla="*/ 2147483647 w 154"/>
                <a:gd name="T71" fmla="*/ 2147483647 h 284"/>
                <a:gd name="T72" fmla="*/ 2147483647 w 154"/>
                <a:gd name="T73" fmla="*/ 2147483647 h 284"/>
                <a:gd name="T74" fmla="*/ 0 w 154"/>
                <a:gd name="T75" fmla="*/ 2147483647 h 284"/>
                <a:gd name="T76" fmla="*/ 2147483647 w 154"/>
                <a:gd name="T77" fmla="*/ 2147483647 h 284"/>
                <a:gd name="T78" fmla="*/ 2147483647 w 154"/>
                <a:gd name="T79" fmla="*/ 2147483647 h 284"/>
                <a:gd name="T80" fmla="*/ 2147483647 w 154"/>
                <a:gd name="T81" fmla="*/ 2147483647 h 284"/>
                <a:gd name="T82" fmla="*/ 2147483647 w 154"/>
                <a:gd name="T83" fmla="*/ 2147483647 h 284"/>
                <a:gd name="T84" fmla="*/ 2147483647 w 154"/>
                <a:gd name="T85" fmla="*/ 2147483647 h 2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54" h="284">
                  <a:moveTo>
                    <a:pt x="35" y="279"/>
                  </a:moveTo>
                  <a:lnTo>
                    <a:pt x="43" y="278"/>
                  </a:lnTo>
                  <a:lnTo>
                    <a:pt x="67" y="284"/>
                  </a:lnTo>
                  <a:lnTo>
                    <a:pt x="75" y="280"/>
                  </a:lnTo>
                  <a:lnTo>
                    <a:pt x="79" y="279"/>
                  </a:lnTo>
                  <a:lnTo>
                    <a:pt x="80" y="276"/>
                  </a:lnTo>
                  <a:lnTo>
                    <a:pt x="83" y="276"/>
                  </a:lnTo>
                  <a:lnTo>
                    <a:pt x="84" y="279"/>
                  </a:lnTo>
                  <a:lnTo>
                    <a:pt x="89" y="279"/>
                  </a:lnTo>
                  <a:lnTo>
                    <a:pt x="89" y="275"/>
                  </a:lnTo>
                  <a:lnTo>
                    <a:pt x="86" y="270"/>
                  </a:lnTo>
                  <a:lnTo>
                    <a:pt x="83" y="266"/>
                  </a:lnTo>
                  <a:lnTo>
                    <a:pt x="75" y="266"/>
                  </a:lnTo>
                  <a:lnTo>
                    <a:pt x="75" y="262"/>
                  </a:lnTo>
                  <a:lnTo>
                    <a:pt x="75" y="253"/>
                  </a:lnTo>
                  <a:lnTo>
                    <a:pt x="85" y="247"/>
                  </a:lnTo>
                  <a:lnTo>
                    <a:pt x="85" y="243"/>
                  </a:lnTo>
                  <a:lnTo>
                    <a:pt x="83" y="243"/>
                  </a:lnTo>
                  <a:lnTo>
                    <a:pt x="81" y="235"/>
                  </a:lnTo>
                  <a:lnTo>
                    <a:pt x="84" y="223"/>
                  </a:lnTo>
                  <a:lnTo>
                    <a:pt x="81" y="220"/>
                  </a:lnTo>
                  <a:lnTo>
                    <a:pt x="91" y="210"/>
                  </a:lnTo>
                  <a:lnTo>
                    <a:pt x="90" y="206"/>
                  </a:lnTo>
                  <a:lnTo>
                    <a:pt x="84" y="200"/>
                  </a:lnTo>
                  <a:lnTo>
                    <a:pt x="90" y="198"/>
                  </a:lnTo>
                  <a:lnTo>
                    <a:pt x="102" y="199"/>
                  </a:lnTo>
                  <a:lnTo>
                    <a:pt x="103" y="193"/>
                  </a:lnTo>
                  <a:lnTo>
                    <a:pt x="98" y="185"/>
                  </a:lnTo>
                  <a:lnTo>
                    <a:pt x="102" y="180"/>
                  </a:lnTo>
                  <a:lnTo>
                    <a:pt x="116" y="182"/>
                  </a:lnTo>
                  <a:lnTo>
                    <a:pt x="121" y="176"/>
                  </a:lnTo>
                  <a:lnTo>
                    <a:pt x="118" y="163"/>
                  </a:lnTo>
                  <a:lnTo>
                    <a:pt x="122" y="151"/>
                  </a:lnTo>
                  <a:lnTo>
                    <a:pt x="127" y="149"/>
                  </a:lnTo>
                  <a:lnTo>
                    <a:pt x="127" y="153"/>
                  </a:lnTo>
                  <a:lnTo>
                    <a:pt x="130" y="161"/>
                  </a:lnTo>
                  <a:lnTo>
                    <a:pt x="137" y="152"/>
                  </a:lnTo>
                  <a:lnTo>
                    <a:pt x="138" y="156"/>
                  </a:lnTo>
                  <a:lnTo>
                    <a:pt x="153" y="144"/>
                  </a:lnTo>
                  <a:lnTo>
                    <a:pt x="154" y="133"/>
                  </a:lnTo>
                  <a:lnTo>
                    <a:pt x="151" y="125"/>
                  </a:lnTo>
                  <a:lnTo>
                    <a:pt x="146" y="123"/>
                  </a:lnTo>
                  <a:lnTo>
                    <a:pt x="137" y="124"/>
                  </a:lnTo>
                  <a:lnTo>
                    <a:pt x="129" y="126"/>
                  </a:lnTo>
                  <a:lnTo>
                    <a:pt x="126" y="120"/>
                  </a:lnTo>
                  <a:lnTo>
                    <a:pt x="119" y="120"/>
                  </a:lnTo>
                  <a:lnTo>
                    <a:pt x="114" y="128"/>
                  </a:lnTo>
                  <a:lnTo>
                    <a:pt x="112" y="123"/>
                  </a:lnTo>
                  <a:lnTo>
                    <a:pt x="113" y="117"/>
                  </a:lnTo>
                  <a:lnTo>
                    <a:pt x="119" y="109"/>
                  </a:lnTo>
                  <a:lnTo>
                    <a:pt x="118" y="107"/>
                  </a:lnTo>
                  <a:lnTo>
                    <a:pt x="108" y="109"/>
                  </a:lnTo>
                  <a:lnTo>
                    <a:pt x="108" y="106"/>
                  </a:lnTo>
                  <a:lnTo>
                    <a:pt x="117" y="102"/>
                  </a:lnTo>
                  <a:lnTo>
                    <a:pt x="117" y="93"/>
                  </a:lnTo>
                  <a:lnTo>
                    <a:pt x="118" y="92"/>
                  </a:lnTo>
                  <a:lnTo>
                    <a:pt x="118" y="80"/>
                  </a:lnTo>
                  <a:lnTo>
                    <a:pt x="122" y="66"/>
                  </a:lnTo>
                  <a:lnTo>
                    <a:pt x="132" y="48"/>
                  </a:lnTo>
                  <a:lnTo>
                    <a:pt x="132" y="39"/>
                  </a:lnTo>
                  <a:lnTo>
                    <a:pt x="126" y="20"/>
                  </a:lnTo>
                  <a:lnTo>
                    <a:pt x="128" y="10"/>
                  </a:lnTo>
                  <a:lnTo>
                    <a:pt x="130" y="2"/>
                  </a:lnTo>
                  <a:lnTo>
                    <a:pt x="129" y="0"/>
                  </a:lnTo>
                  <a:lnTo>
                    <a:pt x="123" y="6"/>
                  </a:lnTo>
                  <a:lnTo>
                    <a:pt x="101" y="17"/>
                  </a:lnTo>
                  <a:lnTo>
                    <a:pt x="85" y="34"/>
                  </a:lnTo>
                  <a:lnTo>
                    <a:pt x="83" y="45"/>
                  </a:lnTo>
                  <a:lnTo>
                    <a:pt x="71" y="54"/>
                  </a:lnTo>
                  <a:lnTo>
                    <a:pt x="28" y="63"/>
                  </a:lnTo>
                  <a:lnTo>
                    <a:pt x="20" y="71"/>
                  </a:lnTo>
                  <a:lnTo>
                    <a:pt x="15" y="82"/>
                  </a:lnTo>
                  <a:lnTo>
                    <a:pt x="8" y="107"/>
                  </a:lnTo>
                  <a:lnTo>
                    <a:pt x="6" y="119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3" y="174"/>
                  </a:lnTo>
                  <a:lnTo>
                    <a:pt x="6" y="185"/>
                  </a:lnTo>
                  <a:lnTo>
                    <a:pt x="6" y="199"/>
                  </a:lnTo>
                  <a:lnTo>
                    <a:pt x="4" y="216"/>
                  </a:lnTo>
                  <a:lnTo>
                    <a:pt x="9" y="216"/>
                  </a:lnTo>
                  <a:lnTo>
                    <a:pt x="12" y="214"/>
                  </a:lnTo>
                  <a:lnTo>
                    <a:pt x="21" y="219"/>
                  </a:lnTo>
                  <a:lnTo>
                    <a:pt x="28" y="226"/>
                  </a:lnTo>
                  <a:lnTo>
                    <a:pt x="33" y="236"/>
                  </a:lnTo>
                  <a:lnTo>
                    <a:pt x="33" y="269"/>
                  </a:lnTo>
                  <a:lnTo>
                    <a:pt x="35" y="279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 noChangeAspect="1"/>
            </p:cNvSpPr>
            <p:nvPr/>
          </p:nvSpPr>
          <p:spPr bwMode="gray">
            <a:xfrm>
              <a:off x="5502114" y="4400550"/>
              <a:ext cx="211162" cy="212725"/>
            </a:xfrm>
            <a:custGeom>
              <a:avLst/>
              <a:gdLst>
                <a:gd name="T0" fmla="*/ 2147483647 w 166"/>
                <a:gd name="T1" fmla="*/ 2147483647 h 140"/>
                <a:gd name="T2" fmla="*/ 2147483647 w 166"/>
                <a:gd name="T3" fmla="*/ 2147483647 h 140"/>
                <a:gd name="T4" fmla="*/ 2147483647 w 166"/>
                <a:gd name="T5" fmla="*/ 2147483647 h 140"/>
                <a:gd name="T6" fmla="*/ 2147483647 w 166"/>
                <a:gd name="T7" fmla="*/ 0 h 140"/>
                <a:gd name="T8" fmla="*/ 2147483647 w 166"/>
                <a:gd name="T9" fmla="*/ 2147483647 h 140"/>
                <a:gd name="T10" fmla="*/ 2147483647 w 166"/>
                <a:gd name="T11" fmla="*/ 2147483647 h 140"/>
                <a:gd name="T12" fmla="*/ 2147483647 w 166"/>
                <a:gd name="T13" fmla="*/ 2147483647 h 140"/>
                <a:gd name="T14" fmla="*/ 2147483647 w 166"/>
                <a:gd name="T15" fmla="*/ 2147483647 h 140"/>
                <a:gd name="T16" fmla="*/ 2147483647 w 166"/>
                <a:gd name="T17" fmla="*/ 2147483647 h 140"/>
                <a:gd name="T18" fmla="*/ 2147483647 w 166"/>
                <a:gd name="T19" fmla="*/ 2147483647 h 140"/>
                <a:gd name="T20" fmla="*/ 2147483647 w 166"/>
                <a:gd name="T21" fmla="*/ 2147483647 h 140"/>
                <a:gd name="T22" fmla="*/ 2147483647 w 166"/>
                <a:gd name="T23" fmla="*/ 2147483647 h 140"/>
                <a:gd name="T24" fmla="*/ 2147483647 w 166"/>
                <a:gd name="T25" fmla="*/ 2147483647 h 140"/>
                <a:gd name="T26" fmla="*/ 0 w 166"/>
                <a:gd name="T27" fmla="*/ 2147483647 h 140"/>
                <a:gd name="T28" fmla="*/ 2147483647 w 166"/>
                <a:gd name="T29" fmla="*/ 2147483647 h 140"/>
                <a:gd name="T30" fmla="*/ 2147483647 w 166"/>
                <a:gd name="T31" fmla="*/ 2147483647 h 140"/>
                <a:gd name="T32" fmla="*/ 2147483647 w 166"/>
                <a:gd name="T33" fmla="*/ 2147483647 h 140"/>
                <a:gd name="T34" fmla="*/ 2147483647 w 166"/>
                <a:gd name="T35" fmla="*/ 2147483647 h 140"/>
                <a:gd name="T36" fmla="*/ 2147483647 w 166"/>
                <a:gd name="T37" fmla="*/ 2147483647 h 140"/>
                <a:gd name="T38" fmla="*/ 2147483647 w 166"/>
                <a:gd name="T39" fmla="*/ 2147483647 h 140"/>
                <a:gd name="T40" fmla="*/ 2147483647 w 166"/>
                <a:gd name="T41" fmla="*/ 2147483647 h 140"/>
                <a:gd name="T42" fmla="*/ 2147483647 w 166"/>
                <a:gd name="T43" fmla="*/ 2147483647 h 140"/>
                <a:gd name="T44" fmla="*/ 2147483647 w 166"/>
                <a:gd name="T45" fmla="*/ 2147483647 h 140"/>
                <a:gd name="T46" fmla="*/ 2147483647 w 166"/>
                <a:gd name="T47" fmla="*/ 2147483647 h 140"/>
                <a:gd name="T48" fmla="*/ 2147483647 w 166"/>
                <a:gd name="T49" fmla="*/ 2147483647 h 140"/>
                <a:gd name="T50" fmla="*/ 2147483647 w 166"/>
                <a:gd name="T51" fmla="*/ 2147483647 h 140"/>
                <a:gd name="T52" fmla="*/ 2147483647 w 166"/>
                <a:gd name="T53" fmla="*/ 2147483647 h 140"/>
                <a:gd name="T54" fmla="*/ 2147483647 w 166"/>
                <a:gd name="T55" fmla="*/ 2147483647 h 140"/>
                <a:gd name="T56" fmla="*/ 2147483647 w 166"/>
                <a:gd name="T57" fmla="*/ 2147483647 h 140"/>
                <a:gd name="T58" fmla="*/ 2147483647 w 166"/>
                <a:gd name="T59" fmla="*/ 2147483647 h 140"/>
                <a:gd name="T60" fmla="*/ 2147483647 w 166"/>
                <a:gd name="T61" fmla="*/ 2147483647 h 140"/>
                <a:gd name="T62" fmla="*/ 2147483647 w 166"/>
                <a:gd name="T63" fmla="*/ 2147483647 h 140"/>
                <a:gd name="T64" fmla="*/ 2147483647 w 166"/>
                <a:gd name="T65" fmla="*/ 2147483647 h 140"/>
                <a:gd name="T66" fmla="*/ 2147483647 w 166"/>
                <a:gd name="T67" fmla="*/ 2147483647 h 140"/>
                <a:gd name="T68" fmla="*/ 2147483647 w 166"/>
                <a:gd name="T69" fmla="*/ 2147483647 h 140"/>
                <a:gd name="T70" fmla="*/ 2147483647 w 166"/>
                <a:gd name="T71" fmla="*/ 2147483647 h 140"/>
                <a:gd name="T72" fmla="*/ 2147483647 w 166"/>
                <a:gd name="T73" fmla="*/ 2147483647 h 140"/>
                <a:gd name="T74" fmla="*/ 2147483647 w 166"/>
                <a:gd name="T75" fmla="*/ 2147483647 h 140"/>
                <a:gd name="T76" fmla="*/ 2147483647 w 166"/>
                <a:gd name="T77" fmla="*/ 2147483647 h 140"/>
                <a:gd name="T78" fmla="*/ 2147483647 w 166"/>
                <a:gd name="T79" fmla="*/ 2147483647 h 140"/>
                <a:gd name="T80" fmla="*/ 2147483647 w 166"/>
                <a:gd name="T81" fmla="*/ 2147483647 h 140"/>
                <a:gd name="T82" fmla="*/ 2147483647 w 166"/>
                <a:gd name="T83" fmla="*/ 2147483647 h 140"/>
                <a:gd name="T84" fmla="*/ 2147483647 w 166"/>
                <a:gd name="T85" fmla="*/ 2147483647 h 14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6" h="140">
                  <a:moveTo>
                    <a:pt x="108" y="8"/>
                  </a:moveTo>
                  <a:lnTo>
                    <a:pt x="100" y="6"/>
                  </a:lnTo>
                  <a:lnTo>
                    <a:pt x="77" y="1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5" y="10"/>
                  </a:lnTo>
                  <a:lnTo>
                    <a:pt x="16" y="18"/>
                  </a:lnTo>
                  <a:lnTo>
                    <a:pt x="19" y="24"/>
                  </a:lnTo>
                  <a:lnTo>
                    <a:pt x="28" y="31"/>
                  </a:lnTo>
                  <a:lnTo>
                    <a:pt x="27" y="42"/>
                  </a:lnTo>
                  <a:lnTo>
                    <a:pt x="16" y="51"/>
                  </a:lnTo>
                  <a:lnTo>
                    <a:pt x="14" y="67"/>
                  </a:lnTo>
                  <a:lnTo>
                    <a:pt x="10" y="81"/>
                  </a:lnTo>
                  <a:lnTo>
                    <a:pt x="0" y="96"/>
                  </a:lnTo>
                  <a:lnTo>
                    <a:pt x="3" y="100"/>
                  </a:lnTo>
                  <a:lnTo>
                    <a:pt x="10" y="104"/>
                  </a:lnTo>
                  <a:lnTo>
                    <a:pt x="43" y="100"/>
                  </a:lnTo>
                  <a:lnTo>
                    <a:pt x="36" y="107"/>
                  </a:lnTo>
                  <a:lnTo>
                    <a:pt x="21" y="113"/>
                  </a:lnTo>
                  <a:lnTo>
                    <a:pt x="10" y="120"/>
                  </a:lnTo>
                  <a:lnTo>
                    <a:pt x="9" y="127"/>
                  </a:lnTo>
                  <a:lnTo>
                    <a:pt x="9" y="140"/>
                  </a:lnTo>
                  <a:lnTo>
                    <a:pt x="17" y="137"/>
                  </a:lnTo>
                  <a:lnTo>
                    <a:pt x="23" y="127"/>
                  </a:lnTo>
                  <a:lnTo>
                    <a:pt x="33" y="118"/>
                  </a:lnTo>
                  <a:lnTo>
                    <a:pt x="58" y="101"/>
                  </a:lnTo>
                  <a:lnTo>
                    <a:pt x="76" y="86"/>
                  </a:lnTo>
                  <a:lnTo>
                    <a:pt x="85" y="75"/>
                  </a:lnTo>
                  <a:lnTo>
                    <a:pt x="97" y="75"/>
                  </a:lnTo>
                  <a:lnTo>
                    <a:pt x="108" y="73"/>
                  </a:lnTo>
                  <a:lnTo>
                    <a:pt x="124" y="73"/>
                  </a:lnTo>
                  <a:lnTo>
                    <a:pt x="138" y="74"/>
                  </a:lnTo>
                  <a:lnTo>
                    <a:pt x="145" y="78"/>
                  </a:lnTo>
                  <a:lnTo>
                    <a:pt x="160" y="73"/>
                  </a:lnTo>
                  <a:lnTo>
                    <a:pt x="166" y="64"/>
                  </a:lnTo>
                  <a:lnTo>
                    <a:pt x="166" y="56"/>
                  </a:lnTo>
                  <a:lnTo>
                    <a:pt x="156" y="54"/>
                  </a:lnTo>
                  <a:lnTo>
                    <a:pt x="139" y="48"/>
                  </a:lnTo>
                  <a:lnTo>
                    <a:pt x="125" y="42"/>
                  </a:lnTo>
                  <a:lnTo>
                    <a:pt x="117" y="36"/>
                  </a:lnTo>
                  <a:lnTo>
                    <a:pt x="109" y="27"/>
                  </a:lnTo>
                  <a:lnTo>
                    <a:pt x="107" y="16"/>
                  </a:lnTo>
                  <a:lnTo>
                    <a:pt x="108" y="8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 noChangeAspect="1"/>
            </p:cNvSpPr>
            <p:nvPr/>
          </p:nvSpPr>
          <p:spPr bwMode="gray">
            <a:xfrm>
              <a:off x="5508465" y="4392613"/>
              <a:ext cx="1305076" cy="669925"/>
            </a:xfrm>
            <a:custGeom>
              <a:avLst/>
              <a:gdLst>
                <a:gd name="T0" fmla="*/ 2147483647 w 1022"/>
                <a:gd name="T1" fmla="*/ 2147483647 h 439"/>
                <a:gd name="T2" fmla="*/ 2147483647 w 1022"/>
                <a:gd name="T3" fmla="*/ 2147483647 h 439"/>
                <a:gd name="T4" fmla="*/ 2147483647 w 1022"/>
                <a:gd name="T5" fmla="*/ 2147483647 h 439"/>
                <a:gd name="T6" fmla="*/ 2147483647 w 1022"/>
                <a:gd name="T7" fmla="*/ 2147483647 h 439"/>
                <a:gd name="T8" fmla="*/ 2147483647 w 1022"/>
                <a:gd name="T9" fmla="*/ 2147483647 h 439"/>
                <a:gd name="T10" fmla="*/ 2147483647 w 1022"/>
                <a:gd name="T11" fmla="*/ 2147483647 h 439"/>
                <a:gd name="T12" fmla="*/ 2147483647 w 1022"/>
                <a:gd name="T13" fmla="*/ 2147483647 h 439"/>
                <a:gd name="T14" fmla="*/ 2147483647 w 1022"/>
                <a:gd name="T15" fmla="*/ 2147483647 h 439"/>
                <a:gd name="T16" fmla="*/ 2147483647 w 1022"/>
                <a:gd name="T17" fmla="*/ 2147483647 h 439"/>
                <a:gd name="T18" fmla="*/ 2147483647 w 1022"/>
                <a:gd name="T19" fmla="*/ 2147483647 h 439"/>
                <a:gd name="T20" fmla="*/ 2147483647 w 1022"/>
                <a:gd name="T21" fmla="*/ 2147483647 h 439"/>
                <a:gd name="T22" fmla="*/ 2147483647 w 1022"/>
                <a:gd name="T23" fmla="*/ 2147483647 h 439"/>
                <a:gd name="T24" fmla="*/ 2147483647 w 1022"/>
                <a:gd name="T25" fmla="*/ 2147483647 h 439"/>
                <a:gd name="T26" fmla="*/ 2147483647 w 1022"/>
                <a:gd name="T27" fmla="*/ 2147483647 h 439"/>
                <a:gd name="T28" fmla="*/ 2147483647 w 1022"/>
                <a:gd name="T29" fmla="*/ 2147483647 h 439"/>
                <a:gd name="T30" fmla="*/ 2147483647 w 1022"/>
                <a:gd name="T31" fmla="*/ 2147483647 h 439"/>
                <a:gd name="T32" fmla="*/ 2147483647 w 1022"/>
                <a:gd name="T33" fmla="*/ 2147483647 h 439"/>
                <a:gd name="T34" fmla="*/ 2147483647 w 1022"/>
                <a:gd name="T35" fmla="*/ 2147483647 h 439"/>
                <a:gd name="T36" fmla="*/ 2147483647 w 1022"/>
                <a:gd name="T37" fmla="*/ 2147483647 h 439"/>
                <a:gd name="T38" fmla="*/ 2147483647 w 1022"/>
                <a:gd name="T39" fmla="*/ 2147483647 h 439"/>
                <a:gd name="T40" fmla="*/ 2147483647 w 1022"/>
                <a:gd name="T41" fmla="*/ 2147483647 h 439"/>
                <a:gd name="T42" fmla="*/ 2147483647 w 1022"/>
                <a:gd name="T43" fmla="*/ 2147483647 h 439"/>
                <a:gd name="T44" fmla="*/ 2147483647 w 1022"/>
                <a:gd name="T45" fmla="*/ 2147483647 h 439"/>
                <a:gd name="T46" fmla="*/ 2147483647 w 1022"/>
                <a:gd name="T47" fmla="*/ 2147483647 h 439"/>
                <a:gd name="T48" fmla="*/ 2147483647 w 1022"/>
                <a:gd name="T49" fmla="*/ 2147483647 h 439"/>
                <a:gd name="T50" fmla="*/ 2147483647 w 1022"/>
                <a:gd name="T51" fmla="*/ 2147483647 h 439"/>
                <a:gd name="T52" fmla="*/ 2147483647 w 1022"/>
                <a:gd name="T53" fmla="*/ 2147483647 h 439"/>
                <a:gd name="T54" fmla="*/ 2147483647 w 1022"/>
                <a:gd name="T55" fmla="*/ 2147483647 h 439"/>
                <a:gd name="T56" fmla="*/ 2147483647 w 1022"/>
                <a:gd name="T57" fmla="*/ 2147483647 h 439"/>
                <a:gd name="T58" fmla="*/ 2147483647 w 1022"/>
                <a:gd name="T59" fmla="*/ 2147483647 h 439"/>
                <a:gd name="T60" fmla="*/ 2147483647 w 1022"/>
                <a:gd name="T61" fmla="*/ 2147483647 h 439"/>
                <a:gd name="T62" fmla="*/ 2147483647 w 1022"/>
                <a:gd name="T63" fmla="*/ 2147483647 h 439"/>
                <a:gd name="T64" fmla="*/ 2147483647 w 1022"/>
                <a:gd name="T65" fmla="*/ 2147483647 h 439"/>
                <a:gd name="T66" fmla="*/ 2147483647 w 1022"/>
                <a:gd name="T67" fmla="*/ 0 h 439"/>
                <a:gd name="T68" fmla="*/ 2147483647 w 1022"/>
                <a:gd name="T69" fmla="*/ 2147483647 h 439"/>
                <a:gd name="T70" fmla="*/ 2147483647 w 1022"/>
                <a:gd name="T71" fmla="*/ 2147483647 h 439"/>
                <a:gd name="T72" fmla="*/ 2147483647 w 1022"/>
                <a:gd name="T73" fmla="*/ 2147483647 h 439"/>
                <a:gd name="T74" fmla="*/ 2147483647 w 1022"/>
                <a:gd name="T75" fmla="*/ 2147483647 h 439"/>
                <a:gd name="T76" fmla="*/ 2147483647 w 1022"/>
                <a:gd name="T77" fmla="*/ 2147483647 h 439"/>
                <a:gd name="T78" fmla="*/ 2147483647 w 1022"/>
                <a:gd name="T79" fmla="*/ 2147483647 h 439"/>
                <a:gd name="T80" fmla="*/ 2147483647 w 1022"/>
                <a:gd name="T81" fmla="*/ 2147483647 h 439"/>
                <a:gd name="T82" fmla="*/ 2147483647 w 1022"/>
                <a:gd name="T83" fmla="*/ 2147483647 h 439"/>
                <a:gd name="T84" fmla="*/ 2147483647 w 1022"/>
                <a:gd name="T85" fmla="*/ 2147483647 h 439"/>
                <a:gd name="T86" fmla="*/ 2147483647 w 1022"/>
                <a:gd name="T87" fmla="*/ 2147483647 h 439"/>
                <a:gd name="T88" fmla="*/ 2147483647 w 1022"/>
                <a:gd name="T89" fmla="*/ 2147483647 h 439"/>
                <a:gd name="T90" fmla="*/ 2147483647 w 1022"/>
                <a:gd name="T91" fmla="*/ 2147483647 h 439"/>
                <a:gd name="T92" fmla="*/ 2147483647 w 1022"/>
                <a:gd name="T93" fmla="*/ 2147483647 h 439"/>
                <a:gd name="T94" fmla="*/ 2147483647 w 1022"/>
                <a:gd name="T95" fmla="*/ 2147483647 h 439"/>
                <a:gd name="T96" fmla="*/ 2147483647 w 1022"/>
                <a:gd name="T97" fmla="*/ 2147483647 h 439"/>
                <a:gd name="T98" fmla="*/ 2147483647 w 1022"/>
                <a:gd name="T99" fmla="*/ 2147483647 h 439"/>
                <a:gd name="T100" fmla="*/ 2147483647 w 1022"/>
                <a:gd name="T101" fmla="*/ 2147483647 h 439"/>
                <a:gd name="T102" fmla="*/ 2147483647 w 1022"/>
                <a:gd name="T103" fmla="*/ 2147483647 h 439"/>
                <a:gd name="T104" fmla="*/ 2147483647 w 1022"/>
                <a:gd name="T105" fmla="*/ 2147483647 h 439"/>
                <a:gd name="T106" fmla="*/ 2147483647 w 1022"/>
                <a:gd name="T107" fmla="*/ 2147483647 h 439"/>
                <a:gd name="T108" fmla="*/ 2147483647 w 1022"/>
                <a:gd name="T109" fmla="*/ 2147483647 h 439"/>
                <a:gd name="T110" fmla="*/ 2147483647 w 1022"/>
                <a:gd name="T111" fmla="*/ 2147483647 h 4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22" h="439">
                  <a:moveTo>
                    <a:pt x="538" y="424"/>
                  </a:moveTo>
                  <a:lnTo>
                    <a:pt x="535" y="411"/>
                  </a:lnTo>
                  <a:lnTo>
                    <a:pt x="538" y="395"/>
                  </a:lnTo>
                  <a:lnTo>
                    <a:pt x="548" y="389"/>
                  </a:lnTo>
                  <a:lnTo>
                    <a:pt x="552" y="379"/>
                  </a:lnTo>
                  <a:lnTo>
                    <a:pt x="543" y="370"/>
                  </a:lnTo>
                  <a:lnTo>
                    <a:pt x="526" y="378"/>
                  </a:lnTo>
                  <a:lnTo>
                    <a:pt x="524" y="389"/>
                  </a:lnTo>
                  <a:lnTo>
                    <a:pt x="516" y="391"/>
                  </a:lnTo>
                  <a:lnTo>
                    <a:pt x="503" y="390"/>
                  </a:lnTo>
                  <a:lnTo>
                    <a:pt x="493" y="381"/>
                  </a:lnTo>
                  <a:lnTo>
                    <a:pt x="484" y="376"/>
                  </a:lnTo>
                  <a:lnTo>
                    <a:pt x="477" y="374"/>
                  </a:lnTo>
                  <a:lnTo>
                    <a:pt x="471" y="374"/>
                  </a:lnTo>
                  <a:lnTo>
                    <a:pt x="460" y="379"/>
                  </a:lnTo>
                  <a:lnTo>
                    <a:pt x="441" y="397"/>
                  </a:lnTo>
                  <a:lnTo>
                    <a:pt x="436" y="406"/>
                  </a:lnTo>
                  <a:lnTo>
                    <a:pt x="427" y="407"/>
                  </a:lnTo>
                  <a:lnTo>
                    <a:pt x="419" y="414"/>
                  </a:lnTo>
                  <a:lnTo>
                    <a:pt x="408" y="418"/>
                  </a:lnTo>
                  <a:lnTo>
                    <a:pt x="397" y="417"/>
                  </a:lnTo>
                  <a:lnTo>
                    <a:pt x="379" y="422"/>
                  </a:lnTo>
                  <a:lnTo>
                    <a:pt x="369" y="427"/>
                  </a:lnTo>
                  <a:lnTo>
                    <a:pt x="350" y="421"/>
                  </a:lnTo>
                  <a:lnTo>
                    <a:pt x="341" y="409"/>
                  </a:lnTo>
                  <a:lnTo>
                    <a:pt x="337" y="402"/>
                  </a:lnTo>
                  <a:lnTo>
                    <a:pt x="331" y="397"/>
                  </a:lnTo>
                  <a:lnTo>
                    <a:pt x="321" y="391"/>
                  </a:lnTo>
                  <a:lnTo>
                    <a:pt x="295" y="379"/>
                  </a:lnTo>
                  <a:lnTo>
                    <a:pt x="283" y="370"/>
                  </a:lnTo>
                  <a:lnTo>
                    <a:pt x="267" y="368"/>
                  </a:lnTo>
                  <a:lnTo>
                    <a:pt x="257" y="370"/>
                  </a:lnTo>
                  <a:lnTo>
                    <a:pt x="248" y="370"/>
                  </a:lnTo>
                  <a:lnTo>
                    <a:pt x="245" y="379"/>
                  </a:lnTo>
                  <a:lnTo>
                    <a:pt x="245" y="391"/>
                  </a:lnTo>
                  <a:lnTo>
                    <a:pt x="242" y="396"/>
                  </a:lnTo>
                  <a:lnTo>
                    <a:pt x="240" y="407"/>
                  </a:lnTo>
                  <a:lnTo>
                    <a:pt x="220" y="412"/>
                  </a:lnTo>
                  <a:lnTo>
                    <a:pt x="207" y="417"/>
                  </a:lnTo>
                  <a:lnTo>
                    <a:pt x="196" y="417"/>
                  </a:lnTo>
                  <a:lnTo>
                    <a:pt x="186" y="414"/>
                  </a:lnTo>
                  <a:lnTo>
                    <a:pt x="176" y="409"/>
                  </a:lnTo>
                  <a:lnTo>
                    <a:pt x="167" y="401"/>
                  </a:lnTo>
                  <a:lnTo>
                    <a:pt x="164" y="386"/>
                  </a:lnTo>
                  <a:lnTo>
                    <a:pt x="164" y="381"/>
                  </a:lnTo>
                  <a:lnTo>
                    <a:pt x="156" y="378"/>
                  </a:lnTo>
                  <a:lnTo>
                    <a:pt x="154" y="382"/>
                  </a:lnTo>
                  <a:lnTo>
                    <a:pt x="155" y="386"/>
                  </a:lnTo>
                  <a:lnTo>
                    <a:pt x="151" y="386"/>
                  </a:lnTo>
                  <a:lnTo>
                    <a:pt x="143" y="380"/>
                  </a:lnTo>
                  <a:lnTo>
                    <a:pt x="137" y="374"/>
                  </a:lnTo>
                  <a:lnTo>
                    <a:pt x="134" y="373"/>
                  </a:lnTo>
                  <a:lnTo>
                    <a:pt x="119" y="374"/>
                  </a:lnTo>
                  <a:lnTo>
                    <a:pt x="117" y="380"/>
                  </a:lnTo>
                  <a:lnTo>
                    <a:pt x="107" y="386"/>
                  </a:lnTo>
                  <a:lnTo>
                    <a:pt x="105" y="386"/>
                  </a:lnTo>
                  <a:lnTo>
                    <a:pt x="108" y="379"/>
                  </a:lnTo>
                  <a:lnTo>
                    <a:pt x="107" y="375"/>
                  </a:lnTo>
                  <a:lnTo>
                    <a:pt x="73" y="385"/>
                  </a:lnTo>
                  <a:lnTo>
                    <a:pt x="79" y="378"/>
                  </a:lnTo>
                  <a:lnTo>
                    <a:pt x="87" y="371"/>
                  </a:lnTo>
                  <a:lnTo>
                    <a:pt x="101" y="371"/>
                  </a:lnTo>
                  <a:lnTo>
                    <a:pt x="108" y="368"/>
                  </a:lnTo>
                  <a:lnTo>
                    <a:pt x="110" y="366"/>
                  </a:lnTo>
                  <a:lnTo>
                    <a:pt x="118" y="362"/>
                  </a:lnTo>
                  <a:lnTo>
                    <a:pt x="122" y="357"/>
                  </a:lnTo>
                  <a:lnTo>
                    <a:pt x="113" y="355"/>
                  </a:lnTo>
                  <a:lnTo>
                    <a:pt x="92" y="360"/>
                  </a:lnTo>
                  <a:lnTo>
                    <a:pt x="69" y="360"/>
                  </a:lnTo>
                  <a:lnTo>
                    <a:pt x="67" y="355"/>
                  </a:lnTo>
                  <a:lnTo>
                    <a:pt x="79" y="344"/>
                  </a:lnTo>
                  <a:lnTo>
                    <a:pt x="71" y="336"/>
                  </a:lnTo>
                  <a:lnTo>
                    <a:pt x="68" y="333"/>
                  </a:lnTo>
                  <a:lnTo>
                    <a:pt x="63" y="333"/>
                  </a:lnTo>
                  <a:lnTo>
                    <a:pt x="64" y="325"/>
                  </a:lnTo>
                  <a:lnTo>
                    <a:pt x="69" y="321"/>
                  </a:lnTo>
                  <a:lnTo>
                    <a:pt x="71" y="316"/>
                  </a:lnTo>
                  <a:lnTo>
                    <a:pt x="64" y="317"/>
                  </a:lnTo>
                  <a:lnTo>
                    <a:pt x="57" y="320"/>
                  </a:lnTo>
                  <a:lnTo>
                    <a:pt x="52" y="312"/>
                  </a:lnTo>
                  <a:lnTo>
                    <a:pt x="59" y="309"/>
                  </a:lnTo>
                  <a:lnTo>
                    <a:pt x="60" y="300"/>
                  </a:lnTo>
                  <a:lnTo>
                    <a:pt x="56" y="290"/>
                  </a:lnTo>
                  <a:lnTo>
                    <a:pt x="51" y="287"/>
                  </a:lnTo>
                  <a:lnTo>
                    <a:pt x="37" y="283"/>
                  </a:lnTo>
                  <a:lnTo>
                    <a:pt x="30" y="277"/>
                  </a:lnTo>
                  <a:lnTo>
                    <a:pt x="20" y="279"/>
                  </a:lnTo>
                  <a:lnTo>
                    <a:pt x="16" y="277"/>
                  </a:lnTo>
                  <a:lnTo>
                    <a:pt x="10" y="271"/>
                  </a:lnTo>
                  <a:lnTo>
                    <a:pt x="10" y="268"/>
                  </a:lnTo>
                  <a:lnTo>
                    <a:pt x="16" y="266"/>
                  </a:lnTo>
                  <a:lnTo>
                    <a:pt x="17" y="256"/>
                  </a:lnTo>
                  <a:lnTo>
                    <a:pt x="16" y="251"/>
                  </a:lnTo>
                  <a:lnTo>
                    <a:pt x="19" y="245"/>
                  </a:lnTo>
                  <a:lnTo>
                    <a:pt x="22" y="246"/>
                  </a:lnTo>
                  <a:lnTo>
                    <a:pt x="28" y="262"/>
                  </a:lnTo>
                  <a:lnTo>
                    <a:pt x="35" y="263"/>
                  </a:lnTo>
                  <a:lnTo>
                    <a:pt x="43" y="262"/>
                  </a:lnTo>
                  <a:lnTo>
                    <a:pt x="54" y="262"/>
                  </a:lnTo>
                  <a:lnTo>
                    <a:pt x="52" y="260"/>
                  </a:lnTo>
                  <a:lnTo>
                    <a:pt x="42" y="255"/>
                  </a:lnTo>
                  <a:lnTo>
                    <a:pt x="37" y="246"/>
                  </a:lnTo>
                  <a:lnTo>
                    <a:pt x="38" y="239"/>
                  </a:lnTo>
                  <a:lnTo>
                    <a:pt x="47" y="231"/>
                  </a:lnTo>
                  <a:lnTo>
                    <a:pt x="44" y="226"/>
                  </a:lnTo>
                  <a:lnTo>
                    <a:pt x="38" y="220"/>
                  </a:lnTo>
                  <a:lnTo>
                    <a:pt x="38" y="214"/>
                  </a:lnTo>
                  <a:lnTo>
                    <a:pt x="32" y="206"/>
                  </a:lnTo>
                  <a:lnTo>
                    <a:pt x="33" y="195"/>
                  </a:lnTo>
                  <a:lnTo>
                    <a:pt x="43" y="186"/>
                  </a:lnTo>
                  <a:lnTo>
                    <a:pt x="41" y="182"/>
                  </a:lnTo>
                  <a:lnTo>
                    <a:pt x="25" y="186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3" y="160"/>
                  </a:lnTo>
                  <a:lnTo>
                    <a:pt x="8" y="150"/>
                  </a:lnTo>
                  <a:lnTo>
                    <a:pt x="14" y="149"/>
                  </a:lnTo>
                  <a:lnTo>
                    <a:pt x="20" y="138"/>
                  </a:lnTo>
                  <a:lnTo>
                    <a:pt x="27" y="132"/>
                  </a:lnTo>
                  <a:lnTo>
                    <a:pt x="35" y="122"/>
                  </a:lnTo>
                  <a:lnTo>
                    <a:pt x="48" y="123"/>
                  </a:lnTo>
                  <a:lnTo>
                    <a:pt x="63" y="118"/>
                  </a:lnTo>
                  <a:lnTo>
                    <a:pt x="68" y="123"/>
                  </a:lnTo>
                  <a:lnTo>
                    <a:pt x="80" y="127"/>
                  </a:lnTo>
                  <a:lnTo>
                    <a:pt x="91" y="126"/>
                  </a:lnTo>
                  <a:lnTo>
                    <a:pt x="87" y="112"/>
                  </a:lnTo>
                  <a:lnTo>
                    <a:pt x="96" y="113"/>
                  </a:lnTo>
                  <a:lnTo>
                    <a:pt x="102" y="117"/>
                  </a:lnTo>
                  <a:lnTo>
                    <a:pt x="101" y="122"/>
                  </a:lnTo>
                  <a:lnTo>
                    <a:pt x="108" y="123"/>
                  </a:lnTo>
                  <a:lnTo>
                    <a:pt x="122" y="121"/>
                  </a:lnTo>
                  <a:lnTo>
                    <a:pt x="149" y="121"/>
                  </a:lnTo>
                  <a:lnTo>
                    <a:pt x="161" y="120"/>
                  </a:lnTo>
                  <a:lnTo>
                    <a:pt x="160" y="113"/>
                  </a:lnTo>
                  <a:lnTo>
                    <a:pt x="151" y="111"/>
                  </a:lnTo>
                  <a:lnTo>
                    <a:pt x="150" y="107"/>
                  </a:lnTo>
                  <a:lnTo>
                    <a:pt x="160" y="104"/>
                  </a:lnTo>
                  <a:lnTo>
                    <a:pt x="204" y="100"/>
                  </a:lnTo>
                  <a:lnTo>
                    <a:pt x="204" y="96"/>
                  </a:lnTo>
                  <a:lnTo>
                    <a:pt x="196" y="94"/>
                  </a:lnTo>
                  <a:lnTo>
                    <a:pt x="189" y="96"/>
                  </a:lnTo>
                  <a:lnTo>
                    <a:pt x="176" y="94"/>
                  </a:lnTo>
                  <a:lnTo>
                    <a:pt x="173" y="90"/>
                  </a:lnTo>
                  <a:lnTo>
                    <a:pt x="170" y="89"/>
                  </a:lnTo>
                  <a:lnTo>
                    <a:pt x="167" y="83"/>
                  </a:lnTo>
                  <a:lnTo>
                    <a:pt x="161" y="79"/>
                  </a:lnTo>
                  <a:lnTo>
                    <a:pt x="164" y="73"/>
                  </a:lnTo>
                  <a:lnTo>
                    <a:pt x="170" y="62"/>
                  </a:lnTo>
                  <a:lnTo>
                    <a:pt x="171" y="66"/>
                  </a:lnTo>
                  <a:lnTo>
                    <a:pt x="180" y="66"/>
                  </a:lnTo>
                  <a:lnTo>
                    <a:pt x="193" y="69"/>
                  </a:lnTo>
                  <a:lnTo>
                    <a:pt x="231" y="68"/>
                  </a:lnTo>
                  <a:lnTo>
                    <a:pt x="242" y="72"/>
                  </a:lnTo>
                  <a:lnTo>
                    <a:pt x="248" y="75"/>
                  </a:lnTo>
                  <a:lnTo>
                    <a:pt x="253" y="74"/>
                  </a:lnTo>
                  <a:lnTo>
                    <a:pt x="274" y="77"/>
                  </a:lnTo>
                  <a:lnTo>
                    <a:pt x="288" y="70"/>
                  </a:lnTo>
                  <a:lnTo>
                    <a:pt x="295" y="57"/>
                  </a:lnTo>
                  <a:lnTo>
                    <a:pt x="307" y="51"/>
                  </a:lnTo>
                  <a:lnTo>
                    <a:pt x="318" y="41"/>
                  </a:lnTo>
                  <a:lnTo>
                    <a:pt x="332" y="36"/>
                  </a:lnTo>
                  <a:lnTo>
                    <a:pt x="343" y="26"/>
                  </a:lnTo>
                  <a:lnTo>
                    <a:pt x="355" y="19"/>
                  </a:lnTo>
                  <a:lnTo>
                    <a:pt x="381" y="9"/>
                  </a:lnTo>
                  <a:lnTo>
                    <a:pt x="398" y="7"/>
                  </a:lnTo>
                  <a:lnTo>
                    <a:pt x="414" y="5"/>
                  </a:lnTo>
                  <a:lnTo>
                    <a:pt x="436" y="8"/>
                  </a:lnTo>
                  <a:lnTo>
                    <a:pt x="473" y="8"/>
                  </a:lnTo>
                  <a:lnTo>
                    <a:pt x="485" y="2"/>
                  </a:lnTo>
                  <a:lnTo>
                    <a:pt x="493" y="0"/>
                  </a:lnTo>
                  <a:lnTo>
                    <a:pt x="499" y="3"/>
                  </a:lnTo>
                  <a:lnTo>
                    <a:pt x="499" y="10"/>
                  </a:lnTo>
                  <a:lnTo>
                    <a:pt x="506" y="21"/>
                  </a:lnTo>
                  <a:lnTo>
                    <a:pt x="520" y="29"/>
                  </a:lnTo>
                  <a:lnTo>
                    <a:pt x="533" y="35"/>
                  </a:lnTo>
                  <a:lnTo>
                    <a:pt x="546" y="26"/>
                  </a:lnTo>
                  <a:lnTo>
                    <a:pt x="553" y="37"/>
                  </a:lnTo>
                  <a:lnTo>
                    <a:pt x="560" y="58"/>
                  </a:lnTo>
                  <a:lnTo>
                    <a:pt x="587" y="61"/>
                  </a:lnTo>
                  <a:lnTo>
                    <a:pt x="623" y="80"/>
                  </a:lnTo>
                  <a:lnTo>
                    <a:pt x="629" y="77"/>
                  </a:lnTo>
                  <a:lnTo>
                    <a:pt x="635" y="74"/>
                  </a:lnTo>
                  <a:lnTo>
                    <a:pt x="656" y="84"/>
                  </a:lnTo>
                  <a:lnTo>
                    <a:pt x="677" y="83"/>
                  </a:lnTo>
                  <a:lnTo>
                    <a:pt x="693" y="77"/>
                  </a:lnTo>
                  <a:lnTo>
                    <a:pt x="724" y="72"/>
                  </a:lnTo>
                  <a:lnTo>
                    <a:pt x="758" y="80"/>
                  </a:lnTo>
                  <a:lnTo>
                    <a:pt x="779" y="79"/>
                  </a:lnTo>
                  <a:lnTo>
                    <a:pt x="820" y="51"/>
                  </a:lnTo>
                  <a:lnTo>
                    <a:pt x="838" y="40"/>
                  </a:lnTo>
                  <a:lnTo>
                    <a:pt x="840" y="35"/>
                  </a:lnTo>
                  <a:lnTo>
                    <a:pt x="847" y="41"/>
                  </a:lnTo>
                  <a:lnTo>
                    <a:pt x="855" y="41"/>
                  </a:lnTo>
                  <a:lnTo>
                    <a:pt x="868" y="37"/>
                  </a:lnTo>
                  <a:lnTo>
                    <a:pt x="887" y="43"/>
                  </a:lnTo>
                  <a:lnTo>
                    <a:pt x="893" y="43"/>
                  </a:lnTo>
                  <a:lnTo>
                    <a:pt x="898" y="36"/>
                  </a:lnTo>
                  <a:lnTo>
                    <a:pt x="903" y="32"/>
                  </a:lnTo>
                  <a:lnTo>
                    <a:pt x="911" y="35"/>
                  </a:lnTo>
                  <a:lnTo>
                    <a:pt x="919" y="42"/>
                  </a:lnTo>
                  <a:lnTo>
                    <a:pt x="930" y="58"/>
                  </a:lnTo>
                  <a:lnTo>
                    <a:pt x="935" y="59"/>
                  </a:lnTo>
                  <a:lnTo>
                    <a:pt x="944" y="69"/>
                  </a:lnTo>
                  <a:lnTo>
                    <a:pt x="951" y="75"/>
                  </a:lnTo>
                  <a:lnTo>
                    <a:pt x="958" y="89"/>
                  </a:lnTo>
                  <a:lnTo>
                    <a:pt x="960" y="109"/>
                  </a:lnTo>
                  <a:lnTo>
                    <a:pt x="963" y="123"/>
                  </a:lnTo>
                  <a:lnTo>
                    <a:pt x="971" y="133"/>
                  </a:lnTo>
                  <a:lnTo>
                    <a:pt x="982" y="137"/>
                  </a:lnTo>
                  <a:lnTo>
                    <a:pt x="990" y="143"/>
                  </a:lnTo>
                  <a:lnTo>
                    <a:pt x="1000" y="153"/>
                  </a:lnTo>
                  <a:lnTo>
                    <a:pt x="1008" y="156"/>
                  </a:lnTo>
                  <a:lnTo>
                    <a:pt x="1012" y="161"/>
                  </a:lnTo>
                  <a:lnTo>
                    <a:pt x="1003" y="179"/>
                  </a:lnTo>
                  <a:lnTo>
                    <a:pt x="1001" y="186"/>
                  </a:lnTo>
                  <a:lnTo>
                    <a:pt x="987" y="195"/>
                  </a:lnTo>
                  <a:lnTo>
                    <a:pt x="988" y="202"/>
                  </a:lnTo>
                  <a:lnTo>
                    <a:pt x="995" y="219"/>
                  </a:lnTo>
                  <a:lnTo>
                    <a:pt x="997" y="246"/>
                  </a:lnTo>
                  <a:lnTo>
                    <a:pt x="997" y="263"/>
                  </a:lnTo>
                  <a:lnTo>
                    <a:pt x="999" y="279"/>
                  </a:lnTo>
                  <a:lnTo>
                    <a:pt x="995" y="300"/>
                  </a:lnTo>
                  <a:lnTo>
                    <a:pt x="1009" y="308"/>
                  </a:lnTo>
                  <a:lnTo>
                    <a:pt x="1021" y="325"/>
                  </a:lnTo>
                  <a:lnTo>
                    <a:pt x="1022" y="341"/>
                  </a:lnTo>
                  <a:lnTo>
                    <a:pt x="1015" y="348"/>
                  </a:lnTo>
                  <a:lnTo>
                    <a:pt x="1000" y="347"/>
                  </a:lnTo>
                  <a:lnTo>
                    <a:pt x="990" y="336"/>
                  </a:lnTo>
                  <a:lnTo>
                    <a:pt x="973" y="337"/>
                  </a:lnTo>
                  <a:lnTo>
                    <a:pt x="942" y="336"/>
                  </a:lnTo>
                  <a:lnTo>
                    <a:pt x="922" y="327"/>
                  </a:lnTo>
                  <a:lnTo>
                    <a:pt x="897" y="348"/>
                  </a:lnTo>
                  <a:lnTo>
                    <a:pt x="888" y="349"/>
                  </a:lnTo>
                  <a:lnTo>
                    <a:pt x="887" y="347"/>
                  </a:lnTo>
                  <a:lnTo>
                    <a:pt x="887" y="342"/>
                  </a:lnTo>
                  <a:lnTo>
                    <a:pt x="883" y="339"/>
                  </a:lnTo>
                  <a:lnTo>
                    <a:pt x="881" y="337"/>
                  </a:lnTo>
                  <a:lnTo>
                    <a:pt x="872" y="344"/>
                  </a:lnTo>
                  <a:lnTo>
                    <a:pt x="855" y="352"/>
                  </a:lnTo>
                  <a:lnTo>
                    <a:pt x="820" y="354"/>
                  </a:lnTo>
                  <a:lnTo>
                    <a:pt x="810" y="351"/>
                  </a:lnTo>
                  <a:lnTo>
                    <a:pt x="801" y="351"/>
                  </a:lnTo>
                  <a:lnTo>
                    <a:pt x="785" y="355"/>
                  </a:lnTo>
                  <a:lnTo>
                    <a:pt x="775" y="364"/>
                  </a:lnTo>
                  <a:lnTo>
                    <a:pt x="767" y="368"/>
                  </a:lnTo>
                  <a:lnTo>
                    <a:pt x="754" y="371"/>
                  </a:lnTo>
                  <a:lnTo>
                    <a:pt x="750" y="375"/>
                  </a:lnTo>
                  <a:lnTo>
                    <a:pt x="716" y="381"/>
                  </a:lnTo>
                  <a:lnTo>
                    <a:pt x="689" y="378"/>
                  </a:lnTo>
                  <a:lnTo>
                    <a:pt x="678" y="366"/>
                  </a:lnTo>
                  <a:lnTo>
                    <a:pt x="671" y="365"/>
                  </a:lnTo>
                  <a:lnTo>
                    <a:pt x="657" y="366"/>
                  </a:lnTo>
                  <a:lnTo>
                    <a:pt x="648" y="373"/>
                  </a:lnTo>
                  <a:lnTo>
                    <a:pt x="634" y="378"/>
                  </a:lnTo>
                  <a:lnTo>
                    <a:pt x="626" y="380"/>
                  </a:lnTo>
                  <a:lnTo>
                    <a:pt x="622" y="384"/>
                  </a:lnTo>
                  <a:lnTo>
                    <a:pt x="607" y="381"/>
                  </a:lnTo>
                  <a:lnTo>
                    <a:pt x="598" y="384"/>
                  </a:lnTo>
                  <a:lnTo>
                    <a:pt x="597" y="381"/>
                  </a:lnTo>
                  <a:lnTo>
                    <a:pt x="597" y="379"/>
                  </a:lnTo>
                  <a:lnTo>
                    <a:pt x="597" y="378"/>
                  </a:lnTo>
                  <a:lnTo>
                    <a:pt x="592" y="374"/>
                  </a:lnTo>
                  <a:lnTo>
                    <a:pt x="583" y="373"/>
                  </a:lnTo>
                  <a:lnTo>
                    <a:pt x="578" y="370"/>
                  </a:lnTo>
                  <a:lnTo>
                    <a:pt x="573" y="381"/>
                  </a:lnTo>
                  <a:lnTo>
                    <a:pt x="571" y="382"/>
                  </a:lnTo>
                  <a:lnTo>
                    <a:pt x="571" y="387"/>
                  </a:lnTo>
                  <a:lnTo>
                    <a:pt x="569" y="396"/>
                  </a:lnTo>
                  <a:lnTo>
                    <a:pt x="579" y="408"/>
                  </a:lnTo>
                  <a:lnTo>
                    <a:pt x="579" y="411"/>
                  </a:lnTo>
                  <a:lnTo>
                    <a:pt x="576" y="412"/>
                  </a:lnTo>
                  <a:lnTo>
                    <a:pt x="569" y="412"/>
                  </a:lnTo>
                  <a:lnTo>
                    <a:pt x="560" y="414"/>
                  </a:lnTo>
                  <a:lnTo>
                    <a:pt x="560" y="418"/>
                  </a:lnTo>
                  <a:lnTo>
                    <a:pt x="560" y="427"/>
                  </a:lnTo>
                  <a:lnTo>
                    <a:pt x="554" y="432"/>
                  </a:lnTo>
                  <a:lnTo>
                    <a:pt x="551" y="433"/>
                  </a:lnTo>
                  <a:lnTo>
                    <a:pt x="548" y="439"/>
                  </a:lnTo>
                  <a:lnTo>
                    <a:pt x="542" y="435"/>
                  </a:lnTo>
                  <a:lnTo>
                    <a:pt x="540" y="432"/>
                  </a:lnTo>
                  <a:lnTo>
                    <a:pt x="536" y="432"/>
                  </a:lnTo>
                  <a:lnTo>
                    <a:pt x="538" y="424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 noChangeAspect="1"/>
            </p:cNvSpPr>
            <p:nvPr/>
          </p:nvSpPr>
          <p:spPr bwMode="gray">
            <a:xfrm>
              <a:off x="6711930" y="4487863"/>
              <a:ext cx="174645" cy="214312"/>
            </a:xfrm>
            <a:custGeom>
              <a:avLst/>
              <a:gdLst>
                <a:gd name="T0" fmla="*/ 2147483647 w 170"/>
                <a:gd name="T1" fmla="*/ 2147483647 h 175"/>
                <a:gd name="T2" fmla="*/ 2147483647 w 170"/>
                <a:gd name="T3" fmla="*/ 2147483647 h 175"/>
                <a:gd name="T4" fmla="*/ 2147483647 w 170"/>
                <a:gd name="T5" fmla="*/ 2147483647 h 175"/>
                <a:gd name="T6" fmla="*/ 2147483647 w 170"/>
                <a:gd name="T7" fmla="*/ 2147483647 h 175"/>
                <a:gd name="T8" fmla="*/ 2147483647 w 170"/>
                <a:gd name="T9" fmla="*/ 2147483647 h 175"/>
                <a:gd name="T10" fmla="*/ 2147483647 w 170"/>
                <a:gd name="T11" fmla="*/ 2147483647 h 175"/>
                <a:gd name="T12" fmla="*/ 2147483647 w 170"/>
                <a:gd name="T13" fmla="*/ 2147483647 h 175"/>
                <a:gd name="T14" fmla="*/ 2147483647 w 170"/>
                <a:gd name="T15" fmla="*/ 2147483647 h 175"/>
                <a:gd name="T16" fmla="*/ 2147483647 w 170"/>
                <a:gd name="T17" fmla="*/ 2147483647 h 175"/>
                <a:gd name="T18" fmla="*/ 2147483647 w 170"/>
                <a:gd name="T19" fmla="*/ 2147483647 h 175"/>
                <a:gd name="T20" fmla="*/ 2147483647 w 170"/>
                <a:gd name="T21" fmla="*/ 2147483647 h 175"/>
                <a:gd name="T22" fmla="*/ 0 w 170"/>
                <a:gd name="T23" fmla="*/ 2147483647 h 175"/>
                <a:gd name="T24" fmla="*/ 2147483647 w 170"/>
                <a:gd name="T25" fmla="*/ 2147483647 h 175"/>
                <a:gd name="T26" fmla="*/ 2147483647 w 170"/>
                <a:gd name="T27" fmla="*/ 2147483647 h 175"/>
                <a:gd name="T28" fmla="*/ 2147483647 w 170"/>
                <a:gd name="T29" fmla="*/ 2147483647 h 175"/>
                <a:gd name="T30" fmla="*/ 2147483647 w 170"/>
                <a:gd name="T31" fmla="*/ 2147483647 h 175"/>
                <a:gd name="T32" fmla="*/ 2147483647 w 170"/>
                <a:gd name="T33" fmla="*/ 2147483647 h 175"/>
                <a:gd name="T34" fmla="*/ 2147483647 w 170"/>
                <a:gd name="T35" fmla="*/ 2147483647 h 175"/>
                <a:gd name="T36" fmla="*/ 2147483647 w 170"/>
                <a:gd name="T37" fmla="*/ 0 h 175"/>
                <a:gd name="T38" fmla="*/ 2147483647 w 170"/>
                <a:gd name="T39" fmla="*/ 0 h 175"/>
                <a:gd name="T40" fmla="*/ 2147483647 w 170"/>
                <a:gd name="T41" fmla="*/ 2147483647 h 175"/>
                <a:gd name="T42" fmla="*/ 2147483647 w 170"/>
                <a:gd name="T43" fmla="*/ 2147483647 h 175"/>
                <a:gd name="T44" fmla="*/ 2147483647 w 170"/>
                <a:gd name="T45" fmla="*/ 2147483647 h 175"/>
                <a:gd name="T46" fmla="*/ 2147483647 w 170"/>
                <a:gd name="T47" fmla="*/ 2147483647 h 175"/>
                <a:gd name="T48" fmla="*/ 2147483647 w 170"/>
                <a:gd name="T49" fmla="*/ 2147483647 h 175"/>
                <a:gd name="T50" fmla="*/ 2147483647 w 170"/>
                <a:gd name="T51" fmla="*/ 2147483647 h 175"/>
                <a:gd name="T52" fmla="*/ 2147483647 w 170"/>
                <a:gd name="T53" fmla="*/ 2147483647 h 175"/>
                <a:gd name="T54" fmla="*/ 2147483647 w 170"/>
                <a:gd name="T55" fmla="*/ 2147483647 h 175"/>
                <a:gd name="T56" fmla="*/ 2147483647 w 170"/>
                <a:gd name="T57" fmla="*/ 2147483647 h 175"/>
                <a:gd name="T58" fmla="*/ 2147483647 w 170"/>
                <a:gd name="T59" fmla="*/ 2147483647 h 175"/>
                <a:gd name="T60" fmla="*/ 2147483647 w 170"/>
                <a:gd name="T61" fmla="*/ 2147483647 h 175"/>
                <a:gd name="T62" fmla="*/ 2147483647 w 170"/>
                <a:gd name="T63" fmla="*/ 2147483647 h 175"/>
                <a:gd name="T64" fmla="*/ 2147483647 w 170"/>
                <a:gd name="T65" fmla="*/ 2147483647 h 175"/>
                <a:gd name="T66" fmla="*/ 2147483647 w 170"/>
                <a:gd name="T67" fmla="*/ 2147483647 h 175"/>
                <a:gd name="T68" fmla="*/ 2147483647 w 170"/>
                <a:gd name="T69" fmla="*/ 2147483647 h 175"/>
                <a:gd name="T70" fmla="*/ 2147483647 w 170"/>
                <a:gd name="T71" fmla="*/ 2147483647 h 175"/>
                <a:gd name="T72" fmla="*/ 2147483647 w 170"/>
                <a:gd name="T73" fmla="*/ 2147483647 h 175"/>
                <a:gd name="T74" fmla="*/ 2147483647 w 170"/>
                <a:gd name="T75" fmla="*/ 2147483647 h 175"/>
                <a:gd name="T76" fmla="*/ 2147483647 w 170"/>
                <a:gd name="T77" fmla="*/ 2147483647 h 175"/>
                <a:gd name="T78" fmla="*/ 2147483647 w 170"/>
                <a:gd name="T79" fmla="*/ 2147483647 h 175"/>
                <a:gd name="T80" fmla="*/ 2147483647 w 170"/>
                <a:gd name="T81" fmla="*/ 2147483647 h 175"/>
                <a:gd name="T82" fmla="*/ 2147483647 w 170"/>
                <a:gd name="T83" fmla="*/ 2147483647 h 175"/>
                <a:gd name="T84" fmla="*/ 2147483647 w 170"/>
                <a:gd name="T85" fmla="*/ 2147483647 h 175"/>
                <a:gd name="T86" fmla="*/ 2147483647 w 170"/>
                <a:gd name="T87" fmla="*/ 2147483647 h 175"/>
                <a:gd name="T88" fmla="*/ 2147483647 w 170"/>
                <a:gd name="T89" fmla="*/ 2147483647 h 175"/>
                <a:gd name="T90" fmla="*/ 2147483647 w 170"/>
                <a:gd name="T91" fmla="*/ 2147483647 h 175"/>
                <a:gd name="T92" fmla="*/ 2147483647 w 170"/>
                <a:gd name="T93" fmla="*/ 2147483647 h 175"/>
                <a:gd name="T94" fmla="*/ 2147483647 w 170"/>
                <a:gd name="T95" fmla="*/ 2147483647 h 175"/>
                <a:gd name="T96" fmla="*/ 2147483647 w 170"/>
                <a:gd name="T97" fmla="*/ 2147483647 h 175"/>
                <a:gd name="T98" fmla="*/ 2147483647 w 170"/>
                <a:gd name="T99" fmla="*/ 2147483647 h 175"/>
                <a:gd name="T100" fmla="*/ 2147483647 w 170"/>
                <a:gd name="T101" fmla="*/ 2147483647 h 175"/>
                <a:gd name="T102" fmla="*/ 2147483647 w 170"/>
                <a:gd name="T103" fmla="*/ 2147483647 h 175"/>
                <a:gd name="T104" fmla="*/ 2147483647 w 170"/>
                <a:gd name="T105" fmla="*/ 2147483647 h 175"/>
                <a:gd name="T106" fmla="*/ 2147483647 w 170"/>
                <a:gd name="T107" fmla="*/ 2147483647 h 175"/>
                <a:gd name="T108" fmla="*/ 2147483647 w 170"/>
                <a:gd name="T109" fmla="*/ 2147483647 h 175"/>
                <a:gd name="T110" fmla="*/ 2147483647 w 170"/>
                <a:gd name="T111" fmla="*/ 2147483647 h 175"/>
                <a:gd name="T112" fmla="*/ 2147483647 w 170"/>
                <a:gd name="T113" fmla="*/ 2147483647 h 175"/>
                <a:gd name="T114" fmla="*/ 2147483647 w 170"/>
                <a:gd name="T115" fmla="*/ 2147483647 h 175"/>
                <a:gd name="T116" fmla="*/ 2147483647 w 170"/>
                <a:gd name="T117" fmla="*/ 2147483647 h 175"/>
                <a:gd name="T118" fmla="*/ 2147483647 w 170"/>
                <a:gd name="T119" fmla="*/ 2147483647 h 175"/>
                <a:gd name="T120" fmla="*/ 2147483647 w 170"/>
                <a:gd name="T121" fmla="*/ 2147483647 h 1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solidFill>
              <a:srgbClr val="E0EDCE"/>
            </a:solidFill>
            <a:ln w="63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</p:grpSp>
      <p:sp>
        <p:nvSpPr>
          <p:cNvPr id="51" name="Titre 1"/>
          <p:cNvSpPr>
            <a:spLocks noGrp="1"/>
          </p:cNvSpPr>
          <p:nvPr>
            <p:ph type="title"/>
          </p:nvPr>
        </p:nvSpPr>
        <p:spPr>
          <a:xfrm>
            <a:off x="107482" y="692696"/>
            <a:ext cx="5572321" cy="746453"/>
          </a:xfrm>
          <a:prstGeom prst="rect">
            <a:avLst/>
          </a:prstGeom>
        </p:spPr>
        <p:txBody>
          <a:bodyPr numCol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latin typeface="Helvetica 45 Light" pitchFamily="34" charset="0"/>
              </a:rPr>
              <a:t>Plusieurs pays Orange ont réévalué leur position sur le NB-</a:t>
            </a:r>
            <a:r>
              <a:rPr lang="fr-FR" sz="1600" dirty="0" err="1">
                <a:latin typeface="Helvetica 45 Light" pitchFamily="34" charset="0"/>
              </a:rPr>
              <a:t>IoT</a:t>
            </a:r>
            <a:r>
              <a:rPr lang="fr-FR" sz="1600" dirty="0">
                <a:latin typeface="Helvetica 45 Light" pitchFamily="34" charset="0"/>
              </a:rPr>
              <a:t> avec le </a:t>
            </a:r>
            <a:r>
              <a:rPr lang="fr-FR" sz="1600" dirty="0" err="1">
                <a:latin typeface="Helvetica 45 Light" pitchFamily="34" charset="0"/>
              </a:rPr>
              <a:t>metering</a:t>
            </a:r>
            <a:r>
              <a:rPr lang="fr-FR" sz="1600" dirty="0">
                <a:latin typeface="Helvetica 45 Light" pitchFamily="34" charset="0"/>
              </a:rPr>
              <a:t>  comme cible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45 Light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2255" y="2529834"/>
            <a:ext cx="2160240" cy="751935"/>
          </a:xfrm>
          <a:prstGeom prst="rect">
            <a:avLst/>
          </a:prstGeom>
          <a:noFill/>
          <a:ln w="25400" cap="flat" cmpd="sng" algn="ctr">
            <a:solidFill>
              <a:srgbClr val="FF7900"/>
            </a:solidFill>
            <a:prstDash val="solid"/>
          </a:ln>
          <a:effectLst/>
        </p:spPr>
        <p:txBody>
          <a:bodyPr lIns="91413" tIns="45708" rIns="91413" bIns="45708" rtlCol="0" anchor="t"/>
          <a:lstStyle/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0BE87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Commercialized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 (2017)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Deployments: Parking (1500), Smart environment (5600)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Metering (50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  <a:sym typeface="Wingdings" panose="05000000000000000000" pitchFamily="2" charset="2"/>
              </a:rPr>
              <a:t> 2.5M by end 2026)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45 Light" panose="020B0403020202020204" pitchFamily="34" charset="0"/>
              <a:ea typeface="+mn-ea"/>
              <a:cs typeface="+mn-cs"/>
            </a:endParaRP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45 Light" panose="020B0403020202020204" pitchFamily="34" charset="0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243" y="4256599"/>
            <a:ext cx="2160240" cy="1008112"/>
          </a:xfrm>
          <a:prstGeom prst="rect">
            <a:avLst/>
          </a:prstGeom>
          <a:noFill/>
          <a:ln w="25400" cap="flat" cmpd="sng" algn="ctr">
            <a:solidFill>
              <a:srgbClr val="FF7900"/>
            </a:solidFill>
            <a:prstDash val="solid"/>
          </a:ln>
          <a:effectLst/>
        </p:spPr>
        <p:txBody>
          <a:bodyPr lIns="91413" tIns="45708" rIns="91413" bIns="45708" rtlCol="0" anchor="t"/>
          <a:lstStyle/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0BE87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Commercialized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 (2021 - Complete coverage 2022) 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Prospects: metering (5.5M meters) and Vehicle Emergency Beacon (33M) units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45 Light" panose="020B0403020202020204" pitchFamily="34" charset="0"/>
              <a:ea typeface="+mn-ea"/>
              <a:cs typeface="+mn-cs"/>
            </a:endParaRPr>
          </a:p>
        </p:txBody>
      </p:sp>
      <p:pic>
        <p:nvPicPr>
          <p:cNvPr id="54" name="Picture 188" descr="C:\Users\dqvs9048\Pictures\Logo\telefonica_logo-1024x5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2" t="30578" r="19735" b="34711"/>
          <a:stretch/>
        </p:blipFill>
        <p:spPr bwMode="auto">
          <a:xfrm>
            <a:off x="2266013" y="4919483"/>
            <a:ext cx="724766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9" descr="C:\Users\dqvs9048\Pictures\Logo\Vodafon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" t="28656" r="8655" b="29940"/>
          <a:stretch/>
        </p:blipFill>
        <p:spPr bwMode="auto">
          <a:xfrm>
            <a:off x="1883965" y="5166198"/>
            <a:ext cx="710281" cy="17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342" y="2588732"/>
            <a:ext cx="334535" cy="26894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609" y="2852438"/>
            <a:ext cx="406609" cy="19660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3764" y="2592652"/>
            <a:ext cx="225650" cy="232963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582634" y="3379170"/>
            <a:ext cx="1473757" cy="577714"/>
          </a:xfrm>
          <a:prstGeom prst="rect">
            <a:avLst/>
          </a:prstGeom>
          <a:noFill/>
          <a:ln w="25400" cap="flat" cmpd="sng" algn="ctr">
            <a:solidFill>
              <a:srgbClr val="FF7900"/>
            </a:solidFill>
            <a:prstDash val="solid"/>
          </a:ln>
          <a:effectLst/>
        </p:spPr>
        <p:txBody>
          <a:bodyPr lIns="91413" tIns="45708" rIns="91413" bIns="45708" rtlCol="0" anchor="t"/>
          <a:lstStyle/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BE87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Commercialized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(2021)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Prospects: utilities (2.9M€ in 2025)</a:t>
            </a:r>
          </a:p>
        </p:txBody>
      </p:sp>
      <p:pic>
        <p:nvPicPr>
          <p:cNvPr id="60" name="Picture 40" descr="Spain-64"/>
          <p:cNvPicPr preferRelativeResize="0">
            <a:picLocks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36" y="40765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38" descr="Belgium-64"/>
          <p:cNvPicPr preferRelativeResize="0">
            <a:picLocks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6" y="230070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251520" y="3458349"/>
            <a:ext cx="2160240" cy="396430"/>
          </a:xfrm>
          <a:prstGeom prst="rect">
            <a:avLst/>
          </a:prstGeom>
          <a:noFill/>
          <a:ln w="25400" cap="flat" cmpd="sng" algn="ctr">
            <a:solidFill>
              <a:srgbClr val="FF7900"/>
            </a:solidFill>
            <a:prstDash val="solid"/>
          </a:ln>
          <a:effectLst/>
        </p:spPr>
        <p:txBody>
          <a:bodyPr lIns="91413" tIns="45708" rIns="91413" bIns="45708" rtlCol="0" anchor="t"/>
          <a:lstStyle/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“NB-IoT ready” under study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45 Light" panose="020B0403020202020204" pitchFamily="34" charset="0"/>
              <a:ea typeface="+mn-ea"/>
              <a:cs typeface="+mn-cs"/>
            </a:endParaRPr>
          </a:p>
        </p:txBody>
      </p:sp>
      <p:pic>
        <p:nvPicPr>
          <p:cNvPr id="63" name="Picture 111" descr="C:\Users\UJRY7332\Documents\DEP\01- EUROPE\02- EBR\World Flag Icons\Flag of France.png"/>
          <p:cNvPicPr preferRelativeResize="0"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" y="33201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3570220" y="4300195"/>
            <a:ext cx="1490932" cy="577714"/>
          </a:xfrm>
          <a:prstGeom prst="rect">
            <a:avLst/>
          </a:prstGeom>
          <a:noFill/>
          <a:ln w="25400" cap="flat" cmpd="sng" algn="ctr">
            <a:solidFill>
              <a:srgbClr val="FF7900"/>
            </a:solidFill>
            <a:prstDash val="solid"/>
          </a:ln>
          <a:effectLst/>
        </p:spPr>
        <p:txBody>
          <a:bodyPr lIns="91413" tIns="45708" rIns="91413" bIns="45708" rtlCol="0" anchor="t"/>
          <a:lstStyle/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Under study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, to answer T-Mobile competition on metering</a:t>
            </a:r>
          </a:p>
        </p:txBody>
      </p:sp>
      <p:pic>
        <p:nvPicPr>
          <p:cNvPr id="65" name="Picture 19" descr="Romania-64"/>
          <p:cNvPicPr preferRelativeResize="0">
            <a:picLocks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0219" y="404837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3227165" y="2772801"/>
            <a:ext cx="1587752" cy="304648"/>
          </a:xfrm>
          <a:prstGeom prst="rect">
            <a:avLst/>
          </a:prstGeom>
          <a:noFill/>
          <a:ln w="25400" cap="flat" cmpd="sng" algn="ctr">
            <a:solidFill>
              <a:srgbClr val="FF7900"/>
            </a:solidFill>
            <a:prstDash val="solid"/>
          </a:ln>
          <a:effectLst/>
        </p:spPr>
        <p:txBody>
          <a:bodyPr lIns="91413" tIns="45708" rIns="91413" bIns="45708" rtlCol="0" anchor="t"/>
          <a:lstStyle/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Not planned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45 Light" panose="020B0403020202020204" pitchFamily="34" charset="0"/>
              <a:ea typeface="+mn-ea"/>
              <a:cs typeface="+mn-cs"/>
            </a:endParaRPr>
          </a:p>
        </p:txBody>
      </p:sp>
      <p:pic>
        <p:nvPicPr>
          <p:cNvPr id="67" name="Picture 16" descr="Poland-64"/>
          <p:cNvPicPr preferRelativeResize="0"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251672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5" descr="Slovakia-64"/>
          <p:cNvPicPr preferRelativeResize="0">
            <a:picLocks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293" y="316956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3223280" y="5164404"/>
            <a:ext cx="1591638" cy="304648"/>
          </a:xfrm>
          <a:prstGeom prst="rect">
            <a:avLst/>
          </a:prstGeom>
          <a:noFill/>
          <a:ln w="25400" cap="flat" cmpd="sng" algn="ctr">
            <a:solidFill>
              <a:srgbClr val="FF7900"/>
            </a:solidFill>
            <a:prstDash val="solid"/>
          </a:ln>
          <a:effectLst/>
        </p:spPr>
        <p:txBody>
          <a:bodyPr lIns="91413" tIns="45708" rIns="91413" bIns="45708" rtlCol="0" anchor="t"/>
          <a:lstStyle/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Not planned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45 Light" panose="020B0403020202020204" pitchFamily="34" charset="0"/>
              <a:ea typeface="+mn-ea"/>
              <a:cs typeface="+mn-cs"/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4346" y="3781698"/>
            <a:ext cx="260995" cy="267330"/>
          </a:xfrm>
          <a:prstGeom prst="rect">
            <a:avLst/>
          </a:prstGeom>
        </p:spPr>
      </p:pic>
      <p:pic>
        <p:nvPicPr>
          <p:cNvPr id="71" name="Picture 2" descr="C:\Users\dqvs9048\Pictures\Logo\logo-deutsche-telekom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8" t="31199" r="16492" b="31651"/>
          <a:stretch/>
        </p:blipFill>
        <p:spPr bwMode="auto">
          <a:xfrm>
            <a:off x="4315526" y="2645401"/>
            <a:ext cx="780096" cy="2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dqvs9048\Pictures\Logo\logo-deutsche-telekom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8" t="31199" r="16492" b="31651"/>
          <a:stretch/>
        </p:blipFill>
        <p:spPr bwMode="auto">
          <a:xfrm>
            <a:off x="4892226" y="3566567"/>
            <a:ext cx="780096" cy="2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9" descr="C:\Users\dqvs9048\Pictures\Logo\Vodafon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" t="28656" r="8655" b="29940"/>
          <a:stretch/>
        </p:blipFill>
        <p:spPr bwMode="auto">
          <a:xfrm>
            <a:off x="4967535" y="4368539"/>
            <a:ext cx="710281" cy="17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dqvs9048\Pictures\Logo\logo-deutsche-telekom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8" t="31199" r="16492" b="31651"/>
          <a:stretch/>
        </p:blipFill>
        <p:spPr bwMode="auto">
          <a:xfrm>
            <a:off x="4895527" y="4606078"/>
            <a:ext cx="780096" cy="2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1763688" y="1738349"/>
            <a:ext cx="2160240" cy="683919"/>
          </a:xfrm>
          <a:prstGeom prst="rect">
            <a:avLst/>
          </a:prstGeom>
          <a:noFill/>
          <a:ln w="25400" cap="flat" cmpd="sng" algn="ctr">
            <a:solidFill>
              <a:srgbClr val="FF7900"/>
            </a:solidFill>
            <a:prstDash val="solid"/>
          </a:ln>
          <a:effectLst/>
        </p:spPr>
        <p:txBody>
          <a:bodyPr lIns="91413" tIns="45708" rIns="91413" bIns="45708" rtlCol="0" anchor="t"/>
          <a:lstStyle/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Ongoing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( T-1 passed)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Only for roaming out (stating LTE-M weakness for global coverage)</a:t>
            </a:r>
          </a:p>
        </p:txBody>
      </p: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3045" y="1436604"/>
            <a:ext cx="423491" cy="42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Image 76"/>
          <p:cNvPicPr>
            <a:picLocks noChangeAspect="1"/>
          </p:cNvPicPr>
          <p:nvPr/>
        </p:nvPicPr>
        <p:blipFill rotWithShape="1">
          <a:blip r:embed="rId17"/>
          <a:srcRect l="13382" t="379" r="23666" b="90407"/>
          <a:stretch/>
        </p:blipFill>
        <p:spPr>
          <a:xfrm>
            <a:off x="6711850" y="1681013"/>
            <a:ext cx="2160241" cy="159010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867741" y="1464989"/>
            <a:ext cx="3080972" cy="2308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LTE-M cannot answer yet to European and Worldwide roaming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  <a:hlinkClick r:id="rId18"/>
              </a:rPr>
              <a:t>GSMA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– September 2021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08819" y="2354935"/>
            <a:ext cx="1111453" cy="835711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5946735" y="4416636"/>
            <a:ext cx="2967159" cy="2308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NB-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IoT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modules are the cheapest in 4G, well fitting metering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(source : business talks with module suppliers)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941564" y="3283031"/>
            <a:ext cx="3039294" cy="2308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NB-IoT deployments (Millions) seen to beat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LoRa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at start 2022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Strategy Analytics – June 2020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pic>
        <p:nvPicPr>
          <p:cNvPr id="82" name="Image 8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70992" y="3531562"/>
            <a:ext cx="2350060" cy="875057"/>
          </a:xfrm>
          <a:prstGeom prst="rect">
            <a:avLst/>
          </a:prstGeom>
        </p:spPr>
      </p:pic>
      <p:sp>
        <p:nvSpPr>
          <p:cNvPr id="83" name="Titre 1"/>
          <p:cNvSpPr txBox="1">
            <a:spLocks/>
          </p:cNvSpPr>
          <p:nvPr/>
        </p:nvSpPr>
        <p:spPr>
          <a:xfrm>
            <a:off x="5867741" y="788532"/>
            <a:ext cx="3216009" cy="45333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0" indent="0" algn="l" defTabSz="914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2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2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 panose="020B0804020202020204" pitchFamily="34" charset="0"/>
                <a:ea typeface="+mj-ea"/>
                <a:cs typeface="+mj-cs"/>
              </a:rPr>
              <a:t>and comforted &amp; challenged by market trends</a:t>
            </a:r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215B861E-04B7-457F-915D-B478FBDD71F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87408" y="5049211"/>
            <a:ext cx="360001" cy="183158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903F62E2-C87D-4CB1-9719-DB42D126E80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9435" y="3782226"/>
            <a:ext cx="692236" cy="251722"/>
          </a:xfrm>
          <a:prstGeom prst="rect">
            <a:avLst/>
          </a:prstGeom>
        </p:spPr>
      </p:pic>
      <p:sp>
        <p:nvSpPr>
          <p:cNvPr id="86" name="ZoneTexte 85"/>
          <p:cNvSpPr txBox="1"/>
          <p:nvPr/>
        </p:nvSpPr>
        <p:spPr>
          <a:xfrm>
            <a:off x="235079" y="5661248"/>
            <a:ext cx="7721297" cy="369332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Stratégie du groupe : Lora + LTE-M, pas de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skill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center sur NB-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IoT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455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3" y="44624"/>
            <a:ext cx="6665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Helvetica 45 Light" pitchFamily="34" charset="0"/>
              </a:rPr>
              <a:t>NB-</a:t>
            </a:r>
            <a:r>
              <a:rPr lang="fr-FR" sz="2400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fr-FR" sz="2400" dirty="0">
                <a:solidFill>
                  <a:srgbClr val="FF6600"/>
                </a:solidFill>
                <a:latin typeface="Helvetica 45 Light" pitchFamily="34" charset="0"/>
              </a:rPr>
              <a:t> : état des déploiements en France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1881" y="568723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Helvetica 45 Light" pitchFamily="34" charset="0"/>
              </a:rPr>
              <a:t>Source : Orange </a:t>
            </a:r>
          </a:p>
        </p:txBody>
      </p:sp>
      <p:sp>
        <p:nvSpPr>
          <p:cNvPr id="18" name="Flèche : droite 2">
            <a:extLst>
              <a:ext uri="{FF2B5EF4-FFF2-40B4-BE49-F238E27FC236}">
                <a16:creationId xmlns:a16="http://schemas.microsoft.com/office/drawing/2014/main" id="{5F207E5D-332F-44DB-BB99-ED561F4554C8}"/>
              </a:ext>
            </a:extLst>
          </p:cNvPr>
          <p:cNvSpPr/>
          <p:nvPr/>
        </p:nvSpPr>
        <p:spPr>
          <a:xfrm>
            <a:off x="316359" y="2920748"/>
            <a:ext cx="8458220" cy="791564"/>
          </a:xfrm>
          <a:prstGeom prst="rightArrow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62000">
                <a:srgbClr val="FFFFFF">
                  <a:lumMod val="85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FAC1D926-C8AC-4B22-9496-C39239F6B111}"/>
              </a:ext>
            </a:extLst>
          </p:cNvPr>
          <p:cNvSpPr/>
          <p:nvPr/>
        </p:nvSpPr>
        <p:spPr>
          <a:xfrm>
            <a:off x="2720323" y="3501008"/>
            <a:ext cx="281629" cy="216024"/>
          </a:xfrm>
          <a:prstGeom prst="triangle">
            <a:avLst/>
          </a:prstGeom>
          <a:solidFill>
            <a:srgbClr val="A885D8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27 Jan. 22 - 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Sigfox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CF9148B-0DDD-41A7-BD54-9BE15014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03496"/>
            <a:ext cx="3353475" cy="1922241"/>
          </a:xfrm>
          <a:prstGeom prst="rect">
            <a:avLst/>
          </a:prstGeom>
        </p:spPr>
      </p:pic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552D9C96-D098-4766-AF8A-C49C04467EE1}"/>
              </a:ext>
            </a:extLst>
          </p:cNvPr>
          <p:cNvSpPr/>
          <p:nvPr/>
        </p:nvSpPr>
        <p:spPr>
          <a:xfrm>
            <a:off x="5508103" y="3532292"/>
            <a:ext cx="281629" cy="216024"/>
          </a:xfrm>
          <a:prstGeom prst="triangle">
            <a:avLst/>
          </a:prstGeom>
          <a:solidFill>
            <a:srgbClr val="FF790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End </a:t>
            </a:r>
            <a:r>
              <a:rPr kumimoji="0" lang="fr-FR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Feb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. 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2/3G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</a:t>
            </a:r>
            <a:r>
              <a:rPr kumimoji="0" lang="fr-FR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sunset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</a:t>
            </a:r>
            <a:b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</a:br>
            <a:r>
              <a:rPr kumimoji="0" lang="fr-FR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Annoucement</a:t>
            </a: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By Orange</a:t>
            </a:r>
          </a:p>
        </p:txBody>
      </p:sp>
      <p:sp>
        <p:nvSpPr>
          <p:cNvPr id="22" name="Organigramme : Fusion 21">
            <a:extLst>
              <a:ext uri="{FF2B5EF4-FFF2-40B4-BE49-F238E27FC236}">
                <a16:creationId xmlns:a16="http://schemas.microsoft.com/office/drawing/2014/main" id="{7F46FF09-049A-418E-8DA4-DADEAB17D5DB}"/>
              </a:ext>
            </a:extLst>
          </p:cNvPr>
          <p:cNvSpPr/>
          <p:nvPr/>
        </p:nvSpPr>
        <p:spPr>
          <a:xfrm>
            <a:off x="3328409" y="2996952"/>
            <a:ext cx="281629" cy="216024"/>
          </a:xfrm>
          <a:prstGeom prst="flowChartMerge">
            <a:avLst/>
          </a:prstGeom>
          <a:solidFill>
            <a:srgbClr val="A885D8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17 Jan. 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NB-IoT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launch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28 Feb. 2022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Stop of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LoRa at end 2024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highlight>
                <a:srgbClr val="FFFF00"/>
              </a:highlight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E50E9C6B-E463-44DC-BBA2-92AB6F735E49}"/>
              </a:ext>
            </a:extLst>
          </p:cNvPr>
          <p:cNvSpPr/>
          <p:nvPr/>
        </p:nvSpPr>
        <p:spPr>
          <a:xfrm>
            <a:off x="287523" y="3532292"/>
            <a:ext cx="281629" cy="216024"/>
          </a:xfrm>
          <a:prstGeom prst="triangle">
            <a:avLst/>
          </a:prstGeom>
          <a:solidFill>
            <a:srgbClr val="FF790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7 Oct. 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First 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5G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IoT Orange </a:t>
            </a:r>
            <a:r>
              <a:rPr kumimoji="0" lang="fr-FR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offer</a:t>
            </a: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(</a:t>
            </a:r>
            <a:r>
              <a:rPr kumimoji="0" lang="fr-FR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eMBB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)</a:t>
            </a:r>
          </a:p>
        </p:txBody>
      </p:sp>
      <p:sp>
        <p:nvSpPr>
          <p:cNvPr id="24" name="Flèche : droite 13">
            <a:extLst>
              <a:ext uri="{FF2B5EF4-FFF2-40B4-BE49-F238E27FC236}">
                <a16:creationId xmlns:a16="http://schemas.microsoft.com/office/drawing/2014/main" id="{A2B84C6D-78BB-4801-9FF6-EB53964CA2DD}"/>
              </a:ext>
            </a:extLst>
          </p:cNvPr>
          <p:cNvSpPr/>
          <p:nvPr/>
        </p:nvSpPr>
        <p:spPr>
          <a:xfrm>
            <a:off x="316357" y="3164552"/>
            <a:ext cx="6456318" cy="278153"/>
          </a:xfrm>
          <a:prstGeom prst="rightArrow">
            <a:avLst/>
          </a:prstGeom>
          <a:solidFill>
            <a:srgbClr val="FF7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New </a:t>
            </a: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steps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in OSP, ORO, OSK on NB-IoT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83DA6C3-E0B1-430D-9B84-B2379133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" y="876107"/>
            <a:ext cx="645978" cy="64597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197AFA0-76F3-449C-9155-E4E5E193E79E}"/>
              </a:ext>
            </a:extLst>
          </p:cNvPr>
          <p:cNvSpPr/>
          <p:nvPr/>
        </p:nvSpPr>
        <p:spPr>
          <a:xfrm>
            <a:off x="983292" y="1042910"/>
            <a:ext cx="2148548" cy="4954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13" tIns="45708" rIns="91413" bIns="45708" rtlCol="0" anchor="t"/>
          <a:lstStyle/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NB-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IoT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 Launch in 2019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No LTE-M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58DBA-17A1-4579-BE15-C95683D902A2}"/>
              </a:ext>
            </a:extLst>
          </p:cNvPr>
          <p:cNvSpPr/>
          <p:nvPr/>
        </p:nvSpPr>
        <p:spPr>
          <a:xfrm>
            <a:off x="203913" y="789132"/>
            <a:ext cx="2148548" cy="4954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13" tIns="45708" rIns="91413" bIns="45708" rtlCol="0" anchor="t"/>
          <a:lstStyle/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B050"/>
              </a:buClr>
              <a:buSzPct val="10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 pitchFamily="34" charset="0"/>
                <a:ea typeface="+mn-ea"/>
                <a:cs typeface="+mn-cs"/>
              </a:rPr>
              <a:t>Reminder: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00025141-4112-4DFA-B257-1C1AAF69B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154" y="503279"/>
            <a:ext cx="3238070" cy="15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9355" y="44624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NB-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dans le groupe Orange</a:t>
            </a:r>
            <a:endParaRPr lang="fr-FR" sz="1400" b="1" dirty="0">
              <a:latin typeface="Helvetica 45 Light" pitchFamily="34" charset="0"/>
            </a:endParaRPr>
          </a:p>
        </p:txBody>
      </p:sp>
      <p:grpSp>
        <p:nvGrpSpPr>
          <p:cNvPr id="205" name="Group 3"/>
          <p:cNvGrpSpPr>
            <a:grpSpLocks/>
          </p:cNvGrpSpPr>
          <p:nvPr/>
        </p:nvGrpSpPr>
        <p:grpSpPr bwMode="auto">
          <a:xfrm>
            <a:off x="2691606" y="2475418"/>
            <a:ext cx="3967168" cy="3325955"/>
            <a:chOff x="2918951" y="2122488"/>
            <a:chExt cx="3967624" cy="2967037"/>
          </a:xfrm>
        </p:grpSpPr>
        <p:sp>
          <p:nvSpPr>
            <p:cNvPr id="206" name="Freeform 9"/>
            <p:cNvSpPr>
              <a:spLocks noChangeAspect="1"/>
            </p:cNvSpPr>
            <p:nvPr/>
          </p:nvSpPr>
          <p:spPr bwMode="gray">
            <a:xfrm>
              <a:off x="4363743" y="3559175"/>
              <a:ext cx="557277" cy="328613"/>
            </a:xfrm>
            <a:custGeom>
              <a:avLst/>
              <a:gdLst>
                <a:gd name="T0" fmla="*/ 2147483647 w 420"/>
                <a:gd name="T1" fmla="*/ 2147483647 h 205"/>
                <a:gd name="T2" fmla="*/ 2147483647 w 420"/>
                <a:gd name="T3" fmla="*/ 2147483647 h 205"/>
                <a:gd name="T4" fmla="*/ 2147483647 w 420"/>
                <a:gd name="T5" fmla="*/ 2147483647 h 205"/>
                <a:gd name="T6" fmla="*/ 2147483647 w 420"/>
                <a:gd name="T7" fmla="*/ 2147483647 h 205"/>
                <a:gd name="T8" fmla="*/ 2147483647 w 420"/>
                <a:gd name="T9" fmla="*/ 2147483647 h 205"/>
                <a:gd name="T10" fmla="*/ 2147483647 w 420"/>
                <a:gd name="T11" fmla="*/ 2147483647 h 205"/>
                <a:gd name="T12" fmla="*/ 2147483647 w 420"/>
                <a:gd name="T13" fmla="*/ 2147483647 h 205"/>
                <a:gd name="T14" fmla="*/ 2147483647 w 420"/>
                <a:gd name="T15" fmla="*/ 2147483647 h 205"/>
                <a:gd name="T16" fmla="*/ 2147483647 w 420"/>
                <a:gd name="T17" fmla="*/ 2147483647 h 205"/>
                <a:gd name="T18" fmla="*/ 2147483647 w 420"/>
                <a:gd name="T19" fmla="*/ 2147483647 h 205"/>
                <a:gd name="T20" fmla="*/ 2147483647 w 420"/>
                <a:gd name="T21" fmla="*/ 2147483647 h 205"/>
                <a:gd name="T22" fmla="*/ 2147483647 w 420"/>
                <a:gd name="T23" fmla="*/ 2147483647 h 205"/>
                <a:gd name="T24" fmla="*/ 2147483647 w 420"/>
                <a:gd name="T25" fmla="*/ 2147483647 h 205"/>
                <a:gd name="T26" fmla="*/ 0 w 420"/>
                <a:gd name="T27" fmla="*/ 2147483647 h 205"/>
                <a:gd name="T28" fmla="*/ 2147483647 w 420"/>
                <a:gd name="T29" fmla="*/ 2147483647 h 205"/>
                <a:gd name="T30" fmla="*/ 2147483647 w 420"/>
                <a:gd name="T31" fmla="*/ 2147483647 h 205"/>
                <a:gd name="T32" fmla="*/ 2147483647 w 420"/>
                <a:gd name="T33" fmla="*/ 2147483647 h 205"/>
                <a:gd name="T34" fmla="*/ 2147483647 w 420"/>
                <a:gd name="T35" fmla="*/ 2147483647 h 205"/>
                <a:gd name="T36" fmla="*/ 2147483647 w 420"/>
                <a:gd name="T37" fmla="*/ 2147483647 h 205"/>
                <a:gd name="T38" fmla="*/ 2147483647 w 420"/>
                <a:gd name="T39" fmla="*/ 2147483647 h 205"/>
                <a:gd name="T40" fmla="*/ 2147483647 w 420"/>
                <a:gd name="T41" fmla="*/ 2147483647 h 205"/>
                <a:gd name="T42" fmla="*/ 2147483647 w 420"/>
                <a:gd name="T43" fmla="*/ 2147483647 h 205"/>
                <a:gd name="T44" fmla="*/ 2147483647 w 420"/>
                <a:gd name="T45" fmla="*/ 2147483647 h 205"/>
                <a:gd name="T46" fmla="*/ 2147483647 w 420"/>
                <a:gd name="T47" fmla="*/ 2147483647 h 205"/>
                <a:gd name="T48" fmla="*/ 2147483647 w 420"/>
                <a:gd name="T49" fmla="*/ 2147483647 h 205"/>
                <a:gd name="T50" fmla="*/ 2147483647 w 420"/>
                <a:gd name="T51" fmla="*/ 2147483647 h 205"/>
                <a:gd name="T52" fmla="*/ 2147483647 w 420"/>
                <a:gd name="T53" fmla="*/ 2147483647 h 205"/>
                <a:gd name="T54" fmla="*/ 2147483647 w 420"/>
                <a:gd name="T55" fmla="*/ 2147483647 h 205"/>
                <a:gd name="T56" fmla="*/ 2147483647 w 420"/>
                <a:gd name="T57" fmla="*/ 2147483647 h 205"/>
                <a:gd name="T58" fmla="*/ 2147483647 w 420"/>
                <a:gd name="T59" fmla="*/ 2147483647 h 205"/>
                <a:gd name="T60" fmla="*/ 2147483647 w 420"/>
                <a:gd name="T61" fmla="*/ 2147483647 h 205"/>
                <a:gd name="T62" fmla="*/ 2147483647 w 420"/>
                <a:gd name="T63" fmla="*/ 2147483647 h 205"/>
                <a:gd name="T64" fmla="*/ 2147483647 w 420"/>
                <a:gd name="T65" fmla="*/ 2147483647 h 205"/>
                <a:gd name="T66" fmla="*/ 2147483647 w 420"/>
                <a:gd name="T67" fmla="*/ 2147483647 h 205"/>
                <a:gd name="T68" fmla="*/ 2147483647 w 420"/>
                <a:gd name="T69" fmla="*/ 2147483647 h 205"/>
                <a:gd name="T70" fmla="*/ 2147483647 w 420"/>
                <a:gd name="T71" fmla="*/ 2147483647 h 205"/>
                <a:gd name="T72" fmla="*/ 2147483647 w 420"/>
                <a:gd name="T73" fmla="*/ 2147483647 h 205"/>
                <a:gd name="T74" fmla="*/ 2147483647 w 420"/>
                <a:gd name="T75" fmla="*/ 2147483647 h 205"/>
                <a:gd name="T76" fmla="*/ 2147483647 w 420"/>
                <a:gd name="T77" fmla="*/ 2147483647 h 205"/>
                <a:gd name="T78" fmla="*/ 2147483647 w 420"/>
                <a:gd name="T79" fmla="*/ 2147483647 h 205"/>
                <a:gd name="T80" fmla="*/ 2147483647 w 420"/>
                <a:gd name="T81" fmla="*/ 2147483647 h 205"/>
                <a:gd name="T82" fmla="*/ 2147483647 w 420"/>
                <a:gd name="T83" fmla="*/ 2147483647 h 205"/>
                <a:gd name="T84" fmla="*/ 2147483647 w 420"/>
                <a:gd name="T85" fmla="*/ 2147483647 h 205"/>
                <a:gd name="T86" fmla="*/ 2147483647 w 420"/>
                <a:gd name="T87" fmla="*/ 2147483647 h 205"/>
                <a:gd name="T88" fmla="*/ 2147483647 w 420"/>
                <a:gd name="T89" fmla="*/ 2147483647 h 205"/>
                <a:gd name="T90" fmla="*/ 2147483647 w 420"/>
                <a:gd name="T91" fmla="*/ 2147483647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0" h="205">
                  <a:moveTo>
                    <a:pt x="235" y="20"/>
                  </a:moveTo>
                  <a:lnTo>
                    <a:pt x="234" y="27"/>
                  </a:lnTo>
                  <a:lnTo>
                    <a:pt x="217" y="35"/>
                  </a:lnTo>
                  <a:lnTo>
                    <a:pt x="213" y="43"/>
                  </a:lnTo>
                  <a:lnTo>
                    <a:pt x="210" y="53"/>
                  </a:lnTo>
                  <a:lnTo>
                    <a:pt x="188" y="62"/>
                  </a:lnTo>
                  <a:lnTo>
                    <a:pt x="183" y="74"/>
                  </a:lnTo>
                  <a:lnTo>
                    <a:pt x="184" y="90"/>
                  </a:lnTo>
                  <a:lnTo>
                    <a:pt x="191" y="106"/>
                  </a:lnTo>
                  <a:lnTo>
                    <a:pt x="191" y="113"/>
                  </a:lnTo>
                  <a:lnTo>
                    <a:pt x="184" y="117"/>
                  </a:lnTo>
                  <a:lnTo>
                    <a:pt x="179" y="110"/>
                  </a:lnTo>
                  <a:lnTo>
                    <a:pt x="164" y="110"/>
                  </a:lnTo>
                  <a:lnTo>
                    <a:pt x="153" y="106"/>
                  </a:lnTo>
                  <a:lnTo>
                    <a:pt x="149" y="111"/>
                  </a:lnTo>
                  <a:lnTo>
                    <a:pt x="116" y="114"/>
                  </a:lnTo>
                  <a:lnTo>
                    <a:pt x="97" y="127"/>
                  </a:lnTo>
                  <a:lnTo>
                    <a:pt x="83" y="127"/>
                  </a:lnTo>
                  <a:lnTo>
                    <a:pt x="70" y="119"/>
                  </a:lnTo>
                  <a:lnTo>
                    <a:pt x="59" y="118"/>
                  </a:lnTo>
                  <a:lnTo>
                    <a:pt x="51" y="124"/>
                  </a:lnTo>
                  <a:lnTo>
                    <a:pt x="49" y="132"/>
                  </a:lnTo>
                  <a:lnTo>
                    <a:pt x="44" y="134"/>
                  </a:lnTo>
                  <a:lnTo>
                    <a:pt x="34" y="129"/>
                  </a:lnTo>
                  <a:lnTo>
                    <a:pt x="28" y="121"/>
                  </a:lnTo>
                  <a:lnTo>
                    <a:pt x="19" y="119"/>
                  </a:lnTo>
                  <a:lnTo>
                    <a:pt x="11" y="119"/>
                  </a:lnTo>
                  <a:lnTo>
                    <a:pt x="0" y="123"/>
                  </a:lnTo>
                  <a:lnTo>
                    <a:pt x="7" y="132"/>
                  </a:lnTo>
                  <a:lnTo>
                    <a:pt x="16" y="137"/>
                  </a:lnTo>
                  <a:lnTo>
                    <a:pt x="17" y="144"/>
                  </a:lnTo>
                  <a:lnTo>
                    <a:pt x="17" y="155"/>
                  </a:lnTo>
                  <a:lnTo>
                    <a:pt x="11" y="162"/>
                  </a:lnTo>
                  <a:lnTo>
                    <a:pt x="17" y="167"/>
                  </a:lnTo>
                  <a:lnTo>
                    <a:pt x="27" y="171"/>
                  </a:lnTo>
                  <a:lnTo>
                    <a:pt x="36" y="172"/>
                  </a:lnTo>
                  <a:lnTo>
                    <a:pt x="44" y="168"/>
                  </a:lnTo>
                  <a:lnTo>
                    <a:pt x="51" y="173"/>
                  </a:lnTo>
                  <a:lnTo>
                    <a:pt x="65" y="178"/>
                  </a:lnTo>
                  <a:lnTo>
                    <a:pt x="68" y="177"/>
                  </a:lnTo>
                  <a:lnTo>
                    <a:pt x="84" y="172"/>
                  </a:lnTo>
                  <a:lnTo>
                    <a:pt x="104" y="165"/>
                  </a:lnTo>
                  <a:lnTo>
                    <a:pt x="122" y="164"/>
                  </a:lnTo>
                  <a:lnTo>
                    <a:pt x="132" y="161"/>
                  </a:lnTo>
                  <a:lnTo>
                    <a:pt x="137" y="157"/>
                  </a:lnTo>
                  <a:lnTo>
                    <a:pt x="143" y="156"/>
                  </a:lnTo>
                  <a:lnTo>
                    <a:pt x="146" y="159"/>
                  </a:lnTo>
                  <a:lnTo>
                    <a:pt x="146" y="164"/>
                  </a:lnTo>
                  <a:lnTo>
                    <a:pt x="148" y="171"/>
                  </a:lnTo>
                  <a:lnTo>
                    <a:pt x="152" y="178"/>
                  </a:lnTo>
                  <a:lnTo>
                    <a:pt x="163" y="187"/>
                  </a:lnTo>
                  <a:lnTo>
                    <a:pt x="168" y="187"/>
                  </a:lnTo>
                  <a:lnTo>
                    <a:pt x="178" y="193"/>
                  </a:lnTo>
                  <a:lnTo>
                    <a:pt x="208" y="198"/>
                  </a:lnTo>
                  <a:lnTo>
                    <a:pt x="222" y="203"/>
                  </a:lnTo>
                  <a:lnTo>
                    <a:pt x="231" y="203"/>
                  </a:lnTo>
                  <a:lnTo>
                    <a:pt x="247" y="203"/>
                  </a:lnTo>
                  <a:lnTo>
                    <a:pt x="275" y="205"/>
                  </a:lnTo>
                  <a:lnTo>
                    <a:pt x="283" y="200"/>
                  </a:lnTo>
                  <a:lnTo>
                    <a:pt x="292" y="189"/>
                  </a:lnTo>
                  <a:lnTo>
                    <a:pt x="305" y="187"/>
                  </a:lnTo>
                  <a:lnTo>
                    <a:pt x="325" y="191"/>
                  </a:lnTo>
                  <a:lnTo>
                    <a:pt x="330" y="182"/>
                  </a:lnTo>
                  <a:lnTo>
                    <a:pt x="334" y="182"/>
                  </a:lnTo>
                  <a:lnTo>
                    <a:pt x="351" y="184"/>
                  </a:lnTo>
                  <a:lnTo>
                    <a:pt x="353" y="176"/>
                  </a:lnTo>
                  <a:lnTo>
                    <a:pt x="362" y="172"/>
                  </a:lnTo>
                  <a:lnTo>
                    <a:pt x="372" y="161"/>
                  </a:lnTo>
                  <a:lnTo>
                    <a:pt x="383" y="159"/>
                  </a:lnTo>
                  <a:lnTo>
                    <a:pt x="382" y="148"/>
                  </a:lnTo>
                  <a:lnTo>
                    <a:pt x="382" y="138"/>
                  </a:lnTo>
                  <a:lnTo>
                    <a:pt x="390" y="119"/>
                  </a:lnTo>
                  <a:lnTo>
                    <a:pt x="384" y="111"/>
                  </a:lnTo>
                  <a:lnTo>
                    <a:pt x="388" y="103"/>
                  </a:lnTo>
                  <a:lnTo>
                    <a:pt x="415" y="103"/>
                  </a:lnTo>
                  <a:lnTo>
                    <a:pt x="420" y="95"/>
                  </a:lnTo>
                  <a:lnTo>
                    <a:pt x="420" y="75"/>
                  </a:lnTo>
                  <a:lnTo>
                    <a:pt x="412" y="62"/>
                  </a:lnTo>
                  <a:lnTo>
                    <a:pt x="406" y="40"/>
                  </a:lnTo>
                  <a:lnTo>
                    <a:pt x="406" y="26"/>
                  </a:lnTo>
                  <a:lnTo>
                    <a:pt x="398" y="15"/>
                  </a:lnTo>
                  <a:lnTo>
                    <a:pt x="362" y="19"/>
                  </a:lnTo>
                  <a:lnTo>
                    <a:pt x="348" y="6"/>
                  </a:lnTo>
                  <a:lnTo>
                    <a:pt x="340" y="1"/>
                  </a:lnTo>
                  <a:lnTo>
                    <a:pt x="307" y="0"/>
                  </a:lnTo>
                  <a:lnTo>
                    <a:pt x="301" y="10"/>
                  </a:lnTo>
                  <a:lnTo>
                    <a:pt x="297" y="19"/>
                  </a:lnTo>
                  <a:lnTo>
                    <a:pt x="287" y="27"/>
                  </a:lnTo>
                  <a:lnTo>
                    <a:pt x="278" y="31"/>
                  </a:lnTo>
                  <a:lnTo>
                    <a:pt x="267" y="32"/>
                  </a:lnTo>
                  <a:lnTo>
                    <a:pt x="256" y="31"/>
                  </a:lnTo>
                  <a:lnTo>
                    <a:pt x="249" y="25"/>
                  </a:lnTo>
                  <a:lnTo>
                    <a:pt x="235" y="2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07" name="Freeform 10"/>
            <p:cNvSpPr>
              <a:spLocks noChangeAspect="1"/>
            </p:cNvSpPr>
            <p:nvPr/>
          </p:nvSpPr>
          <p:spPr bwMode="gray">
            <a:xfrm>
              <a:off x="3773124" y="4357689"/>
              <a:ext cx="30165" cy="22225"/>
            </a:xfrm>
            <a:custGeom>
              <a:avLst/>
              <a:gdLst>
                <a:gd name="T0" fmla="*/ 2147483647 w 21"/>
                <a:gd name="T1" fmla="*/ 2147483647 h 13"/>
                <a:gd name="T2" fmla="*/ 2147483647 w 21"/>
                <a:gd name="T3" fmla="*/ 2147483647 h 13"/>
                <a:gd name="T4" fmla="*/ 2147483647 w 21"/>
                <a:gd name="T5" fmla="*/ 2147483647 h 13"/>
                <a:gd name="T6" fmla="*/ 2147483647 w 21"/>
                <a:gd name="T7" fmla="*/ 2147483647 h 13"/>
                <a:gd name="T8" fmla="*/ 2147483647 w 21"/>
                <a:gd name="T9" fmla="*/ 2147483647 h 13"/>
                <a:gd name="T10" fmla="*/ 0 w 21"/>
                <a:gd name="T11" fmla="*/ 0 h 13"/>
                <a:gd name="T12" fmla="*/ 2147483647 w 21"/>
                <a:gd name="T13" fmla="*/ 2147483647 h 13"/>
                <a:gd name="T14" fmla="*/ 2147483647 w 21"/>
                <a:gd name="T15" fmla="*/ 2147483647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13">
                  <a:moveTo>
                    <a:pt x="18" y="7"/>
                  </a:moveTo>
                  <a:lnTo>
                    <a:pt x="21" y="11"/>
                  </a:lnTo>
                  <a:lnTo>
                    <a:pt x="16" y="13"/>
                  </a:lnTo>
                  <a:lnTo>
                    <a:pt x="10" y="12"/>
                  </a:lnTo>
                  <a:lnTo>
                    <a:pt x="6" y="7"/>
                  </a:lnTo>
                  <a:lnTo>
                    <a:pt x="0" y="0"/>
                  </a:lnTo>
                  <a:lnTo>
                    <a:pt x="13" y="1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08" name="Freeform 11"/>
            <p:cNvSpPr>
              <a:spLocks noChangeAspect="1"/>
            </p:cNvSpPr>
            <p:nvPr/>
          </p:nvSpPr>
          <p:spPr bwMode="gray">
            <a:xfrm>
              <a:off x="4366917" y="3763963"/>
              <a:ext cx="19052" cy="49212"/>
            </a:xfrm>
            <a:custGeom>
              <a:avLst/>
              <a:gdLst>
                <a:gd name="T0" fmla="*/ 2147483647 w 14"/>
                <a:gd name="T1" fmla="*/ 2147483647 h 30"/>
                <a:gd name="T2" fmla="*/ 2147483647 w 14"/>
                <a:gd name="T3" fmla="*/ 2147483647 h 30"/>
                <a:gd name="T4" fmla="*/ 2147483647 w 14"/>
                <a:gd name="T5" fmla="*/ 2147483647 h 30"/>
                <a:gd name="T6" fmla="*/ 2147483647 w 14"/>
                <a:gd name="T7" fmla="*/ 2147483647 h 30"/>
                <a:gd name="T8" fmla="*/ 2147483647 w 14"/>
                <a:gd name="T9" fmla="*/ 0 h 30"/>
                <a:gd name="T10" fmla="*/ 2147483647 w 14"/>
                <a:gd name="T11" fmla="*/ 2147483647 h 30"/>
                <a:gd name="T12" fmla="*/ 0 w 14"/>
                <a:gd name="T13" fmla="*/ 2147483647 h 30"/>
                <a:gd name="T14" fmla="*/ 2147483647 w 14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0">
                  <a:moveTo>
                    <a:pt x="8" y="30"/>
                  </a:moveTo>
                  <a:lnTo>
                    <a:pt x="14" y="23"/>
                  </a:lnTo>
                  <a:lnTo>
                    <a:pt x="14" y="12"/>
                  </a:lnTo>
                  <a:lnTo>
                    <a:pt x="13" y="5"/>
                  </a:lnTo>
                  <a:lnTo>
                    <a:pt x="4" y="0"/>
                  </a:lnTo>
                  <a:lnTo>
                    <a:pt x="2" y="8"/>
                  </a:lnTo>
                  <a:lnTo>
                    <a:pt x="0" y="18"/>
                  </a:lnTo>
                  <a:lnTo>
                    <a:pt x="8" y="30"/>
                  </a:ln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09" name="Freeform 12"/>
            <p:cNvSpPr>
              <a:spLocks noChangeAspect="1"/>
            </p:cNvSpPr>
            <p:nvPr/>
          </p:nvSpPr>
          <p:spPr bwMode="gray">
            <a:xfrm>
              <a:off x="4586018" y="4846639"/>
              <a:ext cx="227038" cy="177800"/>
            </a:xfrm>
            <a:custGeom>
              <a:avLst/>
              <a:gdLst>
                <a:gd name="T0" fmla="*/ 2147483647 w 172"/>
                <a:gd name="T1" fmla="*/ 0 h 110"/>
                <a:gd name="T2" fmla="*/ 2147483647 w 172"/>
                <a:gd name="T3" fmla="*/ 2147483647 h 110"/>
                <a:gd name="T4" fmla="*/ 2147483647 w 172"/>
                <a:gd name="T5" fmla="*/ 2147483647 h 110"/>
                <a:gd name="T6" fmla="*/ 2147483647 w 172"/>
                <a:gd name="T7" fmla="*/ 2147483647 h 110"/>
                <a:gd name="T8" fmla="*/ 2147483647 w 172"/>
                <a:gd name="T9" fmla="*/ 2147483647 h 110"/>
                <a:gd name="T10" fmla="*/ 2147483647 w 172"/>
                <a:gd name="T11" fmla="*/ 2147483647 h 110"/>
                <a:gd name="T12" fmla="*/ 2147483647 w 172"/>
                <a:gd name="T13" fmla="*/ 2147483647 h 110"/>
                <a:gd name="T14" fmla="*/ 2147483647 w 172"/>
                <a:gd name="T15" fmla="*/ 2147483647 h 110"/>
                <a:gd name="T16" fmla="*/ 2147483647 w 172"/>
                <a:gd name="T17" fmla="*/ 2147483647 h 110"/>
                <a:gd name="T18" fmla="*/ 2147483647 w 172"/>
                <a:gd name="T19" fmla="*/ 2147483647 h 110"/>
                <a:gd name="T20" fmla="*/ 2147483647 w 172"/>
                <a:gd name="T21" fmla="*/ 2147483647 h 110"/>
                <a:gd name="T22" fmla="*/ 2147483647 w 172"/>
                <a:gd name="T23" fmla="*/ 2147483647 h 110"/>
                <a:gd name="T24" fmla="*/ 2147483647 w 172"/>
                <a:gd name="T25" fmla="*/ 2147483647 h 110"/>
                <a:gd name="T26" fmla="*/ 2147483647 w 172"/>
                <a:gd name="T27" fmla="*/ 2147483647 h 110"/>
                <a:gd name="T28" fmla="*/ 2147483647 w 172"/>
                <a:gd name="T29" fmla="*/ 2147483647 h 110"/>
                <a:gd name="T30" fmla="*/ 2147483647 w 172"/>
                <a:gd name="T31" fmla="*/ 2147483647 h 110"/>
                <a:gd name="T32" fmla="*/ 2147483647 w 172"/>
                <a:gd name="T33" fmla="*/ 2147483647 h 110"/>
                <a:gd name="T34" fmla="*/ 2147483647 w 172"/>
                <a:gd name="T35" fmla="*/ 2147483647 h 110"/>
                <a:gd name="T36" fmla="*/ 2147483647 w 172"/>
                <a:gd name="T37" fmla="*/ 2147483647 h 110"/>
                <a:gd name="T38" fmla="*/ 2147483647 w 172"/>
                <a:gd name="T39" fmla="*/ 2147483647 h 110"/>
                <a:gd name="T40" fmla="*/ 2147483647 w 172"/>
                <a:gd name="T41" fmla="*/ 2147483647 h 110"/>
                <a:gd name="T42" fmla="*/ 2147483647 w 172"/>
                <a:gd name="T43" fmla="*/ 2147483647 h 110"/>
                <a:gd name="T44" fmla="*/ 2147483647 w 172"/>
                <a:gd name="T45" fmla="*/ 2147483647 h 110"/>
                <a:gd name="T46" fmla="*/ 2147483647 w 172"/>
                <a:gd name="T47" fmla="*/ 2147483647 h 110"/>
                <a:gd name="T48" fmla="*/ 2147483647 w 172"/>
                <a:gd name="T49" fmla="*/ 2147483647 h 110"/>
                <a:gd name="T50" fmla="*/ 0 w 172"/>
                <a:gd name="T51" fmla="*/ 2147483647 h 110"/>
                <a:gd name="T52" fmla="*/ 2147483647 w 172"/>
                <a:gd name="T53" fmla="*/ 2147483647 h 110"/>
                <a:gd name="T54" fmla="*/ 2147483647 w 172"/>
                <a:gd name="T55" fmla="*/ 2147483647 h 110"/>
                <a:gd name="T56" fmla="*/ 2147483647 w 172"/>
                <a:gd name="T57" fmla="*/ 2147483647 h 110"/>
                <a:gd name="T58" fmla="*/ 2147483647 w 172"/>
                <a:gd name="T59" fmla="*/ 2147483647 h 110"/>
                <a:gd name="T60" fmla="*/ 2147483647 w 172"/>
                <a:gd name="T61" fmla="*/ 2147483647 h 110"/>
                <a:gd name="T62" fmla="*/ 2147483647 w 172"/>
                <a:gd name="T63" fmla="*/ 2147483647 h 110"/>
                <a:gd name="T64" fmla="*/ 2147483647 w 172"/>
                <a:gd name="T65" fmla="*/ 2147483647 h 110"/>
                <a:gd name="T66" fmla="*/ 2147483647 w 172"/>
                <a:gd name="T67" fmla="*/ 2147483647 h 110"/>
                <a:gd name="T68" fmla="*/ 2147483647 w 172"/>
                <a:gd name="T69" fmla="*/ 2147483647 h 110"/>
                <a:gd name="T70" fmla="*/ 2147483647 w 172"/>
                <a:gd name="T71" fmla="*/ 2147483647 h 110"/>
                <a:gd name="T72" fmla="*/ 2147483647 w 172"/>
                <a:gd name="T73" fmla="*/ 2147483647 h 110"/>
                <a:gd name="T74" fmla="*/ 2147483647 w 172"/>
                <a:gd name="T75" fmla="*/ 2147483647 h 110"/>
                <a:gd name="T76" fmla="*/ 2147483647 w 172"/>
                <a:gd name="T77" fmla="*/ 2147483647 h 110"/>
                <a:gd name="T78" fmla="*/ 2147483647 w 172"/>
                <a:gd name="T79" fmla="*/ 2147483647 h 110"/>
                <a:gd name="T80" fmla="*/ 2147483647 w 172"/>
                <a:gd name="T81" fmla="*/ 2147483647 h 110"/>
                <a:gd name="T82" fmla="*/ 2147483647 w 172"/>
                <a:gd name="T83" fmla="*/ 2147483647 h 110"/>
                <a:gd name="T84" fmla="*/ 2147483647 w 172"/>
                <a:gd name="T85" fmla="*/ 2147483647 h 110"/>
                <a:gd name="T86" fmla="*/ 2147483647 w 172"/>
                <a:gd name="T87" fmla="*/ 0 h 11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72" h="110">
                  <a:moveTo>
                    <a:pt x="172" y="0"/>
                  </a:moveTo>
                  <a:lnTo>
                    <a:pt x="168" y="1"/>
                  </a:lnTo>
                  <a:lnTo>
                    <a:pt x="168" y="2"/>
                  </a:lnTo>
                  <a:lnTo>
                    <a:pt x="167" y="12"/>
                  </a:lnTo>
                  <a:lnTo>
                    <a:pt x="153" y="34"/>
                  </a:lnTo>
                  <a:lnTo>
                    <a:pt x="143" y="60"/>
                  </a:lnTo>
                  <a:lnTo>
                    <a:pt x="142" y="66"/>
                  </a:lnTo>
                  <a:lnTo>
                    <a:pt x="146" y="70"/>
                  </a:lnTo>
                  <a:lnTo>
                    <a:pt x="147" y="75"/>
                  </a:lnTo>
                  <a:lnTo>
                    <a:pt x="152" y="87"/>
                  </a:lnTo>
                  <a:lnTo>
                    <a:pt x="146" y="103"/>
                  </a:lnTo>
                  <a:lnTo>
                    <a:pt x="145" y="110"/>
                  </a:lnTo>
                  <a:lnTo>
                    <a:pt x="130" y="110"/>
                  </a:lnTo>
                  <a:lnTo>
                    <a:pt x="118" y="108"/>
                  </a:lnTo>
                  <a:lnTo>
                    <a:pt x="108" y="98"/>
                  </a:lnTo>
                  <a:lnTo>
                    <a:pt x="99" y="88"/>
                  </a:lnTo>
                  <a:lnTo>
                    <a:pt x="84" y="83"/>
                  </a:lnTo>
                  <a:lnTo>
                    <a:pt x="76" y="82"/>
                  </a:lnTo>
                  <a:lnTo>
                    <a:pt x="67" y="79"/>
                  </a:lnTo>
                  <a:lnTo>
                    <a:pt x="61" y="71"/>
                  </a:lnTo>
                  <a:lnTo>
                    <a:pt x="49" y="66"/>
                  </a:lnTo>
                  <a:lnTo>
                    <a:pt x="37" y="56"/>
                  </a:lnTo>
                  <a:lnTo>
                    <a:pt x="25" y="51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0" y="26"/>
                  </a:lnTo>
                  <a:lnTo>
                    <a:pt x="1" y="18"/>
                  </a:lnTo>
                  <a:lnTo>
                    <a:pt x="3" y="15"/>
                  </a:lnTo>
                  <a:lnTo>
                    <a:pt x="6" y="10"/>
                  </a:lnTo>
                  <a:lnTo>
                    <a:pt x="9" y="8"/>
                  </a:lnTo>
                  <a:lnTo>
                    <a:pt x="19" y="15"/>
                  </a:lnTo>
                  <a:lnTo>
                    <a:pt x="25" y="15"/>
                  </a:lnTo>
                  <a:lnTo>
                    <a:pt x="41" y="5"/>
                  </a:lnTo>
                  <a:lnTo>
                    <a:pt x="62" y="15"/>
                  </a:lnTo>
                  <a:lnTo>
                    <a:pt x="66" y="22"/>
                  </a:lnTo>
                  <a:lnTo>
                    <a:pt x="73" y="22"/>
                  </a:lnTo>
                  <a:lnTo>
                    <a:pt x="80" y="20"/>
                  </a:lnTo>
                  <a:lnTo>
                    <a:pt x="110" y="16"/>
                  </a:lnTo>
                  <a:lnTo>
                    <a:pt x="119" y="13"/>
                  </a:lnTo>
                  <a:lnTo>
                    <a:pt x="127" y="8"/>
                  </a:lnTo>
                  <a:lnTo>
                    <a:pt x="146" y="8"/>
                  </a:lnTo>
                  <a:lnTo>
                    <a:pt x="152" y="4"/>
                  </a:lnTo>
                  <a:lnTo>
                    <a:pt x="163" y="2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10" name="Freeform 13"/>
            <p:cNvSpPr>
              <a:spLocks noChangeAspect="1"/>
            </p:cNvSpPr>
            <p:nvPr/>
          </p:nvSpPr>
          <p:spPr bwMode="gray">
            <a:xfrm>
              <a:off x="4274832" y="4506914"/>
              <a:ext cx="104787" cy="279400"/>
            </a:xfrm>
            <a:custGeom>
              <a:avLst/>
              <a:gdLst>
                <a:gd name="T0" fmla="*/ 2147483647 w 82"/>
                <a:gd name="T1" fmla="*/ 0 h 173"/>
                <a:gd name="T2" fmla="*/ 2147483647 w 82"/>
                <a:gd name="T3" fmla="*/ 2147483647 h 173"/>
                <a:gd name="T4" fmla="*/ 2147483647 w 82"/>
                <a:gd name="T5" fmla="*/ 2147483647 h 173"/>
                <a:gd name="T6" fmla="*/ 2147483647 w 82"/>
                <a:gd name="T7" fmla="*/ 2147483647 h 173"/>
                <a:gd name="T8" fmla="*/ 2147483647 w 82"/>
                <a:gd name="T9" fmla="*/ 2147483647 h 173"/>
                <a:gd name="T10" fmla="*/ 2147483647 w 82"/>
                <a:gd name="T11" fmla="*/ 2147483647 h 173"/>
                <a:gd name="T12" fmla="*/ 2147483647 w 82"/>
                <a:gd name="T13" fmla="*/ 2147483647 h 173"/>
                <a:gd name="T14" fmla="*/ 2147483647 w 82"/>
                <a:gd name="T15" fmla="*/ 2147483647 h 173"/>
                <a:gd name="T16" fmla="*/ 2147483647 w 82"/>
                <a:gd name="T17" fmla="*/ 2147483647 h 173"/>
                <a:gd name="T18" fmla="*/ 2147483647 w 82"/>
                <a:gd name="T19" fmla="*/ 2147483647 h 173"/>
                <a:gd name="T20" fmla="*/ 2147483647 w 82"/>
                <a:gd name="T21" fmla="*/ 2147483647 h 173"/>
                <a:gd name="T22" fmla="*/ 2147483647 w 82"/>
                <a:gd name="T23" fmla="*/ 2147483647 h 173"/>
                <a:gd name="T24" fmla="*/ 2147483647 w 82"/>
                <a:gd name="T25" fmla="*/ 2147483647 h 173"/>
                <a:gd name="T26" fmla="*/ 2147483647 w 82"/>
                <a:gd name="T27" fmla="*/ 2147483647 h 173"/>
                <a:gd name="T28" fmla="*/ 2147483647 w 82"/>
                <a:gd name="T29" fmla="*/ 2147483647 h 173"/>
                <a:gd name="T30" fmla="*/ 2147483647 w 82"/>
                <a:gd name="T31" fmla="*/ 2147483647 h 173"/>
                <a:gd name="T32" fmla="*/ 2147483647 w 82"/>
                <a:gd name="T33" fmla="*/ 2147483647 h 173"/>
                <a:gd name="T34" fmla="*/ 2147483647 w 82"/>
                <a:gd name="T35" fmla="*/ 2147483647 h 173"/>
                <a:gd name="T36" fmla="*/ 2147483647 w 82"/>
                <a:gd name="T37" fmla="*/ 2147483647 h 173"/>
                <a:gd name="T38" fmla="*/ 2147483647 w 82"/>
                <a:gd name="T39" fmla="*/ 2147483647 h 173"/>
                <a:gd name="T40" fmla="*/ 2147483647 w 82"/>
                <a:gd name="T41" fmla="*/ 2147483647 h 173"/>
                <a:gd name="T42" fmla="*/ 2147483647 w 82"/>
                <a:gd name="T43" fmla="*/ 2147483647 h 173"/>
                <a:gd name="T44" fmla="*/ 2147483647 w 82"/>
                <a:gd name="T45" fmla="*/ 2147483647 h 173"/>
                <a:gd name="T46" fmla="*/ 2147483647 w 82"/>
                <a:gd name="T47" fmla="*/ 2147483647 h 173"/>
                <a:gd name="T48" fmla="*/ 2147483647 w 82"/>
                <a:gd name="T49" fmla="*/ 2147483647 h 173"/>
                <a:gd name="T50" fmla="*/ 2147483647 w 82"/>
                <a:gd name="T51" fmla="*/ 2147483647 h 173"/>
                <a:gd name="T52" fmla="*/ 2147483647 w 82"/>
                <a:gd name="T53" fmla="*/ 2147483647 h 173"/>
                <a:gd name="T54" fmla="*/ 2147483647 w 82"/>
                <a:gd name="T55" fmla="*/ 2147483647 h 173"/>
                <a:gd name="T56" fmla="*/ 2147483647 w 82"/>
                <a:gd name="T57" fmla="*/ 2147483647 h 173"/>
                <a:gd name="T58" fmla="*/ 2147483647 w 82"/>
                <a:gd name="T59" fmla="*/ 2147483647 h 173"/>
                <a:gd name="T60" fmla="*/ 2147483647 w 82"/>
                <a:gd name="T61" fmla="*/ 2147483647 h 173"/>
                <a:gd name="T62" fmla="*/ 2147483647 w 82"/>
                <a:gd name="T63" fmla="*/ 2147483647 h 173"/>
                <a:gd name="T64" fmla="*/ 2147483647 w 82"/>
                <a:gd name="T65" fmla="*/ 2147483647 h 173"/>
                <a:gd name="T66" fmla="*/ 2147483647 w 82"/>
                <a:gd name="T67" fmla="*/ 2147483647 h 173"/>
                <a:gd name="T68" fmla="*/ 0 w 82"/>
                <a:gd name="T69" fmla="*/ 2147483647 h 173"/>
                <a:gd name="T70" fmla="*/ 0 w 82"/>
                <a:gd name="T71" fmla="*/ 2147483647 h 173"/>
                <a:gd name="T72" fmla="*/ 2147483647 w 82"/>
                <a:gd name="T73" fmla="*/ 2147483647 h 173"/>
                <a:gd name="T74" fmla="*/ 2147483647 w 82"/>
                <a:gd name="T75" fmla="*/ 2147483647 h 173"/>
                <a:gd name="T76" fmla="*/ 2147483647 w 82"/>
                <a:gd name="T77" fmla="*/ 2147483647 h 173"/>
                <a:gd name="T78" fmla="*/ 2147483647 w 82"/>
                <a:gd name="T79" fmla="*/ 2147483647 h 173"/>
                <a:gd name="T80" fmla="*/ 2147483647 w 82"/>
                <a:gd name="T81" fmla="*/ 2147483647 h 173"/>
                <a:gd name="T82" fmla="*/ 2147483647 w 82"/>
                <a:gd name="T83" fmla="*/ 0 h 1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82" h="173">
                  <a:moveTo>
                    <a:pt x="50" y="0"/>
                  </a:moveTo>
                  <a:lnTo>
                    <a:pt x="63" y="5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5" y="24"/>
                  </a:lnTo>
                  <a:lnTo>
                    <a:pt x="81" y="43"/>
                  </a:lnTo>
                  <a:lnTo>
                    <a:pt x="82" y="63"/>
                  </a:lnTo>
                  <a:lnTo>
                    <a:pt x="80" y="79"/>
                  </a:lnTo>
                  <a:lnTo>
                    <a:pt x="81" y="111"/>
                  </a:lnTo>
                  <a:lnTo>
                    <a:pt x="80" y="138"/>
                  </a:lnTo>
                  <a:lnTo>
                    <a:pt x="76" y="144"/>
                  </a:lnTo>
                  <a:lnTo>
                    <a:pt x="76" y="149"/>
                  </a:lnTo>
                  <a:lnTo>
                    <a:pt x="70" y="154"/>
                  </a:lnTo>
                  <a:lnTo>
                    <a:pt x="57" y="150"/>
                  </a:lnTo>
                  <a:lnTo>
                    <a:pt x="52" y="155"/>
                  </a:lnTo>
                  <a:lnTo>
                    <a:pt x="47" y="165"/>
                  </a:lnTo>
                  <a:lnTo>
                    <a:pt x="41" y="171"/>
                  </a:lnTo>
                  <a:lnTo>
                    <a:pt x="31" y="173"/>
                  </a:lnTo>
                  <a:lnTo>
                    <a:pt x="26" y="168"/>
                  </a:lnTo>
                  <a:lnTo>
                    <a:pt x="15" y="152"/>
                  </a:lnTo>
                  <a:lnTo>
                    <a:pt x="14" y="144"/>
                  </a:lnTo>
                  <a:lnTo>
                    <a:pt x="14" y="139"/>
                  </a:lnTo>
                  <a:lnTo>
                    <a:pt x="11" y="130"/>
                  </a:lnTo>
                  <a:lnTo>
                    <a:pt x="14" y="109"/>
                  </a:lnTo>
                  <a:lnTo>
                    <a:pt x="17" y="106"/>
                  </a:lnTo>
                  <a:lnTo>
                    <a:pt x="18" y="101"/>
                  </a:lnTo>
                  <a:lnTo>
                    <a:pt x="16" y="97"/>
                  </a:lnTo>
                  <a:lnTo>
                    <a:pt x="14" y="89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2" y="63"/>
                  </a:lnTo>
                  <a:lnTo>
                    <a:pt x="10" y="54"/>
                  </a:lnTo>
                  <a:lnTo>
                    <a:pt x="7" y="53"/>
                  </a:lnTo>
                  <a:lnTo>
                    <a:pt x="4" y="53"/>
                  </a:lnTo>
                  <a:lnTo>
                    <a:pt x="0" y="4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10" y="33"/>
                  </a:lnTo>
                  <a:lnTo>
                    <a:pt x="20" y="32"/>
                  </a:lnTo>
                  <a:lnTo>
                    <a:pt x="39" y="12"/>
                  </a:lnTo>
                  <a:lnTo>
                    <a:pt x="45" y="1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11" name="Freeform 14"/>
            <p:cNvSpPr>
              <a:spLocks noChangeAspect="1"/>
            </p:cNvSpPr>
            <p:nvPr/>
          </p:nvSpPr>
          <p:spPr bwMode="gray">
            <a:xfrm>
              <a:off x="4160519" y="3805238"/>
              <a:ext cx="857349" cy="1082675"/>
            </a:xfrm>
            <a:custGeom>
              <a:avLst/>
              <a:gdLst>
                <a:gd name="T0" fmla="*/ 2147483647 w 645"/>
                <a:gd name="T1" fmla="*/ 2147483647 h 681"/>
                <a:gd name="T2" fmla="*/ 2147483647 w 645"/>
                <a:gd name="T3" fmla="*/ 2147483647 h 681"/>
                <a:gd name="T4" fmla="*/ 2147483647 w 645"/>
                <a:gd name="T5" fmla="*/ 2147483647 h 681"/>
                <a:gd name="T6" fmla="*/ 2147483647 w 645"/>
                <a:gd name="T7" fmla="*/ 2147483647 h 681"/>
                <a:gd name="T8" fmla="*/ 2147483647 w 645"/>
                <a:gd name="T9" fmla="*/ 2147483647 h 681"/>
                <a:gd name="T10" fmla="*/ 2147483647 w 645"/>
                <a:gd name="T11" fmla="*/ 2147483647 h 681"/>
                <a:gd name="T12" fmla="*/ 2147483647 w 645"/>
                <a:gd name="T13" fmla="*/ 2147483647 h 681"/>
                <a:gd name="T14" fmla="*/ 2147483647 w 645"/>
                <a:gd name="T15" fmla="*/ 2147483647 h 681"/>
                <a:gd name="T16" fmla="*/ 2147483647 w 645"/>
                <a:gd name="T17" fmla="*/ 2147483647 h 681"/>
                <a:gd name="T18" fmla="*/ 2147483647 w 645"/>
                <a:gd name="T19" fmla="*/ 2147483647 h 681"/>
                <a:gd name="T20" fmla="*/ 2147483647 w 645"/>
                <a:gd name="T21" fmla="*/ 2147483647 h 681"/>
                <a:gd name="T22" fmla="*/ 2147483647 w 645"/>
                <a:gd name="T23" fmla="*/ 2147483647 h 681"/>
                <a:gd name="T24" fmla="*/ 2147483647 w 645"/>
                <a:gd name="T25" fmla="*/ 2147483647 h 681"/>
                <a:gd name="T26" fmla="*/ 2147483647 w 645"/>
                <a:gd name="T27" fmla="*/ 2147483647 h 681"/>
                <a:gd name="T28" fmla="*/ 2147483647 w 645"/>
                <a:gd name="T29" fmla="*/ 2147483647 h 681"/>
                <a:gd name="T30" fmla="*/ 2147483647 w 645"/>
                <a:gd name="T31" fmla="*/ 2147483647 h 681"/>
                <a:gd name="T32" fmla="*/ 2147483647 w 645"/>
                <a:gd name="T33" fmla="*/ 2147483647 h 681"/>
                <a:gd name="T34" fmla="*/ 2147483647 w 645"/>
                <a:gd name="T35" fmla="*/ 2147483647 h 681"/>
                <a:gd name="T36" fmla="*/ 2147483647 w 645"/>
                <a:gd name="T37" fmla="*/ 2147483647 h 681"/>
                <a:gd name="T38" fmla="*/ 2147483647 w 645"/>
                <a:gd name="T39" fmla="*/ 2147483647 h 681"/>
                <a:gd name="T40" fmla="*/ 2147483647 w 645"/>
                <a:gd name="T41" fmla="*/ 2147483647 h 681"/>
                <a:gd name="T42" fmla="*/ 2147483647 w 645"/>
                <a:gd name="T43" fmla="*/ 2147483647 h 681"/>
                <a:gd name="T44" fmla="*/ 2147483647 w 645"/>
                <a:gd name="T45" fmla="*/ 2147483647 h 681"/>
                <a:gd name="T46" fmla="*/ 2147483647 w 645"/>
                <a:gd name="T47" fmla="*/ 2147483647 h 681"/>
                <a:gd name="T48" fmla="*/ 2147483647 w 645"/>
                <a:gd name="T49" fmla="*/ 2147483647 h 681"/>
                <a:gd name="T50" fmla="*/ 2147483647 w 645"/>
                <a:gd name="T51" fmla="*/ 2147483647 h 681"/>
                <a:gd name="T52" fmla="*/ 2147483647 w 645"/>
                <a:gd name="T53" fmla="*/ 2147483647 h 681"/>
                <a:gd name="T54" fmla="*/ 2147483647 w 645"/>
                <a:gd name="T55" fmla="*/ 2147483647 h 681"/>
                <a:gd name="T56" fmla="*/ 2147483647 w 645"/>
                <a:gd name="T57" fmla="*/ 2147483647 h 681"/>
                <a:gd name="T58" fmla="*/ 2147483647 w 645"/>
                <a:gd name="T59" fmla="*/ 2147483647 h 681"/>
                <a:gd name="T60" fmla="*/ 2147483647 w 645"/>
                <a:gd name="T61" fmla="*/ 2147483647 h 681"/>
                <a:gd name="T62" fmla="*/ 2147483647 w 645"/>
                <a:gd name="T63" fmla="*/ 2147483647 h 681"/>
                <a:gd name="T64" fmla="*/ 2147483647 w 645"/>
                <a:gd name="T65" fmla="*/ 2147483647 h 681"/>
                <a:gd name="T66" fmla="*/ 2147483647 w 645"/>
                <a:gd name="T67" fmla="*/ 2147483647 h 681"/>
                <a:gd name="T68" fmla="*/ 2147483647 w 645"/>
                <a:gd name="T69" fmla="*/ 2147483647 h 681"/>
                <a:gd name="T70" fmla="*/ 2147483647 w 645"/>
                <a:gd name="T71" fmla="*/ 2147483647 h 681"/>
                <a:gd name="T72" fmla="*/ 2147483647 w 645"/>
                <a:gd name="T73" fmla="*/ 2147483647 h 681"/>
                <a:gd name="T74" fmla="*/ 2147483647 w 645"/>
                <a:gd name="T75" fmla="*/ 2147483647 h 681"/>
                <a:gd name="T76" fmla="*/ 2147483647 w 645"/>
                <a:gd name="T77" fmla="*/ 2147483647 h 681"/>
                <a:gd name="T78" fmla="*/ 2147483647 w 645"/>
                <a:gd name="T79" fmla="*/ 2147483647 h 681"/>
                <a:gd name="T80" fmla="*/ 2147483647 w 645"/>
                <a:gd name="T81" fmla="*/ 2147483647 h 681"/>
                <a:gd name="T82" fmla="*/ 2147483647 w 645"/>
                <a:gd name="T83" fmla="*/ 2147483647 h 681"/>
                <a:gd name="T84" fmla="*/ 2147483647 w 645"/>
                <a:gd name="T85" fmla="*/ 2147483647 h 681"/>
                <a:gd name="T86" fmla="*/ 2147483647 w 645"/>
                <a:gd name="T87" fmla="*/ 2147483647 h 681"/>
                <a:gd name="T88" fmla="*/ 2147483647 w 645"/>
                <a:gd name="T89" fmla="*/ 2147483647 h 681"/>
                <a:gd name="T90" fmla="*/ 2147483647 w 645"/>
                <a:gd name="T91" fmla="*/ 2147483647 h 681"/>
                <a:gd name="T92" fmla="*/ 2147483647 w 645"/>
                <a:gd name="T93" fmla="*/ 2147483647 h 681"/>
                <a:gd name="T94" fmla="*/ 2147483647 w 645"/>
                <a:gd name="T95" fmla="*/ 2147483647 h 681"/>
                <a:gd name="T96" fmla="*/ 2147483647 w 645"/>
                <a:gd name="T97" fmla="*/ 2147483647 h 681"/>
                <a:gd name="T98" fmla="*/ 2147483647 w 645"/>
                <a:gd name="T99" fmla="*/ 2147483647 h 681"/>
                <a:gd name="T100" fmla="*/ 2147483647 w 645"/>
                <a:gd name="T101" fmla="*/ 2147483647 h 681"/>
                <a:gd name="T102" fmla="*/ 2147483647 w 645"/>
                <a:gd name="T103" fmla="*/ 2147483647 h 681"/>
                <a:gd name="T104" fmla="*/ 2147483647 w 645"/>
                <a:gd name="T105" fmla="*/ 2147483647 h 681"/>
                <a:gd name="T106" fmla="*/ 2147483647 w 645"/>
                <a:gd name="T107" fmla="*/ 2147483647 h 681"/>
                <a:gd name="T108" fmla="*/ 2147483647 w 645"/>
                <a:gd name="T109" fmla="*/ 2147483647 h 681"/>
                <a:gd name="T110" fmla="*/ 2147483647 w 645"/>
                <a:gd name="T111" fmla="*/ 2147483647 h 681"/>
                <a:gd name="T112" fmla="*/ 2147483647 w 645"/>
                <a:gd name="T113" fmla="*/ 2147483647 h 681"/>
                <a:gd name="T114" fmla="*/ 2147483647 w 645"/>
                <a:gd name="T115" fmla="*/ 2147483647 h 681"/>
                <a:gd name="T116" fmla="*/ 2147483647 w 645"/>
                <a:gd name="T117" fmla="*/ 2147483647 h 681"/>
                <a:gd name="T118" fmla="*/ 2147483647 w 645"/>
                <a:gd name="T119" fmla="*/ 2147483647 h 681"/>
                <a:gd name="T120" fmla="*/ 2147483647 w 645"/>
                <a:gd name="T121" fmla="*/ 2147483647 h 68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5" h="681">
                  <a:moveTo>
                    <a:pt x="201" y="17"/>
                  </a:moveTo>
                  <a:lnTo>
                    <a:pt x="199" y="28"/>
                  </a:lnTo>
                  <a:lnTo>
                    <a:pt x="199" y="36"/>
                  </a:lnTo>
                  <a:lnTo>
                    <a:pt x="195" y="38"/>
                  </a:lnTo>
                  <a:lnTo>
                    <a:pt x="184" y="40"/>
                  </a:lnTo>
                  <a:lnTo>
                    <a:pt x="183" y="46"/>
                  </a:lnTo>
                  <a:lnTo>
                    <a:pt x="184" y="53"/>
                  </a:lnTo>
                  <a:lnTo>
                    <a:pt x="186" y="59"/>
                  </a:lnTo>
                  <a:lnTo>
                    <a:pt x="185" y="63"/>
                  </a:lnTo>
                  <a:lnTo>
                    <a:pt x="164" y="59"/>
                  </a:lnTo>
                  <a:lnTo>
                    <a:pt x="153" y="58"/>
                  </a:lnTo>
                  <a:lnTo>
                    <a:pt x="147" y="53"/>
                  </a:lnTo>
                  <a:lnTo>
                    <a:pt x="140" y="49"/>
                  </a:lnTo>
                  <a:lnTo>
                    <a:pt x="137" y="60"/>
                  </a:lnTo>
                  <a:lnTo>
                    <a:pt x="126" y="79"/>
                  </a:lnTo>
                  <a:lnTo>
                    <a:pt x="125" y="89"/>
                  </a:lnTo>
                  <a:lnTo>
                    <a:pt x="123" y="94"/>
                  </a:lnTo>
                  <a:lnTo>
                    <a:pt x="115" y="89"/>
                  </a:lnTo>
                  <a:lnTo>
                    <a:pt x="109" y="81"/>
                  </a:lnTo>
                  <a:lnTo>
                    <a:pt x="98" y="73"/>
                  </a:lnTo>
                  <a:lnTo>
                    <a:pt x="92" y="53"/>
                  </a:lnTo>
                  <a:lnTo>
                    <a:pt x="81" y="59"/>
                  </a:lnTo>
                  <a:lnTo>
                    <a:pt x="75" y="68"/>
                  </a:lnTo>
                  <a:lnTo>
                    <a:pt x="75" y="76"/>
                  </a:lnTo>
                  <a:lnTo>
                    <a:pt x="71" y="81"/>
                  </a:lnTo>
                  <a:lnTo>
                    <a:pt x="60" y="90"/>
                  </a:lnTo>
                  <a:lnTo>
                    <a:pt x="48" y="90"/>
                  </a:lnTo>
                  <a:lnTo>
                    <a:pt x="23" y="96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3" y="102"/>
                  </a:lnTo>
                  <a:lnTo>
                    <a:pt x="5" y="107"/>
                  </a:lnTo>
                  <a:lnTo>
                    <a:pt x="16" y="133"/>
                  </a:lnTo>
                  <a:lnTo>
                    <a:pt x="18" y="143"/>
                  </a:lnTo>
                  <a:lnTo>
                    <a:pt x="7" y="150"/>
                  </a:lnTo>
                  <a:lnTo>
                    <a:pt x="2" y="156"/>
                  </a:lnTo>
                  <a:lnTo>
                    <a:pt x="0" y="165"/>
                  </a:lnTo>
                  <a:lnTo>
                    <a:pt x="1" y="170"/>
                  </a:lnTo>
                  <a:lnTo>
                    <a:pt x="2" y="175"/>
                  </a:lnTo>
                  <a:lnTo>
                    <a:pt x="11" y="177"/>
                  </a:lnTo>
                  <a:lnTo>
                    <a:pt x="12" y="186"/>
                  </a:lnTo>
                  <a:lnTo>
                    <a:pt x="10" y="194"/>
                  </a:lnTo>
                  <a:lnTo>
                    <a:pt x="11" y="205"/>
                  </a:lnTo>
                  <a:lnTo>
                    <a:pt x="13" y="216"/>
                  </a:lnTo>
                  <a:lnTo>
                    <a:pt x="19" y="225"/>
                  </a:lnTo>
                  <a:lnTo>
                    <a:pt x="44" y="227"/>
                  </a:lnTo>
                  <a:lnTo>
                    <a:pt x="48" y="236"/>
                  </a:lnTo>
                  <a:lnTo>
                    <a:pt x="48" y="245"/>
                  </a:lnTo>
                  <a:lnTo>
                    <a:pt x="45" y="251"/>
                  </a:lnTo>
                  <a:lnTo>
                    <a:pt x="46" y="254"/>
                  </a:lnTo>
                  <a:lnTo>
                    <a:pt x="54" y="254"/>
                  </a:lnTo>
                  <a:lnTo>
                    <a:pt x="64" y="254"/>
                  </a:lnTo>
                  <a:lnTo>
                    <a:pt x="80" y="247"/>
                  </a:lnTo>
                  <a:lnTo>
                    <a:pt x="81" y="240"/>
                  </a:lnTo>
                  <a:lnTo>
                    <a:pt x="89" y="226"/>
                  </a:lnTo>
                  <a:lnTo>
                    <a:pt x="94" y="224"/>
                  </a:lnTo>
                  <a:lnTo>
                    <a:pt x="97" y="218"/>
                  </a:lnTo>
                  <a:lnTo>
                    <a:pt x="114" y="210"/>
                  </a:lnTo>
                  <a:lnTo>
                    <a:pt x="123" y="210"/>
                  </a:lnTo>
                  <a:lnTo>
                    <a:pt x="132" y="213"/>
                  </a:lnTo>
                  <a:lnTo>
                    <a:pt x="173" y="236"/>
                  </a:lnTo>
                  <a:lnTo>
                    <a:pt x="190" y="243"/>
                  </a:lnTo>
                  <a:lnTo>
                    <a:pt x="193" y="248"/>
                  </a:lnTo>
                  <a:lnTo>
                    <a:pt x="195" y="259"/>
                  </a:lnTo>
                  <a:lnTo>
                    <a:pt x="207" y="294"/>
                  </a:lnTo>
                  <a:lnTo>
                    <a:pt x="211" y="306"/>
                  </a:lnTo>
                  <a:lnTo>
                    <a:pt x="210" y="313"/>
                  </a:lnTo>
                  <a:lnTo>
                    <a:pt x="231" y="333"/>
                  </a:lnTo>
                  <a:lnTo>
                    <a:pt x="241" y="345"/>
                  </a:lnTo>
                  <a:lnTo>
                    <a:pt x="244" y="361"/>
                  </a:lnTo>
                  <a:lnTo>
                    <a:pt x="252" y="358"/>
                  </a:lnTo>
                  <a:lnTo>
                    <a:pt x="259" y="358"/>
                  </a:lnTo>
                  <a:lnTo>
                    <a:pt x="269" y="365"/>
                  </a:lnTo>
                  <a:lnTo>
                    <a:pt x="282" y="386"/>
                  </a:lnTo>
                  <a:lnTo>
                    <a:pt x="292" y="387"/>
                  </a:lnTo>
                  <a:lnTo>
                    <a:pt x="309" y="410"/>
                  </a:lnTo>
                  <a:lnTo>
                    <a:pt x="323" y="424"/>
                  </a:lnTo>
                  <a:lnTo>
                    <a:pt x="347" y="444"/>
                  </a:lnTo>
                  <a:lnTo>
                    <a:pt x="352" y="442"/>
                  </a:lnTo>
                  <a:lnTo>
                    <a:pt x="379" y="444"/>
                  </a:lnTo>
                  <a:lnTo>
                    <a:pt x="385" y="445"/>
                  </a:lnTo>
                  <a:lnTo>
                    <a:pt x="400" y="462"/>
                  </a:lnTo>
                  <a:lnTo>
                    <a:pt x="404" y="472"/>
                  </a:lnTo>
                  <a:lnTo>
                    <a:pt x="421" y="479"/>
                  </a:lnTo>
                  <a:lnTo>
                    <a:pt x="422" y="482"/>
                  </a:lnTo>
                  <a:lnTo>
                    <a:pt x="421" y="490"/>
                  </a:lnTo>
                  <a:lnTo>
                    <a:pt x="440" y="487"/>
                  </a:lnTo>
                  <a:lnTo>
                    <a:pt x="444" y="488"/>
                  </a:lnTo>
                  <a:lnTo>
                    <a:pt x="449" y="494"/>
                  </a:lnTo>
                  <a:lnTo>
                    <a:pt x="453" y="505"/>
                  </a:lnTo>
                  <a:lnTo>
                    <a:pt x="451" y="512"/>
                  </a:lnTo>
                  <a:lnTo>
                    <a:pt x="455" y="520"/>
                  </a:lnTo>
                  <a:lnTo>
                    <a:pt x="467" y="525"/>
                  </a:lnTo>
                  <a:lnTo>
                    <a:pt x="473" y="530"/>
                  </a:lnTo>
                  <a:lnTo>
                    <a:pt x="478" y="537"/>
                  </a:lnTo>
                  <a:lnTo>
                    <a:pt x="483" y="527"/>
                  </a:lnTo>
                  <a:lnTo>
                    <a:pt x="487" y="527"/>
                  </a:lnTo>
                  <a:lnTo>
                    <a:pt x="495" y="539"/>
                  </a:lnTo>
                  <a:lnTo>
                    <a:pt x="495" y="546"/>
                  </a:lnTo>
                  <a:lnTo>
                    <a:pt x="498" y="559"/>
                  </a:lnTo>
                  <a:lnTo>
                    <a:pt x="510" y="578"/>
                  </a:lnTo>
                  <a:lnTo>
                    <a:pt x="513" y="596"/>
                  </a:lnTo>
                  <a:lnTo>
                    <a:pt x="522" y="617"/>
                  </a:lnTo>
                  <a:lnTo>
                    <a:pt x="507" y="624"/>
                  </a:lnTo>
                  <a:lnTo>
                    <a:pt x="500" y="629"/>
                  </a:lnTo>
                  <a:lnTo>
                    <a:pt x="503" y="640"/>
                  </a:lnTo>
                  <a:lnTo>
                    <a:pt x="496" y="651"/>
                  </a:lnTo>
                  <a:lnTo>
                    <a:pt x="492" y="661"/>
                  </a:lnTo>
                  <a:lnTo>
                    <a:pt x="494" y="673"/>
                  </a:lnTo>
                  <a:lnTo>
                    <a:pt x="496" y="681"/>
                  </a:lnTo>
                  <a:lnTo>
                    <a:pt x="496" y="678"/>
                  </a:lnTo>
                  <a:lnTo>
                    <a:pt x="496" y="681"/>
                  </a:lnTo>
                  <a:lnTo>
                    <a:pt x="503" y="681"/>
                  </a:lnTo>
                  <a:lnTo>
                    <a:pt x="511" y="681"/>
                  </a:lnTo>
                  <a:lnTo>
                    <a:pt x="514" y="678"/>
                  </a:lnTo>
                  <a:lnTo>
                    <a:pt x="522" y="661"/>
                  </a:lnTo>
                  <a:lnTo>
                    <a:pt x="525" y="656"/>
                  </a:lnTo>
                  <a:lnTo>
                    <a:pt x="532" y="651"/>
                  </a:lnTo>
                  <a:lnTo>
                    <a:pt x="538" y="649"/>
                  </a:lnTo>
                  <a:lnTo>
                    <a:pt x="540" y="643"/>
                  </a:lnTo>
                  <a:lnTo>
                    <a:pt x="541" y="621"/>
                  </a:lnTo>
                  <a:lnTo>
                    <a:pt x="544" y="616"/>
                  </a:lnTo>
                  <a:lnTo>
                    <a:pt x="553" y="613"/>
                  </a:lnTo>
                  <a:lnTo>
                    <a:pt x="562" y="607"/>
                  </a:lnTo>
                  <a:lnTo>
                    <a:pt x="567" y="607"/>
                  </a:lnTo>
                  <a:lnTo>
                    <a:pt x="570" y="603"/>
                  </a:lnTo>
                  <a:lnTo>
                    <a:pt x="570" y="590"/>
                  </a:lnTo>
                  <a:lnTo>
                    <a:pt x="568" y="585"/>
                  </a:lnTo>
                  <a:lnTo>
                    <a:pt x="567" y="575"/>
                  </a:lnTo>
                  <a:lnTo>
                    <a:pt x="564" y="570"/>
                  </a:lnTo>
                  <a:lnTo>
                    <a:pt x="554" y="564"/>
                  </a:lnTo>
                  <a:lnTo>
                    <a:pt x="549" y="558"/>
                  </a:lnTo>
                  <a:lnTo>
                    <a:pt x="538" y="553"/>
                  </a:lnTo>
                  <a:lnTo>
                    <a:pt x="538" y="543"/>
                  </a:lnTo>
                  <a:lnTo>
                    <a:pt x="543" y="523"/>
                  </a:lnTo>
                  <a:lnTo>
                    <a:pt x="551" y="511"/>
                  </a:lnTo>
                  <a:lnTo>
                    <a:pt x="564" y="499"/>
                  </a:lnTo>
                  <a:lnTo>
                    <a:pt x="575" y="496"/>
                  </a:lnTo>
                  <a:lnTo>
                    <a:pt x="591" y="509"/>
                  </a:lnTo>
                  <a:lnTo>
                    <a:pt x="604" y="512"/>
                  </a:lnTo>
                  <a:lnTo>
                    <a:pt x="615" y="519"/>
                  </a:lnTo>
                  <a:lnTo>
                    <a:pt x="619" y="527"/>
                  </a:lnTo>
                  <a:lnTo>
                    <a:pt x="626" y="539"/>
                  </a:lnTo>
                  <a:lnTo>
                    <a:pt x="637" y="546"/>
                  </a:lnTo>
                  <a:lnTo>
                    <a:pt x="637" y="543"/>
                  </a:lnTo>
                  <a:lnTo>
                    <a:pt x="645" y="527"/>
                  </a:lnTo>
                  <a:lnTo>
                    <a:pt x="642" y="520"/>
                  </a:lnTo>
                  <a:lnTo>
                    <a:pt x="636" y="511"/>
                  </a:lnTo>
                  <a:lnTo>
                    <a:pt x="626" y="500"/>
                  </a:lnTo>
                  <a:lnTo>
                    <a:pt x="615" y="482"/>
                  </a:lnTo>
                  <a:lnTo>
                    <a:pt x="580" y="468"/>
                  </a:lnTo>
                  <a:lnTo>
                    <a:pt x="572" y="460"/>
                  </a:lnTo>
                  <a:lnTo>
                    <a:pt x="560" y="452"/>
                  </a:lnTo>
                  <a:lnTo>
                    <a:pt x="524" y="437"/>
                  </a:lnTo>
                  <a:lnTo>
                    <a:pt x="516" y="433"/>
                  </a:lnTo>
                  <a:lnTo>
                    <a:pt x="510" y="430"/>
                  </a:lnTo>
                  <a:lnTo>
                    <a:pt x="506" y="430"/>
                  </a:lnTo>
                  <a:lnTo>
                    <a:pt x="502" y="426"/>
                  </a:lnTo>
                  <a:lnTo>
                    <a:pt x="502" y="420"/>
                  </a:lnTo>
                  <a:lnTo>
                    <a:pt x="508" y="414"/>
                  </a:lnTo>
                  <a:lnTo>
                    <a:pt x="516" y="409"/>
                  </a:lnTo>
                  <a:lnTo>
                    <a:pt x="517" y="401"/>
                  </a:lnTo>
                  <a:lnTo>
                    <a:pt x="511" y="392"/>
                  </a:lnTo>
                  <a:lnTo>
                    <a:pt x="500" y="392"/>
                  </a:lnTo>
                  <a:lnTo>
                    <a:pt x="496" y="394"/>
                  </a:lnTo>
                  <a:lnTo>
                    <a:pt x="503" y="392"/>
                  </a:lnTo>
                  <a:lnTo>
                    <a:pt x="496" y="394"/>
                  </a:lnTo>
                  <a:lnTo>
                    <a:pt x="465" y="394"/>
                  </a:lnTo>
                  <a:lnTo>
                    <a:pt x="465" y="403"/>
                  </a:lnTo>
                  <a:lnTo>
                    <a:pt x="453" y="390"/>
                  </a:lnTo>
                  <a:lnTo>
                    <a:pt x="442" y="382"/>
                  </a:lnTo>
                  <a:lnTo>
                    <a:pt x="437" y="382"/>
                  </a:lnTo>
                  <a:lnTo>
                    <a:pt x="435" y="374"/>
                  </a:lnTo>
                  <a:lnTo>
                    <a:pt x="431" y="374"/>
                  </a:lnTo>
                  <a:lnTo>
                    <a:pt x="410" y="354"/>
                  </a:lnTo>
                  <a:lnTo>
                    <a:pt x="405" y="345"/>
                  </a:lnTo>
                  <a:lnTo>
                    <a:pt x="398" y="332"/>
                  </a:lnTo>
                  <a:lnTo>
                    <a:pt x="392" y="313"/>
                  </a:lnTo>
                  <a:lnTo>
                    <a:pt x="388" y="309"/>
                  </a:lnTo>
                  <a:lnTo>
                    <a:pt x="382" y="285"/>
                  </a:lnTo>
                  <a:lnTo>
                    <a:pt x="374" y="270"/>
                  </a:lnTo>
                  <a:lnTo>
                    <a:pt x="369" y="267"/>
                  </a:lnTo>
                  <a:lnTo>
                    <a:pt x="363" y="267"/>
                  </a:lnTo>
                  <a:lnTo>
                    <a:pt x="362" y="263"/>
                  </a:lnTo>
                  <a:lnTo>
                    <a:pt x="347" y="254"/>
                  </a:lnTo>
                  <a:lnTo>
                    <a:pt x="341" y="247"/>
                  </a:lnTo>
                  <a:lnTo>
                    <a:pt x="320" y="237"/>
                  </a:lnTo>
                  <a:lnTo>
                    <a:pt x="314" y="230"/>
                  </a:lnTo>
                  <a:lnTo>
                    <a:pt x="309" y="220"/>
                  </a:lnTo>
                  <a:lnTo>
                    <a:pt x="306" y="211"/>
                  </a:lnTo>
                  <a:lnTo>
                    <a:pt x="306" y="193"/>
                  </a:lnTo>
                  <a:lnTo>
                    <a:pt x="308" y="177"/>
                  </a:lnTo>
                  <a:lnTo>
                    <a:pt x="313" y="172"/>
                  </a:lnTo>
                  <a:lnTo>
                    <a:pt x="314" y="165"/>
                  </a:lnTo>
                  <a:lnTo>
                    <a:pt x="312" y="159"/>
                  </a:lnTo>
                  <a:lnTo>
                    <a:pt x="304" y="156"/>
                  </a:lnTo>
                  <a:lnTo>
                    <a:pt x="302" y="141"/>
                  </a:lnTo>
                  <a:lnTo>
                    <a:pt x="304" y="134"/>
                  </a:lnTo>
                  <a:lnTo>
                    <a:pt x="314" y="126"/>
                  </a:lnTo>
                  <a:lnTo>
                    <a:pt x="318" y="126"/>
                  </a:lnTo>
                  <a:lnTo>
                    <a:pt x="319" y="127"/>
                  </a:lnTo>
                  <a:lnTo>
                    <a:pt x="324" y="126"/>
                  </a:lnTo>
                  <a:lnTo>
                    <a:pt x="357" y="108"/>
                  </a:lnTo>
                  <a:lnTo>
                    <a:pt x="366" y="111"/>
                  </a:lnTo>
                  <a:lnTo>
                    <a:pt x="376" y="106"/>
                  </a:lnTo>
                  <a:lnTo>
                    <a:pt x="382" y="107"/>
                  </a:lnTo>
                  <a:lnTo>
                    <a:pt x="383" y="113"/>
                  </a:lnTo>
                  <a:lnTo>
                    <a:pt x="379" y="121"/>
                  </a:lnTo>
                  <a:lnTo>
                    <a:pt x="379" y="122"/>
                  </a:lnTo>
                  <a:lnTo>
                    <a:pt x="384" y="123"/>
                  </a:lnTo>
                  <a:lnTo>
                    <a:pt x="389" y="122"/>
                  </a:lnTo>
                  <a:lnTo>
                    <a:pt x="393" y="119"/>
                  </a:lnTo>
                  <a:lnTo>
                    <a:pt x="394" y="114"/>
                  </a:lnTo>
                  <a:lnTo>
                    <a:pt x="392" y="111"/>
                  </a:lnTo>
                  <a:lnTo>
                    <a:pt x="388" y="110"/>
                  </a:lnTo>
                  <a:lnTo>
                    <a:pt x="385" y="105"/>
                  </a:lnTo>
                  <a:lnTo>
                    <a:pt x="378" y="101"/>
                  </a:lnTo>
                  <a:lnTo>
                    <a:pt x="376" y="98"/>
                  </a:lnTo>
                  <a:lnTo>
                    <a:pt x="376" y="90"/>
                  </a:lnTo>
                  <a:lnTo>
                    <a:pt x="371" y="84"/>
                  </a:lnTo>
                  <a:lnTo>
                    <a:pt x="372" y="76"/>
                  </a:lnTo>
                  <a:lnTo>
                    <a:pt x="374" y="69"/>
                  </a:lnTo>
                  <a:lnTo>
                    <a:pt x="369" y="70"/>
                  </a:lnTo>
                  <a:lnTo>
                    <a:pt x="367" y="69"/>
                  </a:lnTo>
                  <a:lnTo>
                    <a:pt x="367" y="64"/>
                  </a:lnTo>
                  <a:lnTo>
                    <a:pt x="369" y="57"/>
                  </a:lnTo>
                  <a:lnTo>
                    <a:pt x="381" y="47"/>
                  </a:lnTo>
                  <a:lnTo>
                    <a:pt x="372" y="47"/>
                  </a:lnTo>
                  <a:lnTo>
                    <a:pt x="358" y="42"/>
                  </a:lnTo>
                  <a:lnTo>
                    <a:pt x="328" y="37"/>
                  </a:lnTo>
                  <a:lnTo>
                    <a:pt x="318" y="31"/>
                  </a:lnTo>
                  <a:lnTo>
                    <a:pt x="313" y="31"/>
                  </a:lnTo>
                  <a:lnTo>
                    <a:pt x="302" y="22"/>
                  </a:lnTo>
                  <a:lnTo>
                    <a:pt x="298" y="15"/>
                  </a:lnTo>
                  <a:lnTo>
                    <a:pt x="296" y="8"/>
                  </a:lnTo>
                  <a:lnTo>
                    <a:pt x="296" y="3"/>
                  </a:lnTo>
                  <a:lnTo>
                    <a:pt x="293" y="0"/>
                  </a:lnTo>
                  <a:lnTo>
                    <a:pt x="287" y="1"/>
                  </a:lnTo>
                  <a:lnTo>
                    <a:pt x="282" y="5"/>
                  </a:lnTo>
                  <a:lnTo>
                    <a:pt x="272" y="8"/>
                  </a:lnTo>
                  <a:lnTo>
                    <a:pt x="254" y="9"/>
                  </a:lnTo>
                  <a:lnTo>
                    <a:pt x="234" y="16"/>
                  </a:lnTo>
                  <a:lnTo>
                    <a:pt x="218" y="21"/>
                  </a:lnTo>
                  <a:lnTo>
                    <a:pt x="215" y="22"/>
                  </a:lnTo>
                  <a:lnTo>
                    <a:pt x="201" y="17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12" name="Freeform 15"/>
            <p:cNvSpPr>
              <a:spLocks noChangeAspect="1"/>
            </p:cNvSpPr>
            <p:nvPr/>
          </p:nvSpPr>
          <p:spPr bwMode="gray">
            <a:xfrm>
              <a:off x="4085897" y="3397250"/>
              <a:ext cx="46043" cy="90488"/>
            </a:xfrm>
            <a:custGeom>
              <a:avLst/>
              <a:gdLst>
                <a:gd name="T0" fmla="*/ 2147483647 w 38"/>
                <a:gd name="T1" fmla="*/ 2147483647 h 53"/>
                <a:gd name="T2" fmla="*/ 2147483647 w 38"/>
                <a:gd name="T3" fmla="*/ 2147483647 h 53"/>
                <a:gd name="T4" fmla="*/ 2147483647 w 38"/>
                <a:gd name="T5" fmla="*/ 2147483647 h 53"/>
                <a:gd name="T6" fmla="*/ 2147483647 w 38"/>
                <a:gd name="T7" fmla="*/ 2147483647 h 53"/>
                <a:gd name="T8" fmla="*/ 2147483647 w 38"/>
                <a:gd name="T9" fmla="*/ 2147483647 h 53"/>
                <a:gd name="T10" fmla="*/ 2147483647 w 38"/>
                <a:gd name="T11" fmla="*/ 2147483647 h 53"/>
                <a:gd name="T12" fmla="*/ 2147483647 w 38"/>
                <a:gd name="T13" fmla="*/ 2147483647 h 53"/>
                <a:gd name="T14" fmla="*/ 2147483647 w 38"/>
                <a:gd name="T15" fmla="*/ 2147483647 h 53"/>
                <a:gd name="T16" fmla="*/ 2147483647 w 38"/>
                <a:gd name="T17" fmla="*/ 0 h 53"/>
                <a:gd name="T18" fmla="*/ 2147483647 w 38"/>
                <a:gd name="T19" fmla="*/ 0 h 53"/>
                <a:gd name="T20" fmla="*/ 2147483647 w 38"/>
                <a:gd name="T21" fmla="*/ 2147483647 h 53"/>
                <a:gd name="T22" fmla="*/ 0 w 38"/>
                <a:gd name="T23" fmla="*/ 2147483647 h 53"/>
                <a:gd name="T24" fmla="*/ 2147483647 w 38"/>
                <a:gd name="T25" fmla="*/ 2147483647 h 53"/>
                <a:gd name="T26" fmla="*/ 2147483647 w 38"/>
                <a:gd name="T27" fmla="*/ 2147483647 h 53"/>
                <a:gd name="T28" fmla="*/ 2147483647 w 38"/>
                <a:gd name="T29" fmla="*/ 2147483647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" h="53">
                  <a:moveTo>
                    <a:pt x="21" y="53"/>
                  </a:moveTo>
                  <a:lnTo>
                    <a:pt x="33" y="52"/>
                  </a:lnTo>
                  <a:lnTo>
                    <a:pt x="38" y="45"/>
                  </a:lnTo>
                  <a:lnTo>
                    <a:pt x="37" y="33"/>
                  </a:lnTo>
                  <a:lnTo>
                    <a:pt x="33" y="26"/>
                  </a:lnTo>
                  <a:lnTo>
                    <a:pt x="28" y="18"/>
                  </a:lnTo>
                  <a:lnTo>
                    <a:pt x="28" y="11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6" y="7"/>
                  </a:lnTo>
                  <a:lnTo>
                    <a:pt x="0" y="20"/>
                  </a:lnTo>
                  <a:lnTo>
                    <a:pt x="3" y="33"/>
                  </a:lnTo>
                  <a:lnTo>
                    <a:pt x="3" y="48"/>
                  </a:lnTo>
                  <a:lnTo>
                    <a:pt x="21" y="5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13" name="Freeform 16"/>
            <p:cNvSpPr>
              <a:spLocks noChangeAspect="1"/>
            </p:cNvSpPr>
            <p:nvPr/>
          </p:nvSpPr>
          <p:spPr bwMode="gray">
            <a:xfrm>
              <a:off x="4104950" y="3733801"/>
              <a:ext cx="327063" cy="222250"/>
            </a:xfrm>
            <a:custGeom>
              <a:avLst/>
              <a:gdLst>
                <a:gd name="T0" fmla="*/ 2147483647 w 241"/>
                <a:gd name="T1" fmla="*/ 2147483647 h 142"/>
                <a:gd name="T2" fmla="*/ 2147483647 w 241"/>
                <a:gd name="T3" fmla="*/ 2147483647 h 142"/>
                <a:gd name="T4" fmla="*/ 2147483647 w 241"/>
                <a:gd name="T5" fmla="*/ 2147483647 h 142"/>
                <a:gd name="T6" fmla="*/ 2147483647 w 241"/>
                <a:gd name="T7" fmla="*/ 2147483647 h 142"/>
                <a:gd name="T8" fmla="*/ 0 w 241"/>
                <a:gd name="T9" fmla="*/ 2147483647 h 142"/>
                <a:gd name="T10" fmla="*/ 2147483647 w 241"/>
                <a:gd name="T11" fmla="*/ 2147483647 h 142"/>
                <a:gd name="T12" fmla="*/ 2147483647 w 241"/>
                <a:gd name="T13" fmla="*/ 2147483647 h 142"/>
                <a:gd name="T14" fmla="*/ 2147483647 w 241"/>
                <a:gd name="T15" fmla="*/ 2147483647 h 142"/>
                <a:gd name="T16" fmla="*/ 2147483647 w 241"/>
                <a:gd name="T17" fmla="*/ 2147483647 h 142"/>
                <a:gd name="T18" fmla="*/ 2147483647 w 241"/>
                <a:gd name="T19" fmla="*/ 2147483647 h 142"/>
                <a:gd name="T20" fmla="*/ 2147483647 w 241"/>
                <a:gd name="T21" fmla="*/ 2147483647 h 142"/>
                <a:gd name="T22" fmla="*/ 2147483647 w 241"/>
                <a:gd name="T23" fmla="*/ 2147483647 h 142"/>
                <a:gd name="T24" fmla="*/ 2147483647 w 241"/>
                <a:gd name="T25" fmla="*/ 2147483647 h 142"/>
                <a:gd name="T26" fmla="*/ 2147483647 w 241"/>
                <a:gd name="T27" fmla="*/ 2147483647 h 142"/>
                <a:gd name="T28" fmla="*/ 2147483647 w 241"/>
                <a:gd name="T29" fmla="*/ 2147483647 h 142"/>
                <a:gd name="T30" fmla="*/ 2147483647 w 241"/>
                <a:gd name="T31" fmla="*/ 2147483647 h 142"/>
                <a:gd name="T32" fmla="*/ 2147483647 w 241"/>
                <a:gd name="T33" fmla="*/ 2147483647 h 142"/>
                <a:gd name="T34" fmla="*/ 2147483647 w 241"/>
                <a:gd name="T35" fmla="*/ 2147483647 h 142"/>
                <a:gd name="T36" fmla="*/ 2147483647 w 241"/>
                <a:gd name="T37" fmla="*/ 2147483647 h 142"/>
                <a:gd name="T38" fmla="*/ 2147483647 w 241"/>
                <a:gd name="T39" fmla="*/ 2147483647 h 142"/>
                <a:gd name="T40" fmla="*/ 2147483647 w 241"/>
                <a:gd name="T41" fmla="*/ 2147483647 h 142"/>
                <a:gd name="T42" fmla="*/ 2147483647 w 241"/>
                <a:gd name="T43" fmla="*/ 2147483647 h 142"/>
                <a:gd name="T44" fmla="*/ 2147483647 w 241"/>
                <a:gd name="T45" fmla="*/ 2147483647 h 142"/>
                <a:gd name="T46" fmla="*/ 2147483647 w 241"/>
                <a:gd name="T47" fmla="*/ 2147483647 h 142"/>
                <a:gd name="T48" fmla="*/ 2147483647 w 241"/>
                <a:gd name="T49" fmla="*/ 2147483647 h 142"/>
                <a:gd name="T50" fmla="*/ 2147483647 w 241"/>
                <a:gd name="T51" fmla="*/ 2147483647 h 142"/>
                <a:gd name="T52" fmla="*/ 2147483647 w 241"/>
                <a:gd name="T53" fmla="*/ 2147483647 h 142"/>
                <a:gd name="T54" fmla="*/ 2147483647 w 241"/>
                <a:gd name="T55" fmla="*/ 2147483647 h 142"/>
                <a:gd name="T56" fmla="*/ 2147483647 w 241"/>
                <a:gd name="T57" fmla="*/ 2147483647 h 142"/>
                <a:gd name="T58" fmla="*/ 2147483647 w 241"/>
                <a:gd name="T59" fmla="*/ 2147483647 h 142"/>
                <a:gd name="T60" fmla="*/ 2147483647 w 241"/>
                <a:gd name="T61" fmla="*/ 2147483647 h 142"/>
                <a:gd name="T62" fmla="*/ 2147483647 w 241"/>
                <a:gd name="T63" fmla="*/ 2147483647 h 142"/>
                <a:gd name="T64" fmla="*/ 2147483647 w 241"/>
                <a:gd name="T65" fmla="*/ 2147483647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1" h="142">
                  <a:moveTo>
                    <a:pt x="54" y="142"/>
                  </a:moveTo>
                  <a:lnTo>
                    <a:pt x="52" y="131"/>
                  </a:lnTo>
                  <a:lnTo>
                    <a:pt x="45" y="130"/>
                  </a:lnTo>
                  <a:lnTo>
                    <a:pt x="42" y="119"/>
                  </a:lnTo>
                  <a:lnTo>
                    <a:pt x="42" y="101"/>
                  </a:lnTo>
                  <a:lnTo>
                    <a:pt x="38" y="100"/>
                  </a:lnTo>
                  <a:lnTo>
                    <a:pt x="21" y="100"/>
                  </a:lnTo>
                  <a:lnTo>
                    <a:pt x="10" y="117"/>
                  </a:lnTo>
                  <a:lnTo>
                    <a:pt x="4" y="121"/>
                  </a:lnTo>
                  <a:lnTo>
                    <a:pt x="0" y="119"/>
                  </a:lnTo>
                  <a:lnTo>
                    <a:pt x="2" y="97"/>
                  </a:lnTo>
                  <a:lnTo>
                    <a:pt x="5" y="84"/>
                  </a:lnTo>
                  <a:lnTo>
                    <a:pt x="9" y="81"/>
                  </a:lnTo>
                  <a:lnTo>
                    <a:pt x="13" y="74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4" y="57"/>
                  </a:lnTo>
                  <a:lnTo>
                    <a:pt x="30" y="49"/>
                  </a:lnTo>
                  <a:lnTo>
                    <a:pt x="53" y="23"/>
                  </a:lnTo>
                  <a:lnTo>
                    <a:pt x="50" y="18"/>
                  </a:lnTo>
                  <a:lnTo>
                    <a:pt x="53" y="11"/>
                  </a:lnTo>
                  <a:lnTo>
                    <a:pt x="70" y="13"/>
                  </a:lnTo>
                  <a:lnTo>
                    <a:pt x="78" y="9"/>
                  </a:lnTo>
                  <a:lnTo>
                    <a:pt x="85" y="3"/>
                  </a:lnTo>
                  <a:lnTo>
                    <a:pt x="91" y="9"/>
                  </a:lnTo>
                  <a:lnTo>
                    <a:pt x="127" y="6"/>
                  </a:lnTo>
                  <a:lnTo>
                    <a:pt x="153" y="0"/>
                  </a:lnTo>
                  <a:lnTo>
                    <a:pt x="172" y="6"/>
                  </a:lnTo>
                  <a:lnTo>
                    <a:pt x="190" y="13"/>
                  </a:lnTo>
                  <a:lnTo>
                    <a:pt x="197" y="22"/>
                  </a:lnTo>
                  <a:lnTo>
                    <a:pt x="195" y="30"/>
                  </a:lnTo>
                  <a:lnTo>
                    <a:pt x="193" y="40"/>
                  </a:lnTo>
                  <a:lnTo>
                    <a:pt x="201" y="52"/>
                  </a:lnTo>
                  <a:lnTo>
                    <a:pt x="207" y="57"/>
                  </a:lnTo>
                  <a:lnTo>
                    <a:pt x="217" y="62"/>
                  </a:lnTo>
                  <a:lnTo>
                    <a:pt x="226" y="63"/>
                  </a:lnTo>
                  <a:lnTo>
                    <a:pt x="234" y="58"/>
                  </a:lnTo>
                  <a:lnTo>
                    <a:pt x="241" y="63"/>
                  </a:lnTo>
                  <a:lnTo>
                    <a:pt x="239" y="74"/>
                  </a:lnTo>
                  <a:lnTo>
                    <a:pt x="239" y="82"/>
                  </a:lnTo>
                  <a:lnTo>
                    <a:pt x="235" y="84"/>
                  </a:lnTo>
                  <a:lnTo>
                    <a:pt x="224" y="86"/>
                  </a:lnTo>
                  <a:lnTo>
                    <a:pt x="223" y="92"/>
                  </a:lnTo>
                  <a:lnTo>
                    <a:pt x="224" y="99"/>
                  </a:lnTo>
                  <a:lnTo>
                    <a:pt x="226" y="105"/>
                  </a:lnTo>
                  <a:lnTo>
                    <a:pt x="225" y="109"/>
                  </a:lnTo>
                  <a:lnTo>
                    <a:pt x="204" y="105"/>
                  </a:lnTo>
                  <a:lnTo>
                    <a:pt x="193" y="104"/>
                  </a:lnTo>
                  <a:lnTo>
                    <a:pt x="187" y="99"/>
                  </a:lnTo>
                  <a:lnTo>
                    <a:pt x="180" y="95"/>
                  </a:lnTo>
                  <a:lnTo>
                    <a:pt x="177" y="106"/>
                  </a:lnTo>
                  <a:lnTo>
                    <a:pt x="166" y="126"/>
                  </a:lnTo>
                  <a:lnTo>
                    <a:pt x="165" y="135"/>
                  </a:lnTo>
                  <a:lnTo>
                    <a:pt x="163" y="140"/>
                  </a:lnTo>
                  <a:lnTo>
                    <a:pt x="155" y="135"/>
                  </a:lnTo>
                  <a:lnTo>
                    <a:pt x="149" y="127"/>
                  </a:lnTo>
                  <a:lnTo>
                    <a:pt x="138" y="119"/>
                  </a:lnTo>
                  <a:lnTo>
                    <a:pt x="132" y="99"/>
                  </a:lnTo>
                  <a:lnTo>
                    <a:pt x="121" y="105"/>
                  </a:lnTo>
                  <a:lnTo>
                    <a:pt x="115" y="114"/>
                  </a:lnTo>
                  <a:lnTo>
                    <a:pt x="115" y="122"/>
                  </a:lnTo>
                  <a:lnTo>
                    <a:pt x="111" y="127"/>
                  </a:lnTo>
                  <a:lnTo>
                    <a:pt x="100" y="136"/>
                  </a:lnTo>
                  <a:lnTo>
                    <a:pt x="88" y="136"/>
                  </a:lnTo>
                  <a:lnTo>
                    <a:pt x="63" y="142"/>
                  </a:lnTo>
                  <a:lnTo>
                    <a:pt x="54" y="142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14" name="Freeform 17"/>
            <p:cNvSpPr>
              <a:spLocks noChangeAspect="1"/>
            </p:cNvSpPr>
            <p:nvPr/>
          </p:nvSpPr>
          <p:spPr bwMode="gray">
            <a:xfrm>
              <a:off x="3879498" y="3224213"/>
              <a:ext cx="246092" cy="255587"/>
            </a:xfrm>
            <a:custGeom>
              <a:avLst/>
              <a:gdLst>
                <a:gd name="T0" fmla="*/ 2147483647 w 188"/>
                <a:gd name="T1" fmla="*/ 2147483647 h 161"/>
                <a:gd name="T2" fmla="*/ 2147483647 w 188"/>
                <a:gd name="T3" fmla="*/ 2147483647 h 161"/>
                <a:gd name="T4" fmla="*/ 2147483647 w 188"/>
                <a:gd name="T5" fmla="*/ 2147483647 h 161"/>
                <a:gd name="T6" fmla="*/ 2147483647 w 188"/>
                <a:gd name="T7" fmla="*/ 2147483647 h 161"/>
                <a:gd name="T8" fmla="*/ 2147483647 w 188"/>
                <a:gd name="T9" fmla="*/ 2147483647 h 161"/>
                <a:gd name="T10" fmla="*/ 2147483647 w 188"/>
                <a:gd name="T11" fmla="*/ 2147483647 h 161"/>
                <a:gd name="T12" fmla="*/ 2147483647 w 188"/>
                <a:gd name="T13" fmla="*/ 2147483647 h 161"/>
                <a:gd name="T14" fmla="*/ 2147483647 w 188"/>
                <a:gd name="T15" fmla="*/ 2147483647 h 161"/>
                <a:gd name="T16" fmla="*/ 2147483647 w 188"/>
                <a:gd name="T17" fmla="*/ 2147483647 h 161"/>
                <a:gd name="T18" fmla="*/ 2147483647 w 188"/>
                <a:gd name="T19" fmla="*/ 2147483647 h 161"/>
                <a:gd name="T20" fmla="*/ 2147483647 w 188"/>
                <a:gd name="T21" fmla="*/ 2147483647 h 161"/>
                <a:gd name="T22" fmla="*/ 2147483647 w 188"/>
                <a:gd name="T23" fmla="*/ 2147483647 h 161"/>
                <a:gd name="T24" fmla="*/ 2147483647 w 188"/>
                <a:gd name="T25" fmla="*/ 2147483647 h 161"/>
                <a:gd name="T26" fmla="*/ 2147483647 w 188"/>
                <a:gd name="T27" fmla="*/ 2147483647 h 161"/>
                <a:gd name="T28" fmla="*/ 2147483647 w 188"/>
                <a:gd name="T29" fmla="*/ 2147483647 h 161"/>
                <a:gd name="T30" fmla="*/ 2147483647 w 188"/>
                <a:gd name="T31" fmla="*/ 2147483647 h 161"/>
                <a:gd name="T32" fmla="*/ 2147483647 w 188"/>
                <a:gd name="T33" fmla="*/ 2147483647 h 161"/>
                <a:gd name="T34" fmla="*/ 2147483647 w 188"/>
                <a:gd name="T35" fmla="*/ 2147483647 h 161"/>
                <a:gd name="T36" fmla="*/ 2147483647 w 188"/>
                <a:gd name="T37" fmla="*/ 2147483647 h 161"/>
                <a:gd name="T38" fmla="*/ 2147483647 w 188"/>
                <a:gd name="T39" fmla="*/ 2147483647 h 161"/>
                <a:gd name="T40" fmla="*/ 2147483647 w 188"/>
                <a:gd name="T41" fmla="*/ 2147483647 h 161"/>
                <a:gd name="T42" fmla="*/ 2147483647 w 188"/>
                <a:gd name="T43" fmla="*/ 2147483647 h 161"/>
                <a:gd name="T44" fmla="*/ 0 w 188"/>
                <a:gd name="T45" fmla="*/ 2147483647 h 161"/>
                <a:gd name="T46" fmla="*/ 0 w 188"/>
                <a:gd name="T47" fmla="*/ 2147483647 h 161"/>
                <a:gd name="T48" fmla="*/ 0 w 188"/>
                <a:gd name="T49" fmla="*/ 2147483647 h 161"/>
                <a:gd name="T50" fmla="*/ 2147483647 w 188"/>
                <a:gd name="T51" fmla="*/ 2147483647 h 161"/>
                <a:gd name="T52" fmla="*/ 2147483647 w 188"/>
                <a:gd name="T53" fmla="*/ 2147483647 h 161"/>
                <a:gd name="T54" fmla="*/ 2147483647 w 188"/>
                <a:gd name="T55" fmla="*/ 2147483647 h 161"/>
                <a:gd name="T56" fmla="*/ 2147483647 w 188"/>
                <a:gd name="T57" fmla="*/ 2147483647 h 161"/>
                <a:gd name="T58" fmla="*/ 2147483647 w 188"/>
                <a:gd name="T59" fmla="*/ 2147483647 h 161"/>
                <a:gd name="T60" fmla="*/ 2147483647 w 188"/>
                <a:gd name="T61" fmla="*/ 2147483647 h 161"/>
                <a:gd name="T62" fmla="*/ 2147483647 w 188"/>
                <a:gd name="T63" fmla="*/ 2147483647 h 161"/>
                <a:gd name="T64" fmla="*/ 2147483647 w 188"/>
                <a:gd name="T65" fmla="*/ 2147483647 h 161"/>
                <a:gd name="T66" fmla="*/ 2147483647 w 188"/>
                <a:gd name="T67" fmla="*/ 0 h 161"/>
                <a:gd name="T68" fmla="*/ 2147483647 w 188"/>
                <a:gd name="T69" fmla="*/ 2147483647 h 161"/>
                <a:gd name="T70" fmla="*/ 2147483647 w 188"/>
                <a:gd name="T71" fmla="*/ 2147483647 h 161"/>
                <a:gd name="T72" fmla="*/ 2147483647 w 188"/>
                <a:gd name="T73" fmla="*/ 2147483647 h 161"/>
                <a:gd name="T74" fmla="*/ 2147483647 w 188"/>
                <a:gd name="T75" fmla="*/ 2147483647 h 161"/>
                <a:gd name="T76" fmla="*/ 2147483647 w 188"/>
                <a:gd name="T77" fmla="*/ 2147483647 h 161"/>
                <a:gd name="T78" fmla="*/ 2147483647 w 188"/>
                <a:gd name="T79" fmla="*/ 2147483647 h 161"/>
                <a:gd name="T80" fmla="*/ 2147483647 w 188"/>
                <a:gd name="T81" fmla="*/ 2147483647 h 161"/>
                <a:gd name="T82" fmla="*/ 2147483647 w 188"/>
                <a:gd name="T83" fmla="*/ 2147483647 h 161"/>
                <a:gd name="T84" fmla="*/ 2147483647 w 188"/>
                <a:gd name="T85" fmla="*/ 2147483647 h 161"/>
                <a:gd name="T86" fmla="*/ 2147483647 w 188"/>
                <a:gd name="T87" fmla="*/ 2147483647 h 161"/>
                <a:gd name="T88" fmla="*/ 2147483647 w 188"/>
                <a:gd name="T89" fmla="*/ 2147483647 h 161"/>
                <a:gd name="T90" fmla="*/ 2147483647 w 188"/>
                <a:gd name="T91" fmla="*/ 2147483647 h 161"/>
                <a:gd name="T92" fmla="*/ 2147483647 w 188"/>
                <a:gd name="T93" fmla="*/ 2147483647 h 161"/>
                <a:gd name="T94" fmla="*/ 2147483647 w 188"/>
                <a:gd name="T95" fmla="*/ 2147483647 h 161"/>
                <a:gd name="T96" fmla="*/ 2147483647 w 188"/>
                <a:gd name="T97" fmla="*/ 2147483647 h 161"/>
                <a:gd name="T98" fmla="*/ 2147483647 w 188"/>
                <a:gd name="T99" fmla="*/ 2147483647 h 161"/>
                <a:gd name="T100" fmla="*/ 2147483647 w 188"/>
                <a:gd name="T101" fmla="*/ 2147483647 h 161"/>
                <a:gd name="T102" fmla="*/ 2147483647 w 188"/>
                <a:gd name="T103" fmla="*/ 2147483647 h 161"/>
                <a:gd name="T104" fmla="*/ 2147483647 w 188"/>
                <a:gd name="T105" fmla="*/ 2147483647 h 161"/>
                <a:gd name="T106" fmla="*/ 2147483647 w 188"/>
                <a:gd name="T107" fmla="*/ 2147483647 h 161"/>
                <a:gd name="T108" fmla="*/ 2147483647 w 188"/>
                <a:gd name="T109" fmla="*/ 2147483647 h 16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88" h="161">
                  <a:moveTo>
                    <a:pt x="158" y="160"/>
                  </a:moveTo>
                  <a:lnTo>
                    <a:pt x="150" y="161"/>
                  </a:lnTo>
                  <a:lnTo>
                    <a:pt x="140" y="159"/>
                  </a:lnTo>
                  <a:lnTo>
                    <a:pt x="131" y="152"/>
                  </a:lnTo>
                  <a:lnTo>
                    <a:pt x="120" y="146"/>
                  </a:lnTo>
                  <a:lnTo>
                    <a:pt x="123" y="140"/>
                  </a:lnTo>
                  <a:lnTo>
                    <a:pt x="118" y="138"/>
                  </a:lnTo>
                  <a:lnTo>
                    <a:pt x="118" y="114"/>
                  </a:lnTo>
                  <a:lnTo>
                    <a:pt x="112" y="114"/>
                  </a:lnTo>
                  <a:lnTo>
                    <a:pt x="106" y="122"/>
                  </a:lnTo>
                  <a:lnTo>
                    <a:pt x="101" y="129"/>
                  </a:lnTo>
                  <a:lnTo>
                    <a:pt x="91" y="129"/>
                  </a:lnTo>
                  <a:lnTo>
                    <a:pt x="81" y="125"/>
                  </a:lnTo>
                  <a:lnTo>
                    <a:pt x="79" y="110"/>
                  </a:lnTo>
                  <a:lnTo>
                    <a:pt x="76" y="101"/>
                  </a:lnTo>
                  <a:lnTo>
                    <a:pt x="70" y="96"/>
                  </a:lnTo>
                  <a:lnTo>
                    <a:pt x="58" y="92"/>
                  </a:lnTo>
                  <a:lnTo>
                    <a:pt x="44" y="84"/>
                  </a:lnTo>
                  <a:lnTo>
                    <a:pt x="34" y="80"/>
                  </a:lnTo>
                  <a:lnTo>
                    <a:pt x="25" y="62"/>
                  </a:lnTo>
                  <a:lnTo>
                    <a:pt x="13" y="63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3" y="15"/>
                  </a:lnTo>
                  <a:lnTo>
                    <a:pt x="33" y="11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56" y="20"/>
                  </a:lnTo>
                  <a:lnTo>
                    <a:pt x="76" y="14"/>
                  </a:lnTo>
                  <a:lnTo>
                    <a:pt x="91" y="4"/>
                  </a:lnTo>
                  <a:lnTo>
                    <a:pt x="103" y="1"/>
                  </a:lnTo>
                  <a:lnTo>
                    <a:pt x="118" y="0"/>
                  </a:lnTo>
                  <a:lnTo>
                    <a:pt x="124" y="6"/>
                  </a:lnTo>
                  <a:lnTo>
                    <a:pt x="127" y="6"/>
                  </a:lnTo>
                  <a:lnTo>
                    <a:pt x="129" y="14"/>
                  </a:lnTo>
                  <a:lnTo>
                    <a:pt x="138" y="17"/>
                  </a:lnTo>
                  <a:lnTo>
                    <a:pt x="146" y="19"/>
                  </a:lnTo>
                  <a:lnTo>
                    <a:pt x="155" y="24"/>
                  </a:lnTo>
                  <a:lnTo>
                    <a:pt x="155" y="35"/>
                  </a:lnTo>
                  <a:lnTo>
                    <a:pt x="154" y="44"/>
                  </a:lnTo>
                  <a:lnTo>
                    <a:pt x="156" y="55"/>
                  </a:lnTo>
                  <a:lnTo>
                    <a:pt x="163" y="62"/>
                  </a:lnTo>
                  <a:lnTo>
                    <a:pt x="176" y="62"/>
                  </a:lnTo>
                  <a:lnTo>
                    <a:pt x="181" y="68"/>
                  </a:lnTo>
                  <a:lnTo>
                    <a:pt x="182" y="79"/>
                  </a:lnTo>
                  <a:lnTo>
                    <a:pt x="188" y="87"/>
                  </a:lnTo>
                  <a:lnTo>
                    <a:pt x="188" y="96"/>
                  </a:lnTo>
                  <a:lnTo>
                    <a:pt x="177" y="112"/>
                  </a:lnTo>
                  <a:lnTo>
                    <a:pt x="171" y="112"/>
                  </a:lnTo>
                  <a:lnTo>
                    <a:pt x="161" y="119"/>
                  </a:lnTo>
                  <a:lnTo>
                    <a:pt x="155" y="132"/>
                  </a:lnTo>
                  <a:lnTo>
                    <a:pt x="158" y="145"/>
                  </a:lnTo>
                  <a:lnTo>
                    <a:pt x="158" y="16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15" name="Freeform 18"/>
            <p:cNvSpPr>
              <a:spLocks noChangeAspect="1"/>
            </p:cNvSpPr>
            <p:nvPr/>
          </p:nvSpPr>
          <p:spPr bwMode="gray">
            <a:xfrm>
              <a:off x="3004686" y="4221163"/>
              <a:ext cx="916092" cy="868362"/>
            </a:xfrm>
            <a:custGeom>
              <a:avLst/>
              <a:gdLst>
                <a:gd name="T0" fmla="*/ 2147483647 w 687"/>
                <a:gd name="T1" fmla="*/ 2147483647 h 545"/>
                <a:gd name="T2" fmla="*/ 2147483647 w 687"/>
                <a:gd name="T3" fmla="*/ 2147483647 h 545"/>
                <a:gd name="T4" fmla="*/ 2147483647 w 687"/>
                <a:gd name="T5" fmla="*/ 2147483647 h 545"/>
                <a:gd name="T6" fmla="*/ 2147483647 w 687"/>
                <a:gd name="T7" fmla="*/ 2147483647 h 545"/>
                <a:gd name="T8" fmla="*/ 2147483647 w 687"/>
                <a:gd name="T9" fmla="*/ 2147483647 h 545"/>
                <a:gd name="T10" fmla="*/ 2147483647 w 687"/>
                <a:gd name="T11" fmla="*/ 2147483647 h 545"/>
                <a:gd name="T12" fmla="*/ 2147483647 w 687"/>
                <a:gd name="T13" fmla="*/ 2147483647 h 545"/>
                <a:gd name="T14" fmla="*/ 2147483647 w 687"/>
                <a:gd name="T15" fmla="*/ 2147483647 h 545"/>
                <a:gd name="T16" fmla="*/ 2147483647 w 687"/>
                <a:gd name="T17" fmla="*/ 2147483647 h 545"/>
                <a:gd name="T18" fmla="*/ 2147483647 w 687"/>
                <a:gd name="T19" fmla="*/ 2147483647 h 545"/>
                <a:gd name="T20" fmla="*/ 2147483647 w 687"/>
                <a:gd name="T21" fmla="*/ 2147483647 h 545"/>
                <a:gd name="T22" fmla="*/ 2147483647 w 687"/>
                <a:gd name="T23" fmla="*/ 2147483647 h 545"/>
                <a:gd name="T24" fmla="*/ 2147483647 w 687"/>
                <a:gd name="T25" fmla="*/ 2147483647 h 545"/>
                <a:gd name="T26" fmla="*/ 2147483647 w 687"/>
                <a:gd name="T27" fmla="*/ 2147483647 h 545"/>
                <a:gd name="T28" fmla="*/ 2147483647 w 687"/>
                <a:gd name="T29" fmla="*/ 2147483647 h 545"/>
                <a:gd name="T30" fmla="*/ 2147483647 w 687"/>
                <a:gd name="T31" fmla="*/ 2147483647 h 545"/>
                <a:gd name="T32" fmla="*/ 2147483647 w 687"/>
                <a:gd name="T33" fmla="*/ 2147483647 h 545"/>
                <a:gd name="T34" fmla="*/ 2147483647 w 687"/>
                <a:gd name="T35" fmla="*/ 2147483647 h 545"/>
                <a:gd name="T36" fmla="*/ 2147483647 w 687"/>
                <a:gd name="T37" fmla="*/ 2147483647 h 545"/>
                <a:gd name="T38" fmla="*/ 2147483647 w 687"/>
                <a:gd name="T39" fmla="*/ 0 h 545"/>
                <a:gd name="T40" fmla="*/ 2147483647 w 687"/>
                <a:gd name="T41" fmla="*/ 2147483647 h 545"/>
                <a:gd name="T42" fmla="*/ 2147483647 w 687"/>
                <a:gd name="T43" fmla="*/ 2147483647 h 545"/>
                <a:gd name="T44" fmla="*/ 2147483647 w 687"/>
                <a:gd name="T45" fmla="*/ 2147483647 h 545"/>
                <a:gd name="T46" fmla="*/ 2147483647 w 687"/>
                <a:gd name="T47" fmla="*/ 2147483647 h 545"/>
                <a:gd name="T48" fmla="*/ 2147483647 w 687"/>
                <a:gd name="T49" fmla="*/ 2147483647 h 545"/>
                <a:gd name="T50" fmla="*/ 2147483647 w 687"/>
                <a:gd name="T51" fmla="*/ 2147483647 h 545"/>
                <a:gd name="T52" fmla="*/ 2147483647 w 687"/>
                <a:gd name="T53" fmla="*/ 2147483647 h 545"/>
                <a:gd name="T54" fmla="*/ 2147483647 w 687"/>
                <a:gd name="T55" fmla="*/ 2147483647 h 545"/>
                <a:gd name="T56" fmla="*/ 2147483647 w 687"/>
                <a:gd name="T57" fmla="*/ 2147483647 h 545"/>
                <a:gd name="T58" fmla="*/ 2147483647 w 687"/>
                <a:gd name="T59" fmla="*/ 2147483647 h 545"/>
                <a:gd name="T60" fmla="*/ 2147483647 w 687"/>
                <a:gd name="T61" fmla="*/ 2147483647 h 545"/>
                <a:gd name="T62" fmla="*/ 2147483647 w 687"/>
                <a:gd name="T63" fmla="*/ 2147483647 h 545"/>
                <a:gd name="T64" fmla="*/ 2147483647 w 687"/>
                <a:gd name="T65" fmla="*/ 2147483647 h 545"/>
                <a:gd name="T66" fmla="*/ 2147483647 w 687"/>
                <a:gd name="T67" fmla="*/ 2147483647 h 545"/>
                <a:gd name="T68" fmla="*/ 2147483647 w 687"/>
                <a:gd name="T69" fmla="*/ 2147483647 h 545"/>
                <a:gd name="T70" fmla="*/ 2147483647 w 687"/>
                <a:gd name="T71" fmla="*/ 2147483647 h 545"/>
                <a:gd name="T72" fmla="*/ 2147483647 w 687"/>
                <a:gd name="T73" fmla="*/ 2147483647 h 545"/>
                <a:gd name="T74" fmla="*/ 2147483647 w 687"/>
                <a:gd name="T75" fmla="*/ 2147483647 h 545"/>
                <a:gd name="T76" fmla="*/ 2147483647 w 687"/>
                <a:gd name="T77" fmla="*/ 2147483647 h 545"/>
                <a:gd name="T78" fmla="*/ 2147483647 w 687"/>
                <a:gd name="T79" fmla="*/ 2147483647 h 545"/>
                <a:gd name="T80" fmla="*/ 2147483647 w 687"/>
                <a:gd name="T81" fmla="*/ 2147483647 h 545"/>
                <a:gd name="T82" fmla="*/ 2147483647 w 687"/>
                <a:gd name="T83" fmla="*/ 2147483647 h 545"/>
                <a:gd name="T84" fmla="*/ 2147483647 w 687"/>
                <a:gd name="T85" fmla="*/ 2147483647 h 545"/>
                <a:gd name="T86" fmla="*/ 2147483647 w 687"/>
                <a:gd name="T87" fmla="*/ 2147483647 h 545"/>
                <a:gd name="T88" fmla="*/ 2147483647 w 687"/>
                <a:gd name="T89" fmla="*/ 2147483647 h 545"/>
                <a:gd name="T90" fmla="*/ 2147483647 w 687"/>
                <a:gd name="T91" fmla="*/ 2147483647 h 545"/>
                <a:gd name="T92" fmla="*/ 2147483647 w 687"/>
                <a:gd name="T93" fmla="*/ 2147483647 h 545"/>
                <a:gd name="T94" fmla="*/ 2147483647 w 687"/>
                <a:gd name="T95" fmla="*/ 2147483647 h 545"/>
                <a:gd name="T96" fmla="*/ 2147483647 w 687"/>
                <a:gd name="T97" fmla="*/ 2147483647 h 545"/>
                <a:gd name="T98" fmla="*/ 2147483647 w 687"/>
                <a:gd name="T99" fmla="*/ 2147483647 h 545"/>
                <a:gd name="T100" fmla="*/ 2147483647 w 687"/>
                <a:gd name="T101" fmla="*/ 2147483647 h 545"/>
                <a:gd name="T102" fmla="*/ 2147483647 w 687"/>
                <a:gd name="T103" fmla="*/ 2147483647 h 545"/>
                <a:gd name="T104" fmla="*/ 2147483647 w 687"/>
                <a:gd name="T105" fmla="*/ 2147483647 h 545"/>
                <a:gd name="T106" fmla="*/ 2147483647 w 687"/>
                <a:gd name="T107" fmla="*/ 2147483647 h 545"/>
                <a:gd name="T108" fmla="*/ 2147483647 w 687"/>
                <a:gd name="T109" fmla="*/ 2147483647 h 545"/>
                <a:gd name="T110" fmla="*/ 2147483647 w 687"/>
                <a:gd name="T111" fmla="*/ 2147483647 h 54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87" h="545">
                  <a:moveTo>
                    <a:pt x="105" y="468"/>
                  </a:moveTo>
                  <a:lnTo>
                    <a:pt x="101" y="451"/>
                  </a:lnTo>
                  <a:lnTo>
                    <a:pt x="100" y="440"/>
                  </a:lnTo>
                  <a:lnTo>
                    <a:pt x="107" y="430"/>
                  </a:lnTo>
                  <a:lnTo>
                    <a:pt x="122" y="419"/>
                  </a:lnTo>
                  <a:lnTo>
                    <a:pt x="128" y="410"/>
                  </a:lnTo>
                  <a:lnTo>
                    <a:pt x="126" y="399"/>
                  </a:lnTo>
                  <a:lnTo>
                    <a:pt x="116" y="388"/>
                  </a:lnTo>
                  <a:lnTo>
                    <a:pt x="112" y="376"/>
                  </a:lnTo>
                  <a:lnTo>
                    <a:pt x="113" y="361"/>
                  </a:lnTo>
                  <a:lnTo>
                    <a:pt x="121" y="349"/>
                  </a:lnTo>
                  <a:lnTo>
                    <a:pt x="124" y="340"/>
                  </a:lnTo>
                  <a:lnTo>
                    <a:pt x="122" y="335"/>
                  </a:lnTo>
                  <a:lnTo>
                    <a:pt x="110" y="317"/>
                  </a:lnTo>
                  <a:lnTo>
                    <a:pt x="106" y="301"/>
                  </a:lnTo>
                  <a:lnTo>
                    <a:pt x="114" y="295"/>
                  </a:lnTo>
                  <a:lnTo>
                    <a:pt x="126" y="291"/>
                  </a:lnTo>
                  <a:lnTo>
                    <a:pt x="135" y="280"/>
                  </a:lnTo>
                  <a:lnTo>
                    <a:pt x="137" y="270"/>
                  </a:lnTo>
                  <a:lnTo>
                    <a:pt x="129" y="260"/>
                  </a:lnTo>
                  <a:lnTo>
                    <a:pt x="129" y="253"/>
                  </a:lnTo>
                  <a:lnTo>
                    <a:pt x="135" y="238"/>
                  </a:lnTo>
                  <a:lnTo>
                    <a:pt x="138" y="224"/>
                  </a:lnTo>
                  <a:lnTo>
                    <a:pt x="138" y="210"/>
                  </a:lnTo>
                  <a:lnTo>
                    <a:pt x="139" y="200"/>
                  </a:lnTo>
                  <a:lnTo>
                    <a:pt x="161" y="178"/>
                  </a:lnTo>
                  <a:lnTo>
                    <a:pt x="169" y="165"/>
                  </a:lnTo>
                  <a:lnTo>
                    <a:pt x="169" y="156"/>
                  </a:lnTo>
                  <a:lnTo>
                    <a:pt x="161" y="147"/>
                  </a:lnTo>
                  <a:lnTo>
                    <a:pt x="155" y="138"/>
                  </a:lnTo>
                  <a:lnTo>
                    <a:pt x="140" y="134"/>
                  </a:lnTo>
                  <a:lnTo>
                    <a:pt x="123" y="134"/>
                  </a:lnTo>
                  <a:lnTo>
                    <a:pt x="110" y="140"/>
                  </a:lnTo>
                  <a:lnTo>
                    <a:pt x="86" y="138"/>
                  </a:lnTo>
                  <a:lnTo>
                    <a:pt x="73" y="140"/>
                  </a:lnTo>
                  <a:lnTo>
                    <a:pt x="65" y="135"/>
                  </a:lnTo>
                  <a:lnTo>
                    <a:pt x="64" y="123"/>
                  </a:lnTo>
                  <a:lnTo>
                    <a:pt x="51" y="125"/>
                  </a:lnTo>
                  <a:lnTo>
                    <a:pt x="36" y="131"/>
                  </a:lnTo>
                  <a:lnTo>
                    <a:pt x="27" y="141"/>
                  </a:lnTo>
                  <a:lnTo>
                    <a:pt x="25" y="136"/>
                  </a:lnTo>
                  <a:lnTo>
                    <a:pt x="25" y="128"/>
                  </a:lnTo>
                  <a:lnTo>
                    <a:pt x="28" y="116"/>
                  </a:lnTo>
                  <a:lnTo>
                    <a:pt x="35" y="107"/>
                  </a:lnTo>
                  <a:lnTo>
                    <a:pt x="26" y="108"/>
                  </a:lnTo>
                  <a:lnTo>
                    <a:pt x="30" y="100"/>
                  </a:lnTo>
                  <a:lnTo>
                    <a:pt x="20" y="95"/>
                  </a:lnTo>
                  <a:lnTo>
                    <a:pt x="27" y="82"/>
                  </a:lnTo>
                  <a:lnTo>
                    <a:pt x="22" y="82"/>
                  </a:lnTo>
                  <a:lnTo>
                    <a:pt x="15" y="79"/>
                  </a:lnTo>
                  <a:lnTo>
                    <a:pt x="16" y="70"/>
                  </a:lnTo>
                  <a:lnTo>
                    <a:pt x="0" y="57"/>
                  </a:lnTo>
                  <a:lnTo>
                    <a:pt x="5" y="43"/>
                  </a:lnTo>
                  <a:lnTo>
                    <a:pt x="17" y="34"/>
                  </a:lnTo>
                  <a:lnTo>
                    <a:pt x="28" y="31"/>
                  </a:lnTo>
                  <a:lnTo>
                    <a:pt x="47" y="31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62" y="5"/>
                  </a:lnTo>
                  <a:lnTo>
                    <a:pt x="84" y="0"/>
                  </a:lnTo>
                  <a:lnTo>
                    <a:pt x="95" y="3"/>
                  </a:lnTo>
                  <a:lnTo>
                    <a:pt x="110" y="10"/>
                  </a:lnTo>
                  <a:lnTo>
                    <a:pt x="129" y="14"/>
                  </a:lnTo>
                  <a:lnTo>
                    <a:pt x="170" y="12"/>
                  </a:lnTo>
                  <a:lnTo>
                    <a:pt x="180" y="7"/>
                  </a:lnTo>
                  <a:lnTo>
                    <a:pt x="192" y="9"/>
                  </a:lnTo>
                  <a:lnTo>
                    <a:pt x="212" y="15"/>
                  </a:lnTo>
                  <a:lnTo>
                    <a:pt x="223" y="15"/>
                  </a:lnTo>
                  <a:lnTo>
                    <a:pt x="256" y="22"/>
                  </a:lnTo>
                  <a:lnTo>
                    <a:pt x="273" y="23"/>
                  </a:lnTo>
                  <a:lnTo>
                    <a:pt x="293" y="22"/>
                  </a:lnTo>
                  <a:lnTo>
                    <a:pt x="306" y="18"/>
                  </a:lnTo>
                  <a:lnTo>
                    <a:pt x="317" y="22"/>
                  </a:lnTo>
                  <a:lnTo>
                    <a:pt x="337" y="25"/>
                  </a:lnTo>
                  <a:lnTo>
                    <a:pt x="366" y="23"/>
                  </a:lnTo>
                  <a:lnTo>
                    <a:pt x="381" y="28"/>
                  </a:lnTo>
                  <a:lnTo>
                    <a:pt x="398" y="30"/>
                  </a:lnTo>
                  <a:lnTo>
                    <a:pt x="408" y="27"/>
                  </a:lnTo>
                  <a:lnTo>
                    <a:pt x="409" y="31"/>
                  </a:lnTo>
                  <a:lnTo>
                    <a:pt x="431" y="49"/>
                  </a:lnTo>
                  <a:lnTo>
                    <a:pt x="440" y="54"/>
                  </a:lnTo>
                  <a:lnTo>
                    <a:pt x="451" y="57"/>
                  </a:lnTo>
                  <a:lnTo>
                    <a:pt x="462" y="63"/>
                  </a:lnTo>
                  <a:lnTo>
                    <a:pt x="469" y="69"/>
                  </a:lnTo>
                  <a:lnTo>
                    <a:pt x="515" y="81"/>
                  </a:lnTo>
                  <a:lnTo>
                    <a:pt x="531" y="82"/>
                  </a:lnTo>
                  <a:lnTo>
                    <a:pt x="537" y="81"/>
                  </a:lnTo>
                  <a:lnTo>
                    <a:pt x="547" y="74"/>
                  </a:lnTo>
                  <a:lnTo>
                    <a:pt x="555" y="73"/>
                  </a:lnTo>
                  <a:lnTo>
                    <a:pt x="564" y="75"/>
                  </a:lnTo>
                  <a:lnTo>
                    <a:pt x="579" y="85"/>
                  </a:lnTo>
                  <a:lnTo>
                    <a:pt x="585" y="92"/>
                  </a:lnTo>
                  <a:lnTo>
                    <a:pt x="589" y="97"/>
                  </a:lnTo>
                  <a:lnTo>
                    <a:pt x="595" y="98"/>
                  </a:lnTo>
                  <a:lnTo>
                    <a:pt x="600" y="96"/>
                  </a:lnTo>
                  <a:lnTo>
                    <a:pt x="597" y="92"/>
                  </a:lnTo>
                  <a:lnTo>
                    <a:pt x="608" y="101"/>
                  </a:lnTo>
                  <a:lnTo>
                    <a:pt x="616" y="103"/>
                  </a:lnTo>
                  <a:lnTo>
                    <a:pt x="644" y="101"/>
                  </a:lnTo>
                  <a:lnTo>
                    <a:pt x="657" y="98"/>
                  </a:lnTo>
                  <a:lnTo>
                    <a:pt x="671" y="98"/>
                  </a:lnTo>
                  <a:lnTo>
                    <a:pt x="678" y="100"/>
                  </a:lnTo>
                  <a:lnTo>
                    <a:pt x="686" y="102"/>
                  </a:lnTo>
                  <a:lnTo>
                    <a:pt x="687" y="109"/>
                  </a:lnTo>
                  <a:lnTo>
                    <a:pt x="678" y="114"/>
                  </a:lnTo>
                  <a:lnTo>
                    <a:pt x="680" y="124"/>
                  </a:lnTo>
                  <a:lnTo>
                    <a:pt x="683" y="133"/>
                  </a:lnTo>
                  <a:lnTo>
                    <a:pt x="675" y="144"/>
                  </a:lnTo>
                  <a:lnTo>
                    <a:pt x="637" y="167"/>
                  </a:lnTo>
                  <a:lnTo>
                    <a:pt x="623" y="181"/>
                  </a:lnTo>
                  <a:lnTo>
                    <a:pt x="564" y="203"/>
                  </a:lnTo>
                  <a:lnTo>
                    <a:pt x="552" y="217"/>
                  </a:lnTo>
                  <a:lnTo>
                    <a:pt x="552" y="224"/>
                  </a:lnTo>
                  <a:lnTo>
                    <a:pt x="543" y="232"/>
                  </a:lnTo>
                  <a:lnTo>
                    <a:pt x="531" y="247"/>
                  </a:lnTo>
                  <a:lnTo>
                    <a:pt x="515" y="274"/>
                  </a:lnTo>
                  <a:lnTo>
                    <a:pt x="495" y="300"/>
                  </a:lnTo>
                  <a:lnTo>
                    <a:pt x="492" y="312"/>
                  </a:lnTo>
                  <a:lnTo>
                    <a:pt x="489" y="318"/>
                  </a:lnTo>
                  <a:lnTo>
                    <a:pt x="489" y="321"/>
                  </a:lnTo>
                  <a:lnTo>
                    <a:pt x="492" y="327"/>
                  </a:lnTo>
                  <a:lnTo>
                    <a:pt x="494" y="337"/>
                  </a:lnTo>
                  <a:lnTo>
                    <a:pt x="497" y="343"/>
                  </a:lnTo>
                  <a:lnTo>
                    <a:pt x="501" y="349"/>
                  </a:lnTo>
                  <a:lnTo>
                    <a:pt x="506" y="351"/>
                  </a:lnTo>
                  <a:lnTo>
                    <a:pt x="515" y="354"/>
                  </a:lnTo>
                  <a:lnTo>
                    <a:pt x="519" y="360"/>
                  </a:lnTo>
                  <a:lnTo>
                    <a:pt x="514" y="369"/>
                  </a:lnTo>
                  <a:lnTo>
                    <a:pt x="500" y="378"/>
                  </a:lnTo>
                  <a:lnTo>
                    <a:pt x="492" y="385"/>
                  </a:lnTo>
                  <a:lnTo>
                    <a:pt x="484" y="392"/>
                  </a:lnTo>
                  <a:lnTo>
                    <a:pt x="474" y="409"/>
                  </a:lnTo>
                  <a:lnTo>
                    <a:pt x="472" y="418"/>
                  </a:lnTo>
                  <a:lnTo>
                    <a:pt x="467" y="426"/>
                  </a:lnTo>
                  <a:lnTo>
                    <a:pt x="465" y="435"/>
                  </a:lnTo>
                  <a:lnTo>
                    <a:pt x="467" y="441"/>
                  </a:lnTo>
                  <a:lnTo>
                    <a:pt x="435" y="445"/>
                  </a:lnTo>
                  <a:lnTo>
                    <a:pt x="415" y="463"/>
                  </a:lnTo>
                  <a:lnTo>
                    <a:pt x="408" y="482"/>
                  </a:lnTo>
                  <a:lnTo>
                    <a:pt x="404" y="490"/>
                  </a:lnTo>
                  <a:lnTo>
                    <a:pt x="398" y="496"/>
                  </a:lnTo>
                  <a:lnTo>
                    <a:pt x="391" y="498"/>
                  </a:lnTo>
                  <a:lnTo>
                    <a:pt x="379" y="495"/>
                  </a:lnTo>
                  <a:lnTo>
                    <a:pt x="364" y="501"/>
                  </a:lnTo>
                  <a:lnTo>
                    <a:pt x="350" y="501"/>
                  </a:lnTo>
                  <a:lnTo>
                    <a:pt x="334" y="498"/>
                  </a:lnTo>
                  <a:lnTo>
                    <a:pt x="318" y="500"/>
                  </a:lnTo>
                  <a:lnTo>
                    <a:pt x="306" y="498"/>
                  </a:lnTo>
                  <a:lnTo>
                    <a:pt x="269" y="502"/>
                  </a:lnTo>
                  <a:lnTo>
                    <a:pt x="258" y="515"/>
                  </a:lnTo>
                  <a:lnTo>
                    <a:pt x="246" y="516"/>
                  </a:lnTo>
                  <a:lnTo>
                    <a:pt x="234" y="521"/>
                  </a:lnTo>
                  <a:lnTo>
                    <a:pt x="226" y="529"/>
                  </a:lnTo>
                  <a:lnTo>
                    <a:pt x="223" y="536"/>
                  </a:lnTo>
                  <a:lnTo>
                    <a:pt x="218" y="541"/>
                  </a:lnTo>
                  <a:lnTo>
                    <a:pt x="210" y="545"/>
                  </a:lnTo>
                  <a:lnTo>
                    <a:pt x="193" y="542"/>
                  </a:lnTo>
                  <a:lnTo>
                    <a:pt x="181" y="533"/>
                  </a:lnTo>
                  <a:lnTo>
                    <a:pt x="170" y="517"/>
                  </a:lnTo>
                  <a:lnTo>
                    <a:pt x="169" y="509"/>
                  </a:lnTo>
                  <a:lnTo>
                    <a:pt x="161" y="502"/>
                  </a:lnTo>
                  <a:lnTo>
                    <a:pt x="161" y="491"/>
                  </a:lnTo>
                  <a:lnTo>
                    <a:pt x="160" y="488"/>
                  </a:lnTo>
                  <a:lnTo>
                    <a:pt x="156" y="484"/>
                  </a:lnTo>
                  <a:lnTo>
                    <a:pt x="148" y="477"/>
                  </a:lnTo>
                  <a:lnTo>
                    <a:pt x="133" y="468"/>
                  </a:lnTo>
                  <a:lnTo>
                    <a:pt x="126" y="467"/>
                  </a:lnTo>
                  <a:lnTo>
                    <a:pt x="105" y="46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16" name="Freeform 19"/>
            <p:cNvSpPr>
              <a:spLocks noChangeAspect="1"/>
            </p:cNvSpPr>
            <p:nvPr/>
          </p:nvSpPr>
          <p:spPr bwMode="gray">
            <a:xfrm>
              <a:off x="3923955" y="2938464"/>
              <a:ext cx="268319" cy="381000"/>
            </a:xfrm>
            <a:custGeom>
              <a:avLst/>
              <a:gdLst>
                <a:gd name="T0" fmla="*/ 2147483647 w 196"/>
                <a:gd name="T1" fmla="*/ 2147483647 h 239"/>
                <a:gd name="T2" fmla="*/ 2147483647 w 196"/>
                <a:gd name="T3" fmla="*/ 2147483647 h 239"/>
                <a:gd name="T4" fmla="*/ 2147483647 w 196"/>
                <a:gd name="T5" fmla="*/ 2147483647 h 239"/>
                <a:gd name="T6" fmla="*/ 2147483647 w 196"/>
                <a:gd name="T7" fmla="*/ 2147483647 h 239"/>
                <a:gd name="T8" fmla="*/ 2147483647 w 196"/>
                <a:gd name="T9" fmla="*/ 2147483647 h 239"/>
                <a:gd name="T10" fmla="*/ 2147483647 w 196"/>
                <a:gd name="T11" fmla="*/ 2147483647 h 239"/>
                <a:gd name="T12" fmla="*/ 2147483647 w 196"/>
                <a:gd name="T13" fmla="*/ 2147483647 h 239"/>
                <a:gd name="T14" fmla="*/ 2147483647 w 196"/>
                <a:gd name="T15" fmla="*/ 2147483647 h 239"/>
                <a:gd name="T16" fmla="*/ 0 w 196"/>
                <a:gd name="T17" fmla="*/ 2147483647 h 239"/>
                <a:gd name="T18" fmla="*/ 2147483647 w 196"/>
                <a:gd name="T19" fmla="*/ 2147483647 h 239"/>
                <a:gd name="T20" fmla="*/ 2147483647 w 196"/>
                <a:gd name="T21" fmla="*/ 2147483647 h 239"/>
                <a:gd name="T22" fmla="*/ 2147483647 w 196"/>
                <a:gd name="T23" fmla="*/ 2147483647 h 239"/>
                <a:gd name="T24" fmla="*/ 2147483647 w 196"/>
                <a:gd name="T25" fmla="*/ 2147483647 h 239"/>
                <a:gd name="T26" fmla="*/ 2147483647 w 196"/>
                <a:gd name="T27" fmla="*/ 2147483647 h 239"/>
                <a:gd name="T28" fmla="*/ 2147483647 w 196"/>
                <a:gd name="T29" fmla="*/ 2147483647 h 239"/>
                <a:gd name="T30" fmla="*/ 2147483647 w 196"/>
                <a:gd name="T31" fmla="*/ 2147483647 h 239"/>
                <a:gd name="T32" fmla="*/ 2147483647 w 196"/>
                <a:gd name="T33" fmla="*/ 2147483647 h 239"/>
                <a:gd name="T34" fmla="*/ 2147483647 w 196"/>
                <a:gd name="T35" fmla="*/ 2147483647 h 239"/>
                <a:gd name="T36" fmla="*/ 2147483647 w 196"/>
                <a:gd name="T37" fmla="*/ 2147483647 h 239"/>
                <a:gd name="T38" fmla="*/ 2147483647 w 196"/>
                <a:gd name="T39" fmla="*/ 2147483647 h 239"/>
                <a:gd name="T40" fmla="*/ 2147483647 w 196"/>
                <a:gd name="T41" fmla="*/ 2147483647 h 239"/>
                <a:gd name="T42" fmla="*/ 2147483647 w 196"/>
                <a:gd name="T43" fmla="*/ 2147483647 h 239"/>
                <a:gd name="T44" fmla="*/ 2147483647 w 196"/>
                <a:gd name="T45" fmla="*/ 2147483647 h 239"/>
                <a:gd name="T46" fmla="*/ 2147483647 w 196"/>
                <a:gd name="T47" fmla="*/ 2147483647 h 239"/>
                <a:gd name="T48" fmla="*/ 2147483647 w 196"/>
                <a:gd name="T49" fmla="*/ 2147483647 h 239"/>
                <a:gd name="T50" fmla="*/ 2147483647 w 196"/>
                <a:gd name="T51" fmla="*/ 2147483647 h 239"/>
                <a:gd name="T52" fmla="*/ 2147483647 w 196"/>
                <a:gd name="T53" fmla="*/ 2147483647 h 239"/>
                <a:gd name="T54" fmla="*/ 2147483647 w 196"/>
                <a:gd name="T55" fmla="*/ 2147483647 h 239"/>
                <a:gd name="T56" fmla="*/ 2147483647 w 196"/>
                <a:gd name="T57" fmla="*/ 2147483647 h 239"/>
                <a:gd name="T58" fmla="*/ 2147483647 w 196"/>
                <a:gd name="T59" fmla="*/ 2147483647 h 239"/>
                <a:gd name="T60" fmla="*/ 2147483647 w 196"/>
                <a:gd name="T61" fmla="*/ 2147483647 h 239"/>
                <a:gd name="T62" fmla="*/ 2147483647 w 196"/>
                <a:gd name="T63" fmla="*/ 2147483647 h 239"/>
                <a:gd name="T64" fmla="*/ 2147483647 w 196"/>
                <a:gd name="T65" fmla="*/ 2147483647 h 239"/>
                <a:gd name="T66" fmla="*/ 2147483647 w 196"/>
                <a:gd name="T67" fmla="*/ 2147483647 h 239"/>
                <a:gd name="T68" fmla="*/ 2147483647 w 196"/>
                <a:gd name="T69" fmla="*/ 2147483647 h 239"/>
                <a:gd name="T70" fmla="*/ 2147483647 w 196"/>
                <a:gd name="T71" fmla="*/ 2147483647 h 239"/>
                <a:gd name="T72" fmla="*/ 2147483647 w 196"/>
                <a:gd name="T73" fmla="*/ 2147483647 h 239"/>
                <a:gd name="T74" fmla="*/ 2147483647 w 196"/>
                <a:gd name="T75" fmla="*/ 2147483647 h 239"/>
                <a:gd name="T76" fmla="*/ 2147483647 w 196"/>
                <a:gd name="T77" fmla="*/ 2147483647 h 239"/>
                <a:gd name="T78" fmla="*/ 2147483647 w 196"/>
                <a:gd name="T79" fmla="*/ 2147483647 h 239"/>
                <a:gd name="T80" fmla="*/ 2147483647 w 196"/>
                <a:gd name="T81" fmla="*/ 2147483647 h 239"/>
                <a:gd name="T82" fmla="*/ 2147483647 w 196"/>
                <a:gd name="T83" fmla="*/ 2147483647 h 239"/>
                <a:gd name="T84" fmla="*/ 2147483647 w 196"/>
                <a:gd name="T85" fmla="*/ 2147483647 h 239"/>
                <a:gd name="T86" fmla="*/ 2147483647 w 196"/>
                <a:gd name="T87" fmla="*/ 2147483647 h 239"/>
                <a:gd name="T88" fmla="*/ 2147483647 w 196"/>
                <a:gd name="T89" fmla="*/ 2147483647 h 239"/>
                <a:gd name="T90" fmla="*/ 2147483647 w 196"/>
                <a:gd name="T91" fmla="*/ 2147483647 h 239"/>
                <a:gd name="T92" fmla="*/ 2147483647 w 196"/>
                <a:gd name="T93" fmla="*/ 2147483647 h 239"/>
                <a:gd name="T94" fmla="*/ 2147483647 w 196"/>
                <a:gd name="T95" fmla="*/ 2147483647 h 239"/>
                <a:gd name="T96" fmla="*/ 2147483647 w 196"/>
                <a:gd name="T97" fmla="*/ 2147483647 h 2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6" h="239">
                  <a:moveTo>
                    <a:pt x="137" y="239"/>
                  </a:moveTo>
                  <a:lnTo>
                    <a:pt x="124" y="239"/>
                  </a:lnTo>
                  <a:lnTo>
                    <a:pt x="117" y="232"/>
                  </a:lnTo>
                  <a:lnTo>
                    <a:pt x="116" y="221"/>
                  </a:lnTo>
                  <a:lnTo>
                    <a:pt x="117" y="212"/>
                  </a:lnTo>
                  <a:lnTo>
                    <a:pt x="116" y="201"/>
                  </a:lnTo>
                  <a:lnTo>
                    <a:pt x="107" y="196"/>
                  </a:lnTo>
                  <a:lnTo>
                    <a:pt x="99" y="194"/>
                  </a:lnTo>
                  <a:lnTo>
                    <a:pt x="90" y="189"/>
                  </a:lnTo>
                  <a:lnTo>
                    <a:pt x="88" y="183"/>
                  </a:lnTo>
                  <a:lnTo>
                    <a:pt x="85" y="183"/>
                  </a:lnTo>
                  <a:lnTo>
                    <a:pt x="79" y="177"/>
                  </a:lnTo>
                  <a:lnTo>
                    <a:pt x="64" y="178"/>
                  </a:lnTo>
                  <a:lnTo>
                    <a:pt x="52" y="181"/>
                  </a:lnTo>
                  <a:lnTo>
                    <a:pt x="37" y="191"/>
                  </a:lnTo>
                  <a:lnTo>
                    <a:pt x="17" y="197"/>
                  </a:lnTo>
                  <a:lnTo>
                    <a:pt x="0" y="188"/>
                  </a:lnTo>
                  <a:lnTo>
                    <a:pt x="0" y="187"/>
                  </a:lnTo>
                  <a:lnTo>
                    <a:pt x="3" y="185"/>
                  </a:lnTo>
                  <a:lnTo>
                    <a:pt x="10" y="185"/>
                  </a:lnTo>
                  <a:lnTo>
                    <a:pt x="21" y="191"/>
                  </a:lnTo>
                  <a:lnTo>
                    <a:pt x="30" y="186"/>
                  </a:lnTo>
                  <a:lnTo>
                    <a:pt x="38" y="186"/>
                  </a:lnTo>
                  <a:lnTo>
                    <a:pt x="42" y="182"/>
                  </a:lnTo>
                  <a:lnTo>
                    <a:pt x="35" y="181"/>
                  </a:lnTo>
                  <a:lnTo>
                    <a:pt x="25" y="182"/>
                  </a:lnTo>
                  <a:lnTo>
                    <a:pt x="20" y="181"/>
                  </a:lnTo>
                  <a:lnTo>
                    <a:pt x="24" y="172"/>
                  </a:lnTo>
                  <a:lnTo>
                    <a:pt x="43" y="169"/>
                  </a:lnTo>
                  <a:lnTo>
                    <a:pt x="54" y="162"/>
                  </a:lnTo>
                  <a:lnTo>
                    <a:pt x="72" y="159"/>
                  </a:lnTo>
                  <a:lnTo>
                    <a:pt x="78" y="155"/>
                  </a:lnTo>
                  <a:lnTo>
                    <a:pt x="73" y="151"/>
                  </a:lnTo>
                  <a:lnTo>
                    <a:pt x="62" y="156"/>
                  </a:lnTo>
                  <a:lnTo>
                    <a:pt x="52" y="155"/>
                  </a:lnTo>
                  <a:lnTo>
                    <a:pt x="45" y="153"/>
                  </a:lnTo>
                  <a:lnTo>
                    <a:pt x="38" y="146"/>
                  </a:lnTo>
                  <a:lnTo>
                    <a:pt x="38" y="138"/>
                  </a:lnTo>
                  <a:lnTo>
                    <a:pt x="40" y="133"/>
                  </a:lnTo>
                  <a:lnTo>
                    <a:pt x="62" y="106"/>
                  </a:lnTo>
                  <a:lnTo>
                    <a:pt x="68" y="69"/>
                  </a:lnTo>
                  <a:lnTo>
                    <a:pt x="74" y="52"/>
                  </a:lnTo>
                  <a:lnTo>
                    <a:pt x="84" y="48"/>
                  </a:lnTo>
                  <a:lnTo>
                    <a:pt x="88" y="57"/>
                  </a:lnTo>
                  <a:lnTo>
                    <a:pt x="94" y="62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85" y="69"/>
                  </a:lnTo>
                  <a:lnTo>
                    <a:pt x="84" y="73"/>
                  </a:lnTo>
                  <a:lnTo>
                    <a:pt x="83" y="79"/>
                  </a:lnTo>
                  <a:lnTo>
                    <a:pt x="84" y="90"/>
                  </a:lnTo>
                  <a:lnTo>
                    <a:pt x="84" y="94"/>
                  </a:lnTo>
                  <a:lnTo>
                    <a:pt x="89" y="100"/>
                  </a:lnTo>
                  <a:lnTo>
                    <a:pt x="100" y="103"/>
                  </a:lnTo>
                  <a:lnTo>
                    <a:pt x="105" y="103"/>
                  </a:lnTo>
                  <a:lnTo>
                    <a:pt x="106" y="101"/>
                  </a:lnTo>
                  <a:lnTo>
                    <a:pt x="105" y="94"/>
                  </a:lnTo>
                  <a:lnTo>
                    <a:pt x="101" y="88"/>
                  </a:lnTo>
                  <a:lnTo>
                    <a:pt x="100" y="83"/>
                  </a:lnTo>
                  <a:lnTo>
                    <a:pt x="103" y="81"/>
                  </a:lnTo>
                  <a:lnTo>
                    <a:pt x="110" y="76"/>
                  </a:lnTo>
                  <a:lnTo>
                    <a:pt x="111" y="65"/>
                  </a:lnTo>
                  <a:lnTo>
                    <a:pt x="116" y="53"/>
                  </a:lnTo>
                  <a:lnTo>
                    <a:pt x="112" y="51"/>
                  </a:lnTo>
                  <a:lnTo>
                    <a:pt x="106" y="51"/>
                  </a:lnTo>
                  <a:lnTo>
                    <a:pt x="105" y="48"/>
                  </a:lnTo>
                  <a:lnTo>
                    <a:pt x="102" y="31"/>
                  </a:lnTo>
                  <a:lnTo>
                    <a:pt x="103" y="26"/>
                  </a:lnTo>
                  <a:lnTo>
                    <a:pt x="108" y="19"/>
                  </a:lnTo>
                  <a:lnTo>
                    <a:pt x="117" y="11"/>
                  </a:lnTo>
                  <a:lnTo>
                    <a:pt x="128" y="6"/>
                  </a:lnTo>
                  <a:lnTo>
                    <a:pt x="138" y="4"/>
                  </a:lnTo>
                  <a:lnTo>
                    <a:pt x="151" y="6"/>
                  </a:lnTo>
                  <a:lnTo>
                    <a:pt x="161" y="2"/>
                  </a:lnTo>
                  <a:lnTo>
                    <a:pt x="173" y="0"/>
                  </a:lnTo>
                  <a:lnTo>
                    <a:pt x="182" y="3"/>
                  </a:lnTo>
                  <a:lnTo>
                    <a:pt x="191" y="10"/>
                  </a:lnTo>
                  <a:lnTo>
                    <a:pt x="196" y="16"/>
                  </a:lnTo>
                  <a:lnTo>
                    <a:pt x="186" y="62"/>
                  </a:lnTo>
                  <a:lnTo>
                    <a:pt x="170" y="73"/>
                  </a:lnTo>
                  <a:lnTo>
                    <a:pt x="172" y="81"/>
                  </a:lnTo>
                  <a:lnTo>
                    <a:pt x="191" y="90"/>
                  </a:lnTo>
                  <a:lnTo>
                    <a:pt x="189" y="101"/>
                  </a:lnTo>
                  <a:lnTo>
                    <a:pt x="182" y="111"/>
                  </a:lnTo>
                  <a:lnTo>
                    <a:pt x="172" y="118"/>
                  </a:lnTo>
                  <a:lnTo>
                    <a:pt x="171" y="129"/>
                  </a:lnTo>
                  <a:lnTo>
                    <a:pt x="166" y="140"/>
                  </a:lnTo>
                  <a:lnTo>
                    <a:pt x="158" y="142"/>
                  </a:lnTo>
                  <a:lnTo>
                    <a:pt x="145" y="137"/>
                  </a:lnTo>
                  <a:lnTo>
                    <a:pt x="135" y="137"/>
                  </a:lnTo>
                  <a:lnTo>
                    <a:pt x="134" y="145"/>
                  </a:lnTo>
                  <a:lnTo>
                    <a:pt x="138" y="160"/>
                  </a:lnTo>
                  <a:lnTo>
                    <a:pt x="139" y="170"/>
                  </a:lnTo>
                  <a:lnTo>
                    <a:pt x="138" y="182"/>
                  </a:lnTo>
                  <a:lnTo>
                    <a:pt x="138" y="201"/>
                  </a:lnTo>
                  <a:lnTo>
                    <a:pt x="132" y="208"/>
                  </a:lnTo>
                  <a:lnTo>
                    <a:pt x="132" y="215"/>
                  </a:lnTo>
                  <a:lnTo>
                    <a:pt x="137" y="232"/>
                  </a:lnTo>
                  <a:lnTo>
                    <a:pt x="137" y="239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17" name="Freeform 20"/>
            <p:cNvSpPr>
              <a:spLocks noChangeAspect="1"/>
            </p:cNvSpPr>
            <p:nvPr/>
          </p:nvSpPr>
          <p:spPr bwMode="gray">
            <a:xfrm>
              <a:off x="2990396" y="4421188"/>
              <a:ext cx="233390" cy="563562"/>
            </a:xfrm>
            <a:custGeom>
              <a:avLst/>
              <a:gdLst>
                <a:gd name="T0" fmla="*/ 2147483647 w 177"/>
                <a:gd name="T1" fmla="*/ 2147483647 h 356"/>
                <a:gd name="T2" fmla="*/ 2147483647 w 177"/>
                <a:gd name="T3" fmla="*/ 2147483647 h 356"/>
                <a:gd name="T4" fmla="*/ 2147483647 w 177"/>
                <a:gd name="T5" fmla="*/ 2147483647 h 356"/>
                <a:gd name="T6" fmla="*/ 2147483647 w 177"/>
                <a:gd name="T7" fmla="*/ 2147483647 h 356"/>
                <a:gd name="T8" fmla="*/ 2147483647 w 177"/>
                <a:gd name="T9" fmla="*/ 2147483647 h 356"/>
                <a:gd name="T10" fmla="*/ 2147483647 w 177"/>
                <a:gd name="T11" fmla="*/ 2147483647 h 356"/>
                <a:gd name="T12" fmla="*/ 2147483647 w 177"/>
                <a:gd name="T13" fmla="*/ 2147483647 h 356"/>
                <a:gd name="T14" fmla="*/ 2147483647 w 177"/>
                <a:gd name="T15" fmla="*/ 2147483647 h 356"/>
                <a:gd name="T16" fmla="*/ 2147483647 w 177"/>
                <a:gd name="T17" fmla="*/ 2147483647 h 356"/>
                <a:gd name="T18" fmla="*/ 2147483647 w 177"/>
                <a:gd name="T19" fmla="*/ 2147483647 h 356"/>
                <a:gd name="T20" fmla="*/ 2147483647 w 177"/>
                <a:gd name="T21" fmla="*/ 2147483647 h 356"/>
                <a:gd name="T22" fmla="*/ 2147483647 w 177"/>
                <a:gd name="T23" fmla="*/ 2147483647 h 356"/>
                <a:gd name="T24" fmla="*/ 2147483647 w 177"/>
                <a:gd name="T25" fmla="*/ 2147483647 h 356"/>
                <a:gd name="T26" fmla="*/ 2147483647 w 177"/>
                <a:gd name="T27" fmla="*/ 2147483647 h 356"/>
                <a:gd name="T28" fmla="*/ 2147483647 w 177"/>
                <a:gd name="T29" fmla="*/ 2147483647 h 356"/>
                <a:gd name="T30" fmla="*/ 2147483647 w 177"/>
                <a:gd name="T31" fmla="*/ 2147483647 h 356"/>
                <a:gd name="T32" fmla="*/ 2147483647 w 177"/>
                <a:gd name="T33" fmla="*/ 2147483647 h 356"/>
                <a:gd name="T34" fmla="*/ 2147483647 w 177"/>
                <a:gd name="T35" fmla="*/ 2147483647 h 356"/>
                <a:gd name="T36" fmla="*/ 2147483647 w 177"/>
                <a:gd name="T37" fmla="*/ 2147483647 h 356"/>
                <a:gd name="T38" fmla="*/ 2147483647 w 177"/>
                <a:gd name="T39" fmla="*/ 2147483647 h 356"/>
                <a:gd name="T40" fmla="*/ 2147483647 w 177"/>
                <a:gd name="T41" fmla="*/ 2147483647 h 356"/>
                <a:gd name="T42" fmla="*/ 2147483647 w 177"/>
                <a:gd name="T43" fmla="*/ 2147483647 h 356"/>
                <a:gd name="T44" fmla="*/ 2147483647 w 177"/>
                <a:gd name="T45" fmla="*/ 2147483647 h 356"/>
                <a:gd name="T46" fmla="*/ 2147483647 w 177"/>
                <a:gd name="T47" fmla="*/ 2147483647 h 356"/>
                <a:gd name="T48" fmla="*/ 2147483647 w 177"/>
                <a:gd name="T49" fmla="*/ 2147483647 h 356"/>
                <a:gd name="T50" fmla="*/ 2147483647 w 177"/>
                <a:gd name="T51" fmla="*/ 2147483647 h 356"/>
                <a:gd name="T52" fmla="*/ 2147483647 w 177"/>
                <a:gd name="T53" fmla="*/ 2147483647 h 356"/>
                <a:gd name="T54" fmla="*/ 2147483647 w 177"/>
                <a:gd name="T55" fmla="*/ 2147483647 h 356"/>
                <a:gd name="T56" fmla="*/ 2147483647 w 177"/>
                <a:gd name="T57" fmla="*/ 2147483647 h 356"/>
                <a:gd name="T58" fmla="*/ 2147483647 w 177"/>
                <a:gd name="T59" fmla="*/ 2147483647 h 356"/>
                <a:gd name="T60" fmla="*/ 2147483647 w 177"/>
                <a:gd name="T61" fmla="*/ 2147483647 h 356"/>
                <a:gd name="T62" fmla="*/ 2147483647 w 177"/>
                <a:gd name="T63" fmla="*/ 2147483647 h 356"/>
                <a:gd name="T64" fmla="*/ 2147483647 w 177"/>
                <a:gd name="T65" fmla="*/ 2147483647 h 356"/>
                <a:gd name="T66" fmla="*/ 2147483647 w 177"/>
                <a:gd name="T67" fmla="*/ 2147483647 h 356"/>
                <a:gd name="T68" fmla="*/ 2147483647 w 177"/>
                <a:gd name="T69" fmla="*/ 2147483647 h 356"/>
                <a:gd name="T70" fmla="*/ 2147483647 w 177"/>
                <a:gd name="T71" fmla="*/ 2147483647 h 356"/>
                <a:gd name="T72" fmla="*/ 2147483647 w 177"/>
                <a:gd name="T73" fmla="*/ 2147483647 h 356"/>
                <a:gd name="T74" fmla="*/ 2147483647 w 177"/>
                <a:gd name="T75" fmla="*/ 2147483647 h 3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77" h="356">
                  <a:moveTo>
                    <a:pt x="113" y="345"/>
                  </a:moveTo>
                  <a:lnTo>
                    <a:pt x="109" y="328"/>
                  </a:lnTo>
                  <a:lnTo>
                    <a:pt x="108" y="317"/>
                  </a:lnTo>
                  <a:lnTo>
                    <a:pt x="115" y="307"/>
                  </a:lnTo>
                  <a:lnTo>
                    <a:pt x="130" y="296"/>
                  </a:lnTo>
                  <a:lnTo>
                    <a:pt x="136" y="287"/>
                  </a:lnTo>
                  <a:lnTo>
                    <a:pt x="134" y="275"/>
                  </a:lnTo>
                  <a:lnTo>
                    <a:pt x="124" y="265"/>
                  </a:lnTo>
                  <a:lnTo>
                    <a:pt x="120" y="253"/>
                  </a:lnTo>
                  <a:lnTo>
                    <a:pt x="121" y="238"/>
                  </a:lnTo>
                  <a:lnTo>
                    <a:pt x="129" y="226"/>
                  </a:lnTo>
                  <a:lnTo>
                    <a:pt x="132" y="217"/>
                  </a:lnTo>
                  <a:lnTo>
                    <a:pt x="130" y="212"/>
                  </a:lnTo>
                  <a:lnTo>
                    <a:pt x="118" y="194"/>
                  </a:lnTo>
                  <a:lnTo>
                    <a:pt x="114" y="178"/>
                  </a:lnTo>
                  <a:lnTo>
                    <a:pt x="122" y="172"/>
                  </a:lnTo>
                  <a:lnTo>
                    <a:pt x="134" y="168"/>
                  </a:lnTo>
                  <a:lnTo>
                    <a:pt x="143" y="157"/>
                  </a:lnTo>
                  <a:lnTo>
                    <a:pt x="145" y="147"/>
                  </a:lnTo>
                  <a:lnTo>
                    <a:pt x="137" y="137"/>
                  </a:lnTo>
                  <a:lnTo>
                    <a:pt x="137" y="130"/>
                  </a:lnTo>
                  <a:lnTo>
                    <a:pt x="143" y="115"/>
                  </a:lnTo>
                  <a:lnTo>
                    <a:pt x="146" y="101"/>
                  </a:lnTo>
                  <a:lnTo>
                    <a:pt x="146" y="87"/>
                  </a:lnTo>
                  <a:lnTo>
                    <a:pt x="147" y="77"/>
                  </a:lnTo>
                  <a:lnTo>
                    <a:pt x="169" y="55"/>
                  </a:lnTo>
                  <a:lnTo>
                    <a:pt x="177" y="42"/>
                  </a:lnTo>
                  <a:lnTo>
                    <a:pt x="177" y="33"/>
                  </a:lnTo>
                  <a:lnTo>
                    <a:pt x="169" y="24"/>
                  </a:lnTo>
                  <a:lnTo>
                    <a:pt x="163" y="15"/>
                  </a:lnTo>
                  <a:lnTo>
                    <a:pt x="148" y="11"/>
                  </a:lnTo>
                  <a:lnTo>
                    <a:pt x="131" y="11"/>
                  </a:lnTo>
                  <a:lnTo>
                    <a:pt x="118" y="17"/>
                  </a:lnTo>
                  <a:lnTo>
                    <a:pt x="94" y="15"/>
                  </a:lnTo>
                  <a:lnTo>
                    <a:pt x="81" y="17"/>
                  </a:lnTo>
                  <a:lnTo>
                    <a:pt x="73" y="12"/>
                  </a:lnTo>
                  <a:lnTo>
                    <a:pt x="72" y="0"/>
                  </a:lnTo>
                  <a:lnTo>
                    <a:pt x="59" y="2"/>
                  </a:lnTo>
                  <a:lnTo>
                    <a:pt x="44" y="8"/>
                  </a:lnTo>
                  <a:lnTo>
                    <a:pt x="35" y="18"/>
                  </a:lnTo>
                  <a:lnTo>
                    <a:pt x="44" y="63"/>
                  </a:lnTo>
                  <a:lnTo>
                    <a:pt x="45" y="74"/>
                  </a:lnTo>
                  <a:lnTo>
                    <a:pt x="41" y="81"/>
                  </a:lnTo>
                  <a:lnTo>
                    <a:pt x="38" y="104"/>
                  </a:lnTo>
                  <a:lnTo>
                    <a:pt x="35" y="113"/>
                  </a:lnTo>
                  <a:lnTo>
                    <a:pt x="32" y="129"/>
                  </a:lnTo>
                  <a:lnTo>
                    <a:pt x="30" y="144"/>
                  </a:lnTo>
                  <a:lnTo>
                    <a:pt x="28" y="155"/>
                  </a:lnTo>
                  <a:lnTo>
                    <a:pt x="22" y="173"/>
                  </a:lnTo>
                  <a:lnTo>
                    <a:pt x="16" y="184"/>
                  </a:lnTo>
                  <a:lnTo>
                    <a:pt x="3" y="203"/>
                  </a:lnTo>
                  <a:lnTo>
                    <a:pt x="3" y="220"/>
                  </a:lnTo>
                  <a:lnTo>
                    <a:pt x="0" y="235"/>
                  </a:lnTo>
                  <a:lnTo>
                    <a:pt x="1" y="238"/>
                  </a:lnTo>
                  <a:lnTo>
                    <a:pt x="8" y="243"/>
                  </a:lnTo>
                  <a:lnTo>
                    <a:pt x="18" y="259"/>
                  </a:lnTo>
                  <a:lnTo>
                    <a:pt x="25" y="255"/>
                  </a:lnTo>
                  <a:lnTo>
                    <a:pt x="40" y="253"/>
                  </a:lnTo>
                  <a:lnTo>
                    <a:pt x="39" y="258"/>
                  </a:lnTo>
                  <a:lnTo>
                    <a:pt x="36" y="262"/>
                  </a:lnTo>
                  <a:lnTo>
                    <a:pt x="38" y="277"/>
                  </a:lnTo>
                  <a:lnTo>
                    <a:pt x="35" y="290"/>
                  </a:lnTo>
                  <a:lnTo>
                    <a:pt x="36" y="296"/>
                  </a:lnTo>
                  <a:lnTo>
                    <a:pt x="36" y="319"/>
                  </a:lnTo>
                  <a:lnTo>
                    <a:pt x="35" y="328"/>
                  </a:lnTo>
                  <a:lnTo>
                    <a:pt x="29" y="340"/>
                  </a:lnTo>
                  <a:lnTo>
                    <a:pt x="29" y="351"/>
                  </a:lnTo>
                  <a:lnTo>
                    <a:pt x="32" y="355"/>
                  </a:lnTo>
                  <a:lnTo>
                    <a:pt x="43" y="352"/>
                  </a:lnTo>
                  <a:lnTo>
                    <a:pt x="55" y="352"/>
                  </a:lnTo>
                  <a:lnTo>
                    <a:pt x="67" y="352"/>
                  </a:lnTo>
                  <a:lnTo>
                    <a:pt x="76" y="356"/>
                  </a:lnTo>
                  <a:lnTo>
                    <a:pt x="87" y="356"/>
                  </a:lnTo>
                  <a:lnTo>
                    <a:pt x="97" y="352"/>
                  </a:lnTo>
                  <a:lnTo>
                    <a:pt x="104" y="348"/>
                  </a:lnTo>
                  <a:lnTo>
                    <a:pt x="113" y="345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18" name="Freeform 21"/>
            <p:cNvSpPr>
              <a:spLocks noChangeAspect="1"/>
            </p:cNvSpPr>
            <p:nvPr/>
          </p:nvSpPr>
          <p:spPr bwMode="gray">
            <a:xfrm>
              <a:off x="4104950" y="2720975"/>
              <a:ext cx="657301" cy="1042988"/>
            </a:xfrm>
            <a:custGeom>
              <a:avLst/>
              <a:gdLst>
                <a:gd name="T0" fmla="*/ 2147483647 w 490"/>
                <a:gd name="T1" fmla="*/ 2147483647 h 659"/>
                <a:gd name="T2" fmla="*/ 2147483647 w 490"/>
                <a:gd name="T3" fmla="*/ 2147483647 h 659"/>
                <a:gd name="T4" fmla="*/ 2147483647 w 490"/>
                <a:gd name="T5" fmla="*/ 2147483647 h 659"/>
                <a:gd name="T6" fmla="*/ 2147483647 w 490"/>
                <a:gd name="T7" fmla="*/ 2147483647 h 659"/>
                <a:gd name="T8" fmla="*/ 2147483647 w 490"/>
                <a:gd name="T9" fmla="*/ 2147483647 h 659"/>
                <a:gd name="T10" fmla="*/ 2147483647 w 490"/>
                <a:gd name="T11" fmla="*/ 0 h 659"/>
                <a:gd name="T12" fmla="*/ 2147483647 w 490"/>
                <a:gd name="T13" fmla="*/ 2147483647 h 659"/>
                <a:gd name="T14" fmla="*/ 2147483647 w 490"/>
                <a:gd name="T15" fmla="*/ 2147483647 h 659"/>
                <a:gd name="T16" fmla="*/ 2147483647 w 490"/>
                <a:gd name="T17" fmla="*/ 2147483647 h 659"/>
                <a:gd name="T18" fmla="*/ 2147483647 w 490"/>
                <a:gd name="T19" fmla="*/ 2147483647 h 659"/>
                <a:gd name="T20" fmla="*/ 2147483647 w 490"/>
                <a:gd name="T21" fmla="*/ 2147483647 h 659"/>
                <a:gd name="T22" fmla="*/ 2147483647 w 490"/>
                <a:gd name="T23" fmla="*/ 2147483647 h 659"/>
                <a:gd name="T24" fmla="*/ 2147483647 w 490"/>
                <a:gd name="T25" fmla="*/ 2147483647 h 659"/>
                <a:gd name="T26" fmla="*/ 2147483647 w 490"/>
                <a:gd name="T27" fmla="*/ 2147483647 h 659"/>
                <a:gd name="T28" fmla="*/ 2147483647 w 490"/>
                <a:gd name="T29" fmla="*/ 2147483647 h 659"/>
                <a:gd name="T30" fmla="*/ 2147483647 w 490"/>
                <a:gd name="T31" fmla="*/ 2147483647 h 659"/>
                <a:gd name="T32" fmla="*/ 2147483647 w 490"/>
                <a:gd name="T33" fmla="*/ 2147483647 h 659"/>
                <a:gd name="T34" fmla="*/ 2147483647 w 490"/>
                <a:gd name="T35" fmla="*/ 2147483647 h 659"/>
                <a:gd name="T36" fmla="*/ 2147483647 w 490"/>
                <a:gd name="T37" fmla="*/ 2147483647 h 659"/>
                <a:gd name="T38" fmla="*/ 2147483647 w 490"/>
                <a:gd name="T39" fmla="*/ 2147483647 h 659"/>
                <a:gd name="T40" fmla="*/ 2147483647 w 490"/>
                <a:gd name="T41" fmla="*/ 2147483647 h 659"/>
                <a:gd name="T42" fmla="*/ 2147483647 w 490"/>
                <a:gd name="T43" fmla="*/ 2147483647 h 659"/>
                <a:gd name="T44" fmla="*/ 2147483647 w 490"/>
                <a:gd name="T45" fmla="*/ 2147483647 h 659"/>
                <a:gd name="T46" fmla="*/ 2147483647 w 490"/>
                <a:gd name="T47" fmla="*/ 2147483647 h 659"/>
                <a:gd name="T48" fmla="*/ 2147483647 w 490"/>
                <a:gd name="T49" fmla="*/ 2147483647 h 659"/>
                <a:gd name="T50" fmla="*/ 2147483647 w 490"/>
                <a:gd name="T51" fmla="*/ 2147483647 h 659"/>
                <a:gd name="T52" fmla="*/ 2147483647 w 490"/>
                <a:gd name="T53" fmla="*/ 2147483647 h 659"/>
                <a:gd name="T54" fmla="*/ 2147483647 w 490"/>
                <a:gd name="T55" fmla="*/ 2147483647 h 659"/>
                <a:gd name="T56" fmla="*/ 2147483647 w 490"/>
                <a:gd name="T57" fmla="*/ 2147483647 h 659"/>
                <a:gd name="T58" fmla="*/ 2147483647 w 490"/>
                <a:gd name="T59" fmla="*/ 2147483647 h 659"/>
                <a:gd name="T60" fmla="*/ 2147483647 w 490"/>
                <a:gd name="T61" fmla="*/ 2147483647 h 659"/>
                <a:gd name="T62" fmla="*/ 2147483647 w 490"/>
                <a:gd name="T63" fmla="*/ 2147483647 h 659"/>
                <a:gd name="T64" fmla="*/ 2147483647 w 490"/>
                <a:gd name="T65" fmla="*/ 2147483647 h 659"/>
                <a:gd name="T66" fmla="*/ 2147483647 w 490"/>
                <a:gd name="T67" fmla="*/ 2147483647 h 659"/>
                <a:gd name="T68" fmla="*/ 2147483647 w 490"/>
                <a:gd name="T69" fmla="*/ 2147483647 h 659"/>
                <a:gd name="T70" fmla="*/ 2147483647 w 490"/>
                <a:gd name="T71" fmla="*/ 2147483647 h 659"/>
                <a:gd name="T72" fmla="*/ 2147483647 w 490"/>
                <a:gd name="T73" fmla="*/ 2147483647 h 659"/>
                <a:gd name="T74" fmla="*/ 2147483647 w 490"/>
                <a:gd name="T75" fmla="*/ 2147483647 h 659"/>
                <a:gd name="T76" fmla="*/ 2147483647 w 490"/>
                <a:gd name="T77" fmla="*/ 2147483647 h 659"/>
                <a:gd name="T78" fmla="*/ 2147483647 w 490"/>
                <a:gd name="T79" fmla="*/ 2147483647 h 659"/>
                <a:gd name="T80" fmla="*/ 2147483647 w 490"/>
                <a:gd name="T81" fmla="*/ 2147483647 h 659"/>
                <a:gd name="T82" fmla="*/ 2147483647 w 490"/>
                <a:gd name="T83" fmla="*/ 2147483647 h 659"/>
                <a:gd name="T84" fmla="*/ 2147483647 w 490"/>
                <a:gd name="T85" fmla="*/ 2147483647 h 659"/>
                <a:gd name="T86" fmla="*/ 2147483647 w 490"/>
                <a:gd name="T87" fmla="*/ 2147483647 h 659"/>
                <a:gd name="T88" fmla="*/ 2147483647 w 490"/>
                <a:gd name="T89" fmla="*/ 2147483647 h 659"/>
                <a:gd name="T90" fmla="*/ 2147483647 w 490"/>
                <a:gd name="T91" fmla="*/ 2147483647 h 659"/>
                <a:gd name="T92" fmla="*/ 2147483647 w 490"/>
                <a:gd name="T93" fmla="*/ 2147483647 h 659"/>
                <a:gd name="T94" fmla="*/ 2147483647 w 490"/>
                <a:gd name="T95" fmla="*/ 2147483647 h 659"/>
                <a:gd name="T96" fmla="*/ 2147483647 w 490"/>
                <a:gd name="T97" fmla="*/ 2147483647 h 659"/>
                <a:gd name="T98" fmla="*/ 2147483647 w 490"/>
                <a:gd name="T99" fmla="*/ 2147483647 h 659"/>
                <a:gd name="T100" fmla="*/ 2147483647 w 490"/>
                <a:gd name="T101" fmla="*/ 2147483647 h 659"/>
                <a:gd name="T102" fmla="*/ 2147483647 w 490"/>
                <a:gd name="T103" fmla="*/ 2147483647 h 659"/>
                <a:gd name="T104" fmla="*/ 2147483647 w 490"/>
                <a:gd name="T105" fmla="*/ 2147483647 h 659"/>
                <a:gd name="T106" fmla="*/ 2147483647 w 490"/>
                <a:gd name="T107" fmla="*/ 2147483647 h 6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90" h="659">
                  <a:moveTo>
                    <a:pt x="261" y="88"/>
                  </a:moveTo>
                  <a:lnTo>
                    <a:pt x="260" y="83"/>
                  </a:lnTo>
                  <a:lnTo>
                    <a:pt x="264" y="73"/>
                  </a:lnTo>
                  <a:lnTo>
                    <a:pt x="271" y="68"/>
                  </a:lnTo>
                  <a:lnTo>
                    <a:pt x="276" y="62"/>
                  </a:lnTo>
                  <a:lnTo>
                    <a:pt x="276" y="52"/>
                  </a:lnTo>
                  <a:lnTo>
                    <a:pt x="272" y="49"/>
                  </a:lnTo>
                  <a:lnTo>
                    <a:pt x="255" y="55"/>
                  </a:lnTo>
                  <a:lnTo>
                    <a:pt x="249" y="55"/>
                  </a:lnTo>
                  <a:lnTo>
                    <a:pt x="244" y="49"/>
                  </a:lnTo>
                  <a:lnTo>
                    <a:pt x="233" y="44"/>
                  </a:lnTo>
                  <a:lnTo>
                    <a:pt x="228" y="50"/>
                  </a:lnTo>
                  <a:lnTo>
                    <a:pt x="223" y="50"/>
                  </a:lnTo>
                  <a:lnTo>
                    <a:pt x="222" y="42"/>
                  </a:lnTo>
                  <a:lnTo>
                    <a:pt x="215" y="42"/>
                  </a:lnTo>
                  <a:lnTo>
                    <a:pt x="211" y="39"/>
                  </a:lnTo>
                  <a:lnTo>
                    <a:pt x="217" y="31"/>
                  </a:lnTo>
                  <a:lnTo>
                    <a:pt x="217" y="22"/>
                  </a:lnTo>
                  <a:lnTo>
                    <a:pt x="212" y="11"/>
                  </a:lnTo>
                  <a:lnTo>
                    <a:pt x="196" y="6"/>
                  </a:lnTo>
                  <a:lnTo>
                    <a:pt x="189" y="7"/>
                  </a:lnTo>
                  <a:lnTo>
                    <a:pt x="190" y="2"/>
                  </a:lnTo>
                  <a:lnTo>
                    <a:pt x="182" y="6"/>
                  </a:lnTo>
                  <a:lnTo>
                    <a:pt x="158" y="0"/>
                  </a:lnTo>
                  <a:lnTo>
                    <a:pt x="150" y="1"/>
                  </a:lnTo>
                  <a:lnTo>
                    <a:pt x="150" y="11"/>
                  </a:lnTo>
                  <a:lnTo>
                    <a:pt x="158" y="25"/>
                  </a:lnTo>
                  <a:lnTo>
                    <a:pt x="164" y="31"/>
                  </a:lnTo>
                  <a:lnTo>
                    <a:pt x="167" y="38"/>
                  </a:lnTo>
                  <a:lnTo>
                    <a:pt x="153" y="46"/>
                  </a:lnTo>
                  <a:lnTo>
                    <a:pt x="152" y="50"/>
                  </a:lnTo>
                  <a:lnTo>
                    <a:pt x="148" y="55"/>
                  </a:lnTo>
                  <a:lnTo>
                    <a:pt x="155" y="55"/>
                  </a:lnTo>
                  <a:lnTo>
                    <a:pt x="159" y="58"/>
                  </a:lnTo>
                  <a:lnTo>
                    <a:pt x="157" y="65"/>
                  </a:lnTo>
                  <a:lnTo>
                    <a:pt x="161" y="71"/>
                  </a:lnTo>
                  <a:lnTo>
                    <a:pt x="166" y="74"/>
                  </a:lnTo>
                  <a:lnTo>
                    <a:pt x="164" y="78"/>
                  </a:lnTo>
                  <a:lnTo>
                    <a:pt x="159" y="79"/>
                  </a:lnTo>
                  <a:lnTo>
                    <a:pt x="159" y="87"/>
                  </a:lnTo>
                  <a:lnTo>
                    <a:pt x="172" y="97"/>
                  </a:lnTo>
                  <a:lnTo>
                    <a:pt x="170" y="99"/>
                  </a:lnTo>
                  <a:lnTo>
                    <a:pt x="148" y="99"/>
                  </a:lnTo>
                  <a:lnTo>
                    <a:pt x="145" y="106"/>
                  </a:lnTo>
                  <a:lnTo>
                    <a:pt x="142" y="110"/>
                  </a:lnTo>
                  <a:lnTo>
                    <a:pt x="142" y="128"/>
                  </a:lnTo>
                  <a:lnTo>
                    <a:pt x="148" y="148"/>
                  </a:lnTo>
                  <a:lnTo>
                    <a:pt x="142" y="142"/>
                  </a:lnTo>
                  <a:lnTo>
                    <a:pt x="137" y="128"/>
                  </a:lnTo>
                  <a:lnTo>
                    <a:pt x="130" y="126"/>
                  </a:lnTo>
                  <a:lnTo>
                    <a:pt x="129" y="137"/>
                  </a:lnTo>
                  <a:lnTo>
                    <a:pt x="123" y="137"/>
                  </a:lnTo>
                  <a:lnTo>
                    <a:pt x="120" y="125"/>
                  </a:lnTo>
                  <a:lnTo>
                    <a:pt x="115" y="115"/>
                  </a:lnTo>
                  <a:lnTo>
                    <a:pt x="99" y="113"/>
                  </a:lnTo>
                  <a:lnTo>
                    <a:pt x="72" y="117"/>
                  </a:lnTo>
                  <a:lnTo>
                    <a:pt x="69" y="126"/>
                  </a:lnTo>
                  <a:lnTo>
                    <a:pt x="65" y="130"/>
                  </a:lnTo>
                  <a:lnTo>
                    <a:pt x="61" y="137"/>
                  </a:lnTo>
                  <a:lnTo>
                    <a:pt x="62" y="140"/>
                  </a:lnTo>
                  <a:lnTo>
                    <a:pt x="73" y="142"/>
                  </a:lnTo>
                  <a:lnTo>
                    <a:pt x="78" y="146"/>
                  </a:lnTo>
                  <a:lnTo>
                    <a:pt x="83" y="152"/>
                  </a:lnTo>
                  <a:lnTo>
                    <a:pt x="86" y="160"/>
                  </a:lnTo>
                  <a:lnTo>
                    <a:pt x="83" y="159"/>
                  </a:lnTo>
                  <a:lnTo>
                    <a:pt x="78" y="151"/>
                  </a:lnTo>
                  <a:lnTo>
                    <a:pt x="64" y="154"/>
                  </a:lnTo>
                  <a:lnTo>
                    <a:pt x="54" y="200"/>
                  </a:lnTo>
                  <a:lnTo>
                    <a:pt x="38" y="211"/>
                  </a:lnTo>
                  <a:lnTo>
                    <a:pt x="40" y="219"/>
                  </a:lnTo>
                  <a:lnTo>
                    <a:pt x="59" y="228"/>
                  </a:lnTo>
                  <a:lnTo>
                    <a:pt x="57" y="239"/>
                  </a:lnTo>
                  <a:lnTo>
                    <a:pt x="50" y="249"/>
                  </a:lnTo>
                  <a:lnTo>
                    <a:pt x="40" y="256"/>
                  </a:lnTo>
                  <a:lnTo>
                    <a:pt x="39" y="267"/>
                  </a:lnTo>
                  <a:lnTo>
                    <a:pt x="34" y="278"/>
                  </a:lnTo>
                  <a:lnTo>
                    <a:pt x="26" y="280"/>
                  </a:lnTo>
                  <a:lnTo>
                    <a:pt x="13" y="275"/>
                  </a:lnTo>
                  <a:lnTo>
                    <a:pt x="3" y="275"/>
                  </a:lnTo>
                  <a:lnTo>
                    <a:pt x="2" y="283"/>
                  </a:lnTo>
                  <a:lnTo>
                    <a:pt x="6" y="298"/>
                  </a:lnTo>
                  <a:lnTo>
                    <a:pt x="7" y="308"/>
                  </a:lnTo>
                  <a:lnTo>
                    <a:pt x="6" y="320"/>
                  </a:lnTo>
                  <a:lnTo>
                    <a:pt x="6" y="339"/>
                  </a:lnTo>
                  <a:lnTo>
                    <a:pt x="0" y="346"/>
                  </a:lnTo>
                  <a:lnTo>
                    <a:pt x="0" y="353"/>
                  </a:lnTo>
                  <a:lnTo>
                    <a:pt x="5" y="370"/>
                  </a:lnTo>
                  <a:lnTo>
                    <a:pt x="5" y="377"/>
                  </a:lnTo>
                  <a:lnTo>
                    <a:pt x="10" y="383"/>
                  </a:lnTo>
                  <a:lnTo>
                    <a:pt x="11" y="394"/>
                  </a:lnTo>
                  <a:lnTo>
                    <a:pt x="17" y="402"/>
                  </a:lnTo>
                  <a:lnTo>
                    <a:pt x="17" y="410"/>
                  </a:lnTo>
                  <a:lnTo>
                    <a:pt x="6" y="427"/>
                  </a:lnTo>
                  <a:lnTo>
                    <a:pt x="14" y="431"/>
                  </a:lnTo>
                  <a:lnTo>
                    <a:pt x="12" y="438"/>
                  </a:lnTo>
                  <a:lnTo>
                    <a:pt x="12" y="445"/>
                  </a:lnTo>
                  <a:lnTo>
                    <a:pt x="17" y="453"/>
                  </a:lnTo>
                  <a:lnTo>
                    <a:pt x="21" y="460"/>
                  </a:lnTo>
                  <a:lnTo>
                    <a:pt x="22" y="472"/>
                  </a:lnTo>
                  <a:lnTo>
                    <a:pt x="17" y="479"/>
                  </a:lnTo>
                  <a:lnTo>
                    <a:pt x="29" y="490"/>
                  </a:lnTo>
                  <a:lnTo>
                    <a:pt x="37" y="496"/>
                  </a:lnTo>
                  <a:lnTo>
                    <a:pt x="43" y="507"/>
                  </a:lnTo>
                  <a:lnTo>
                    <a:pt x="61" y="508"/>
                  </a:lnTo>
                  <a:lnTo>
                    <a:pt x="102" y="520"/>
                  </a:lnTo>
                  <a:lnTo>
                    <a:pt x="115" y="526"/>
                  </a:lnTo>
                  <a:lnTo>
                    <a:pt x="113" y="538"/>
                  </a:lnTo>
                  <a:lnTo>
                    <a:pt x="96" y="561"/>
                  </a:lnTo>
                  <a:lnTo>
                    <a:pt x="93" y="573"/>
                  </a:lnTo>
                  <a:lnTo>
                    <a:pt x="86" y="598"/>
                  </a:lnTo>
                  <a:lnTo>
                    <a:pt x="84" y="626"/>
                  </a:lnTo>
                  <a:lnTo>
                    <a:pt x="86" y="636"/>
                  </a:lnTo>
                  <a:lnTo>
                    <a:pt x="88" y="638"/>
                  </a:lnTo>
                  <a:lnTo>
                    <a:pt x="94" y="644"/>
                  </a:lnTo>
                  <a:lnTo>
                    <a:pt x="130" y="639"/>
                  </a:lnTo>
                  <a:lnTo>
                    <a:pt x="156" y="635"/>
                  </a:lnTo>
                  <a:lnTo>
                    <a:pt x="175" y="639"/>
                  </a:lnTo>
                  <a:lnTo>
                    <a:pt x="193" y="648"/>
                  </a:lnTo>
                  <a:lnTo>
                    <a:pt x="204" y="644"/>
                  </a:lnTo>
                  <a:lnTo>
                    <a:pt x="212" y="644"/>
                  </a:lnTo>
                  <a:lnTo>
                    <a:pt x="221" y="646"/>
                  </a:lnTo>
                  <a:lnTo>
                    <a:pt x="227" y="654"/>
                  </a:lnTo>
                  <a:lnTo>
                    <a:pt x="237" y="659"/>
                  </a:lnTo>
                  <a:lnTo>
                    <a:pt x="242" y="657"/>
                  </a:lnTo>
                  <a:lnTo>
                    <a:pt x="244" y="649"/>
                  </a:lnTo>
                  <a:lnTo>
                    <a:pt x="252" y="643"/>
                  </a:lnTo>
                  <a:lnTo>
                    <a:pt x="263" y="644"/>
                  </a:lnTo>
                  <a:lnTo>
                    <a:pt x="276" y="652"/>
                  </a:lnTo>
                  <a:lnTo>
                    <a:pt x="290" y="652"/>
                  </a:lnTo>
                  <a:lnTo>
                    <a:pt x="309" y="639"/>
                  </a:lnTo>
                  <a:lnTo>
                    <a:pt x="342" y="636"/>
                  </a:lnTo>
                  <a:lnTo>
                    <a:pt x="346" y="631"/>
                  </a:lnTo>
                  <a:lnTo>
                    <a:pt x="357" y="635"/>
                  </a:lnTo>
                  <a:lnTo>
                    <a:pt x="372" y="635"/>
                  </a:lnTo>
                  <a:lnTo>
                    <a:pt x="377" y="642"/>
                  </a:lnTo>
                  <a:lnTo>
                    <a:pt x="384" y="638"/>
                  </a:lnTo>
                  <a:lnTo>
                    <a:pt x="384" y="631"/>
                  </a:lnTo>
                  <a:lnTo>
                    <a:pt x="377" y="615"/>
                  </a:lnTo>
                  <a:lnTo>
                    <a:pt x="376" y="599"/>
                  </a:lnTo>
                  <a:lnTo>
                    <a:pt x="381" y="587"/>
                  </a:lnTo>
                  <a:lnTo>
                    <a:pt x="403" y="578"/>
                  </a:lnTo>
                  <a:lnTo>
                    <a:pt x="406" y="568"/>
                  </a:lnTo>
                  <a:lnTo>
                    <a:pt x="410" y="560"/>
                  </a:lnTo>
                  <a:lnTo>
                    <a:pt x="427" y="552"/>
                  </a:lnTo>
                  <a:lnTo>
                    <a:pt x="428" y="545"/>
                  </a:lnTo>
                  <a:lnTo>
                    <a:pt x="425" y="539"/>
                  </a:lnTo>
                  <a:lnTo>
                    <a:pt x="399" y="519"/>
                  </a:lnTo>
                  <a:lnTo>
                    <a:pt x="389" y="506"/>
                  </a:lnTo>
                  <a:lnTo>
                    <a:pt x="361" y="483"/>
                  </a:lnTo>
                  <a:lnTo>
                    <a:pt x="351" y="470"/>
                  </a:lnTo>
                  <a:lnTo>
                    <a:pt x="351" y="453"/>
                  </a:lnTo>
                  <a:lnTo>
                    <a:pt x="349" y="440"/>
                  </a:lnTo>
                  <a:lnTo>
                    <a:pt x="336" y="434"/>
                  </a:lnTo>
                  <a:lnTo>
                    <a:pt x="328" y="425"/>
                  </a:lnTo>
                  <a:lnTo>
                    <a:pt x="328" y="416"/>
                  </a:lnTo>
                  <a:lnTo>
                    <a:pt x="329" y="411"/>
                  </a:lnTo>
                  <a:lnTo>
                    <a:pt x="345" y="426"/>
                  </a:lnTo>
                  <a:lnTo>
                    <a:pt x="347" y="426"/>
                  </a:lnTo>
                  <a:lnTo>
                    <a:pt x="352" y="412"/>
                  </a:lnTo>
                  <a:lnTo>
                    <a:pt x="368" y="405"/>
                  </a:lnTo>
                  <a:lnTo>
                    <a:pt x="385" y="399"/>
                  </a:lnTo>
                  <a:lnTo>
                    <a:pt x="403" y="391"/>
                  </a:lnTo>
                  <a:lnTo>
                    <a:pt x="409" y="379"/>
                  </a:lnTo>
                  <a:lnTo>
                    <a:pt x="447" y="366"/>
                  </a:lnTo>
                  <a:lnTo>
                    <a:pt x="451" y="343"/>
                  </a:lnTo>
                  <a:lnTo>
                    <a:pt x="460" y="346"/>
                  </a:lnTo>
                  <a:lnTo>
                    <a:pt x="468" y="358"/>
                  </a:lnTo>
                  <a:lnTo>
                    <a:pt x="474" y="367"/>
                  </a:lnTo>
                  <a:lnTo>
                    <a:pt x="481" y="367"/>
                  </a:lnTo>
                  <a:lnTo>
                    <a:pt x="485" y="358"/>
                  </a:lnTo>
                  <a:lnTo>
                    <a:pt x="489" y="341"/>
                  </a:lnTo>
                  <a:lnTo>
                    <a:pt x="490" y="320"/>
                  </a:lnTo>
                  <a:lnTo>
                    <a:pt x="489" y="316"/>
                  </a:lnTo>
                  <a:lnTo>
                    <a:pt x="473" y="297"/>
                  </a:lnTo>
                  <a:lnTo>
                    <a:pt x="470" y="273"/>
                  </a:lnTo>
                  <a:lnTo>
                    <a:pt x="470" y="262"/>
                  </a:lnTo>
                  <a:lnTo>
                    <a:pt x="469" y="246"/>
                  </a:lnTo>
                  <a:lnTo>
                    <a:pt x="467" y="237"/>
                  </a:lnTo>
                  <a:lnTo>
                    <a:pt x="464" y="213"/>
                  </a:lnTo>
                  <a:lnTo>
                    <a:pt x="463" y="205"/>
                  </a:lnTo>
                  <a:lnTo>
                    <a:pt x="448" y="194"/>
                  </a:lnTo>
                  <a:lnTo>
                    <a:pt x="447" y="186"/>
                  </a:lnTo>
                  <a:lnTo>
                    <a:pt x="452" y="174"/>
                  </a:lnTo>
                  <a:lnTo>
                    <a:pt x="458" y="162"/>
                  </a:lnTo>
                  <a:lnTo>
                    <a:pt x="459" y="149"/>
                  </a:lnTo>
                  <a:lnTo>
                    <a:pt x="459" y="132"/>
                  </a:lnTo>
                  <a:lnTo>
                    <a:pt x="451" y="115"/>
                  </a:lnTo>
                  <a:lnTo>
                    <a:pt x="448" y="106"/>
                  </a:lnTo>
                  <a:lnTo>
                    <a:pt x="426" y="99"/>
                  </a:lnTo>
                  <a:lnTo>
                    <a:pt x="424" y="85"/>
                  </a:lnTo>
                  <a:lnTo>
                    <a:pt x="415" y="72"/>
                  </a:lnTo>
                  <a:lnTo>
                    <a:pt x="405" y="73"/>
                  </a:lnTo>
                  <a:lnTo>
                    <a:pt x="399" y="68"/>
                  </a:lnTo>
                  <a:lnTo>
                    <a:pt x="397" y="67"/>
                  </a:lnTo>
                  <a:lnTo>
                    <a:pt x="394" y="60"/>
                  </a:lnTo>
                  <a:lnTo>
                    <a:pt x="387" y="55"/>
                  </a:lnTo>
                  <a:lnTo>
                    <a:pt x="381" y="49"/>
                  </a:lnTo>
                  <a:lnTo>
                    <a:pt x="365" y="51"/>
                  </a:lnTo>
                  <a:lnTo>
                    <a:pt x="357" y="55"/>
                  </a:lnTo>
                  <a:lnTo>
                    <a:pt x="351" y="60"/>
                  </a:lnTo>
                  <a:lnTo>
                    <a:pt x="352" y="54"/>
                  </a:lnTo>
                  <a:lnTo>
                    <a:pt x="358" y="49"/>
                  </a:lnTo>
                  <a:lnTo>
                    <a:pt x="368" y="42"/>
                  </a:lnTo>
                  <a:lnTo>
                    <a:pt x="361" y="41"/>
                  </a:lnTo>
                  <a:lnTo>
                    <a:pt x="352" y="42"/>
                  </a:lnTo>
                  <a:lnTo>
                    <a:pt x="339" y="60"/>
                  </a:lnTo>
                  <a:lnTo>
                    <a:pt x="335" y="70"/>
                  </a:lnTo>
                  <a:lnTo>
                    <a:pt x="330" y="72"/>
                  </a:lnTo>
                  <a:lnTo>
                    <a:pt x="330" y="66"/>
                  </a:lnTo>
                  <a:lnTo>
                    <a:pt x="312" y="71"/>
                  </a:lnTo>
                  <a:lnTo>
                    <a:pt x="296" y="83"/>
                  </a:lnTo>
                  <a:lnTo>
                    <a:pt x="299" y="88"/>
                  </a:lnTo>
                  <a:lnTo>
                    <a:pt x="290" y="88"/>
                  </a:lnTo>
                  <a:lnTo>
                    <a:pt x="277" y="84"/>
                  </a:lnTo>
                  <a:lnTo>
                    <a:pt x="264" y="94"/>
                  </a:lnTo>
                  <a:lnTo>
                    <a:pt x="261" y="88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19" name="Freeform 22"/>
            <p:cNvSpPr>
              <a:spLocks noChangeAspect="1"/>
            </p:cNvSpPr>
            <p:nvPr/>
          </p:nvSpPr>
          <p:spPr bwMode="gray">
            <a:xfrm>
              <a:off x="4301822" y="4308475"/>
              <a:ext cx="73033" cy="192088"/>
            </a:xfrm>
            <a:custGeom>
              <a:avLst/>
              <a:gdLst>
                <a:gd name="T0" fmla="*/ 2147483647 w 52"/>
                <a:gd name="T1" fmla="*/ 0 h 121"/>
                <a:gd name="T2" fmla="*/ 2147483647 w 52"/>
                <a:gd name="T3" fmla="*/ 2147483647 h 121"/>
                <a:gd name="T4" fmla="*/ 2147483647 w 52"/>
                <a:gd name="T5" fmla="*/ 2147483647 h 121"/>
                <a:gd name="T6" fmla="*/ 2147483647 w 52"/>
                <a:gd name="T7" fmla="*/ 2147483647 h 121"/>
                <a:gd name="T8" fmla="*/ 2147483647 w 52"/>
                <a:gd name="T9" fmla="*/ 2147483647 h 121"/>
                <a:gd name="T10" fmla="*/ 2147483647 w 52"/>
                <a:gd name="T11" fmla="*/ 2147483647 h 121"/>
                <a:gd name="T12" fmla="*/ 2147483647 w 52"/>
                <a:gd name="T13" fmla="*/ 2147483647 h 121"/>
                <a:gd name="T14" fmla="*/ 2147483647 w 52"/>
                <a:gd name="T15" fmla="*/ 2147483647 h 121"/>
                <a:gd name="T16" fmla="*/ 2147483647 w 52"/>
                <a:gd name="T17" fmla="*/ 2147483647 h 121"/>
                <a:gd name="T18" fmla="*/ 2147483647 w 52"/>
                <a:gd name="T19" fmla="*/ 2147483647 h 121"/>
                <a:gd name="T20" fmla="*/ 2147483647 w 52"/>
                <a:gd name="T21" fmla="*/ 2147483647 h 121"/>
                <a:gd name="T22" fmla="*/ 2147483647 w 52"/>
                <a:gd name="T23" fmla="*/ 2147483647 h 121"/>
                <a:gd name="T24" fmla="*/ 2147483647 w 52"/>
                <a:gd name="T25" fmla="*/ 2147483647 h 121"/>
                <a:gd name="T26" fmla="*/ 2147483647 w 52"/>
                <a:gd name="T27" fmla="*/ 2147483647 h 121"/>
                <a:gd name="T28" fmla="*/ 2147483647 w 52"/>
                <a:gd name="T29" fmla="*/ 2147483647 h 121"/>
                <a:gd name="T30" fmla="*/ 2147483647 w 52"/>
                <a:gd name="T31" fmla="*/ 2147483647 h 121"/>
                <a:gd name="T32" fmla="*/ 2147483647 w 52"/>
                <a:gd name="T33" fmla="*/ 2147483647 h 121"/>
                <a:gd name="T34" fmla="*/ 2147483647 w 52"/>
                <a:gd name="T35" fmla="*/ 2147483647 h 121"/>
                <a:gd name="T36" fmla="*/ 0 w 52"/>
                <a:gd name="T37" fmla="*/ 2147483647 h 121"/>
                <a:gd name="T38" fmla="*/ 0 w 52"/>
                <a:gd name="T39" fmla="*/ 2147483647 h 121"/>
                <a:gd name="T40" fmla="*/ 2147483647 w 52"/>
                <a:gd name="T41" fmla="*/ 2147483647 h 121"/>
                <a:gd name="T42" fmla="*/ 2147483647 w 52"/>
                <a:gd name="T43" fmla="*/ 2147483647 h 121"/>
                <a:gd name="T44" fmla="*/ 2147483647 w 52"/>
                <a:gd name="T45" fmla="*/ 2147483647 h 121"/>
                <a:gd name="T46" fmla="*/ 2147483647 w 52"/>
                <a:gd name="T47" fmla="*/ 2147483647 h 121"/>
                <a:gd name="T48" fmla="*/ 2147483647 w 52"/>
                <a:gd name="T49" fmla="*/ 2147483647 h 121"/>
                <a:gd name="T50" fmla="*/ 2147483647 w 52"/>
                <a:gd name="T51" fmla="*/ 2147483647 h 121"/>
                <a:gd name="T52" fmla="*/ 2147483647 w 52"/>
                <a:gd name="T53" fmla="*/ 0 h 1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121">
                  <a:moveTo>
                    <a:pt x="41" y="0"/>
                  </a:moveTo>
                  <a:lnTo>
                    <a:pt x="46" y="2"/>
                  </a:lnTo>
                  <a:lnTo>
                    <a:pt x="47" y="32"/>
                  </a:lnTo>
                  <a:lnTo>
                    <a:pt x="52" y="59"/>
                  </a:lnTo>
                  <a:lnTo>
                    <a:pt x="51" y="70"/>
                  </a:lnTo>
                  <a:lnTo>
                    <a:pt x="47" y="79"/>
                  </a:lnTo>
                  <a:lnTo>
                    <a:pt x="44" y="89"/>
                  </a:lnTo>
                  <a:lnTo>
                    <a:pt x="41" y="103"/>
                  </a:lnTo>
                  <a:lnTo>
                    <a:pt x="33" y="115"/>
                  </a:lnTo>
                  <a:lnTo>
                    <a:pt x="33" y="121"/>
                  </a:lnTo>
                  <a:lnTo>
                    <a:pt x="28" y="114"/>
                  </a:lnTo>
                  <a:lnTo>
                    <a:pt x="22" y="113"/>
                  </a:lnTo>
                  <a:lnTo>
                    <a:pt x="16" y="109"/>
                  </a:lnTo>
                  <a:lnTo>
                    <a:pt x="14" y="103"/>
                  </a:lnTo>
                  <a:lnTo>
                    <a:pt x="14" y="95"/>
                  </a:lnTo>
                  <a:lnTo>
                    <a:pt x="8" y="93"/>
                  </a:lnTo>
                  <a:lnTo>
                    <a:pt x="5" y="87"/>
                  </a:lnTo>
                  <a:lnTo>
                    <a:pt x="4" y="65"/>
                  </a:lnTo>
                  <a:lnTo>
                    <a:pt x="0" y="60"/>
                  </a:lnTo>
                  <a:lnTo>
                    <a:pt x="0" y="44"/>
                  </a:lnTo>
                  <a:lnTo>
                    <a:pt x="5" y="30"/>
                  </a:lnTo>
                  <a:lnTo>
                    <a:pt x="10" y="32"/>
                  </a:lnTo>
                  <a:lnTo>
                    <a:pt x="16" y="29"/>
                  </a:lnTo>
                  <a:lnTo>
                    <a:pt x="27" y="22"/>
                  </a:lnTo>
                  <a:lnTo>
                    <a:pt x="36" y="18"/>
                  </a:lnTo>
                  <a:lnTo>
                    <a:pt x="38" y="1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0" name="Freeform 23"/>
            <p:cNvSpPr>
              <a:spLocks noChangeAspect="1"/>
            </p:cNvSpPr>
            <p:nvPr/>
          </p:nvSpPr>
          <p:spPr bwMode="gray">
            <a:xfrm>
              <a:off x="3331748" y="3271839"/>
              <a:ext cx="928795" cy="1116012"/>
            </a:xfrm>
            <a:custGeom>
              <a:avLst/>
              <a:gdLst>
                <a:gd name="T0" fmla="*/ 2147483647 w 694"/>
                <a:gd name="T1" fmla="*/ 2147483647 h 700"/>
                <a:gd name="T2" fmla="*/ 2147483647 w 694"/>
                <a:gd name="T3" fmla="*/ 2147483647 h 700"/>
                <a:gd name="T4" fmla="*/ 2147483647 w 694"/>
                <a:gd name="T5" fmla="*/ 2147483647 h 700"/>
                <a:gd name="T6" fmla="*/ 2147483647 w 694"/>
                <a:gd name="T7" fmla="*/ 2147483647 h 700"/>
                <a:gd name="T8" fmla="*/ 2147483647 w 694"/>
                <a:gd name="T9" fmla="*/ 2147483647 h 700"/>
                <a:gd name="T10" fmla="*/ 2147483647 w 694"/>
                <a:gd name="T11" fmla="*/ 2147483647 h 700"/>
                <a:gd name="T12" fmla="*/ 2147483647 w 694"/>
                <a:gd name="T13" fmla="*/ 2147483647 h 700"/>
                <a:gd name="T14" fmla="*/ 2147483647 w 694"/>
                <a:gd name="T15" fmla="*/ 2147483647 h 700"/>
                <a:gd name="T16" fmla="*/ 2147483647 w 694"/>
                <a:gd name="T17" fmla="*/ 2147483647 h 700"/>
                <a:gd name="T18" fmla="*/ 2147483647 w 694"/>
                <a:gd name="T19" fmla="*/ 2147483647 h 700"/>
                <a:gd name="T20" fmla="*/ 0 w 694"/>
                <a:gd name="T21" fmla="*/ 2147483647 h 700"/>
                <a:gd name="T22" fmla="*/ 2147483647 w 694"/>
                <a:gd name="T23" fmla="*/ 2147483647 h 700"/>
                <a:gd name="T24" fmla="*/ 2147483647 w 694"/>
                <a:gd name="T25" fmla="*/ 2147483647 h 700"/>
                <a:gd name="T26" fmla="*/ 2147483647 w 694"/>
                <a:gd name="T27" fmla="*/ 2147483647 h 700"/>
                <a:gd name="T28" fmla="*/ 2147483647 w 694"/>
                <a:gd name="T29" fmla="*/ 2147483647 h 700"/>
                <a:gd name="T30" fmla="*/ 2147483647 w 694"/>
                <a:gd name="T31" fmla="*/ 2147483647 h 700"/>
                <a:gd name="T32" fmla="*/ 2147483647 w 694"/>
                <a:gd name="T33" fmla="*/ 2147483647 h 700"/>
                <a:gd name="T34" fmla="*/ 2147483647 w 694"/>
                <a:gd name="T35" fmla="*/ 2147483647 h 700"/>
                <a:gd name="T36" fmla="*/ 2147483647 w 694"/>
                <a:gd name="T37" fmla="*/ 2147483647 h 700"/>
                <a:gd name="T38" fmla="*/ 2147483647 w 694"/>
                <a:gd name="T39" fmla="*/ 2147483647 h 700"/>
                <a:gd name="T40" fmla="*/ 2147483647 w 694"/>
                <a:gd name="T41" fmla="*/ 2147483647 h 700"/>
                <a:gd name="T42" fmla="*/ 2147483647 w 694"/>
                <a:gd name="T43" fmla="*/ 2147483647 h 700"/>
                <a:gd name="T44" fmla="*/ 2147483647 w 694"/>
                <a:gd name="T45" fmla="*/ 2147483647 h 700"/>
                <a:gd name="T46" fmla="*/ 2147483647 w 694"/>
                <a:gd name="T47" fmla="*/ 2147483647 h 700"/>
                <a:gd name="T48" fmla="*/ 2147483647 w 694"/>
                <a:gd name="T49" fmla="*/ 2147483647 h 700"/>
                <a:gd name="T50" fmla="*/ 2147483647 w 694"/>
                <a:gd name="T51" fmla="*/ 2147483647 h 700"/>
                <a:gd name="T52" fmla="*/ 2147483647 w 694"/>
                <a:gd name="T53" fmla="*/ 2147483647 h 700"/>
                <a:gd name="T54" fmla="*/ 2147483647 w 694"/>
                <a:gd name="T55" fmla="*/ 2147483647 h 700"/>
                <a:gd name="T56" fmla="*/ 2147483647 w 694"/>
                <a:gd name="T57" fmla="*/ 2147483647 h 700"/>
                <a:gd name="T58" fmla="*/ 2147483647 w 694"/>
                <a:gd name="T59" fmla="*/ 2147483647 h 700"/>
                <a:gd name="T60" fmla="*/ 2147483647 w 694"/>
                <a:gd name="T61" fmla="*/ 2147483647 h 700"/>
                <a:gd name="T62" fmla="*/ 2147483647 w 694"/>
                <a:gd name="T63" fmla="*/ 2147483647 h 700"/>
                <a:gd name="T64" fmla="*/ 2147483647 w 694"/>
                <a:gd name="T65" fmla="*/ 2147483647 h 700"/>
                <a:gd name="T66" fmla="*/ 2147483647 w 694"/>
                <a:gd name="T67" fmla="*/ 2147483647 h 700"/>
                <a:gd name="T68" fmla="*/ 2147483647 w 694"/>
                <a:gd name="T69" fmla="*/ 2147483647 h 700"/>
                <a:gd name="T70" fmla="*/ 2147483647 w 694"/>
                <a:gd name="T71" fmla="*/ 2147483647 h 700"/>
                <a:gd name="T72" fmla="*/ 2147483647 w 694"/>
                <a:gd name="T73" fmla="*/ 2147483647 h 700"/>
                <a:gd name="T74" fmla="*/ 2147483647 w 694"/>
                <a:gd name="T75" fmla="*/ 2147483647 h 700"/>
                <a:gd name="T76" fmla="*/ 2147483647 w 694"/>
                <a:gd name="T77" fmla="*/ 2147483647 h 700"/>
                <a:gd name="T78" fmla="*/ 2147483647 w 694"/>
                <a:gd name="T79" fmla="*/ 2147483647 h 700"/>
                <a:gd name="T80" fmla="*/ 2147483647 w 694"/>
                <a:gd name="T81" fmla="*/ 2147483647 h 700"/>
                <a:gd name="T82" fmla="*/ 2147483647 w 694"/>
                <a:gd name="T83" fmla="*/ 2147483647 h 700"/>
                <a:gd name="T84" fmla="*/ 2147483647 w 694"/>
                <a:gd name="T85" fmla="*/ 2147483647 h 700"/>
                <a:gd name="T86" fmla="*/ 2147483647 w 694"/>
                <a:gd name="T87" fmla="*/ 2147483647 h 700"/>
                <a:gd name="T88" fmla="*/ 2147483647 w 694"/>
                <a:gd name="T89" fmla="*/ 2147483647 h 700"/>
                <a:gd name="T90" fmla="*/ 2147483647 w 694"/>
                <a:gd name="T91" fmla="*/ 2147483647 h 700"/>
                <a:gd name="T92" fmla="*/ 2147483647 w 694"/>
                <a:gd name="T93" fmla="*/ 2147483647 h 700"/>
                <a:gd name="T94" fmla="*/ 2147483647 w 694"/>
                <a:gd name="T95" fmla="*/ 2147483647 h 700"/>
                <a:gd name="T96" fmla="*/ 2147483647 w 694"/>
                <a:gd name="T97" fmla="*/ 2147483647 h 700"/>
                <a:gd name="T98" fmla="*/ 2147483647 w 694"/>
                <a:gd name="T99" fmla="*/ 2147483647 h 700"/>
                <a:gd name="T100" fmla="*/ 2147483647 w 694"/>
                <a:gd name="T101" fmla="*/ 2147483647 h 7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94" h="700">
                  <a:moveTo>
                    <a:pt x="408" y="0"/>
                  </a:moveTo>
                  <a:lnTo>
                    <a:pt x="403" y="4"/>
                  </a:lnTo>
                  <a:lnTo>
                    <a:pt x="381" y="7"/>
                  </a:lnTo>
                  <a:lnTo>
                    <a:pt x="355" y="17"/>
                  </a:lnTo>
                  <a:lnTo>
                    <a:pt x="349" y="36"/>
                  </a:lnTo>
                  <a:lnTo>
                    <a:pt x="345" y="66"/>
                  </a:lnTo>
                  <a:lnTo>
                    <a:pt x="349" y="70"/>
                  </a:lnTo>
                  <a:lnTo>
                    <a:pt x="348" y="76"/>
                  </a:lnTo>
                  <a:lnTo>
                    <a:pt x="336" y="90"/>
                  </a:lnTo>
                  <a:lnTo>
                    <a:pt x="322" y="100"/>
                  </a:lnTo>
                  <a:lnTo>
                    <a:pt x="290" y="109"/>
                  </a:lnTo>
                  <a:lnTo>
                    <a:pt x="275" y="119"/>
                  </a:lnTo>
                  <a:lnTo>
                    <a:pt x="268" y="132"/>
                  </a:lnTo>
                  <a:lnTo>
                    <a:pt x="269" y="138"/>
                  </a:lnTo>
                  <a:lnTo>
                    <a:pt x="284" y="138"/>
                  </a:lnTo>
                  <a:lnTo>
                    <a:pt x="289" y="139"/>
                  </a:lnTo>
                  <a:lnTo>
                    <a:pt x="288" y="143"/>
                  </a:lnTo>
                  <a:lnTo>
                    <a:pt x="267" y="145"/>
                  </a:lnTo>
                  <a:lnTo>
                    <a:pt x="257" y="152"/>
                  </a:lnTo>
                  <a:lnTo>
                    <a:pt x="248" y="154"/>
                  </a:lnTo>
                  <a:lnTo>
                    <a:pt x="237" y="154"/>
                  </a:lnTo>
                  <a:lnTo>
                    <a:pt x="224" y="150"/>
                  </a:lnTo>
                  <a:lnTo>
                    <a:pt x="208" y="148"/>
                  </a:lnTo>
                  <a:lnTo>
                    <a:pt x="203" y="149"/>
                  </a:lnTo>
                  <a:lnTo>
                    <a:pt x="191" y="133"/>
                  </a:lnTo>
                  <a:lnTo>
                    <a:pt x="192" y="124"/>
                  </a:lnTo>
                  <a:lnTo>
                    <a:pt x="188" y="122"/>
                  </a:lnTo>
                  <a:lnTo>
                    <a:pt x="167" y="123"/>
                  </a:lnTo>
                  <a:lnTo>
                    <a:pt x="157" y="120"/>
                  </a:lnTo>
                  <a:lnTo>
                    <a:pt x="159" y="140"/>
                  </a:lnTo>
                  <a:lnTo>
                    <a:pt x="162" y="149"/>
                  </a:lnTo>
                  <a:lnTo>
                    <a:pt x="168" y="154"/>
                  </a:lnTo>
                  <a:lnTo>
                    <a:pt x="175" y="177"/>
                  </a:lnTo>
                  <a:lnTo>
                    <a:pt x="175" y="189"/>
                  </a:lnTo>
                  <a:lnTo>
                    <a:pt x="177" y="202"/>
                  </a:lnTo>
                  <a:lnTo>
                    <a:pt x="183" y="206"/>
                  </a:lnTo>
                  <a:lnTo>
                    <a:pt x="179" y="210"/>
                  </a:lnTo>
                  <a:lnTo>
                    <a:pt x="168" y="211"/>
                  </a:lnTo>
                  <a:lnTo>
                    <a:pt x="165" y="208"/>
                  </a:lnTo>
                  <a:lnTo>
                    <a:pt x="160" y="205"/>
                  </a:lnTo>
                  <a:lnTo>
                    <a:pt x="152" y="208"/>
                  </a:lnTo>
                  <a:lnTo>
                    <a:pt x="145" y="210"/>
                  </a:lnTo>
                  <a:lnTo>
                    <a:pt x="136" y="209"/>
                  </a:lnTo>
                  <a:lnTo>
                    <a:pt x="118" y="215"/>
                  </a:lnTo>
                  <a:lnTo>
                    <a:pt x="93" y="194"/>
                  </a:lnTo>
                  <a:lnTo>
                    <a:pt x="76" y="195"/>
                  </a:lnTo>
                  <a:lnTo>
                    <a:pt x="71" y="193"/>
                  </a:lnTo>
                  <a:lnTo>
                    <a:pt x="66" y="197"/>
                  </a:lnTo>
                  <a:lnTo>
                    <a:pt x="65" y="202"/>
                  </a:lnTo>
                  <a:lnTo>
                    <a:pt x="51" y="206"/>
                  </a:lnTo>
                  <a:lnTo>
                    <a:pt x="42" y="206"/>
                  </a:lnTo>
                  <a:lnTo>
                    <a:pt x="26" y="209"/>
                  </a:lnTo>
                  <a:lnTo>
                    <a:pt x="4" y="219"/>
                  </a:lnTo>
                  <a:lnTo>
                    <a:pt x="0" y="229"/>
                  </a:lnTo>
                  <a:lnTo>
                    <a:pt x="0" y="235"/>
                  </a:lnTo>
                  <a:lnTo>
                    <a:pt x="20" y="232"/>
                  </a:lnTo>
                  <a:lnTo>
                    <a:pt x="19" y="237"/>
                  </a:lnTo>
                  <a:lnTo>
                    <a:pt x="14" y="237"/>
                  </a:lnTo>
                  <a:lnTo>
                    <a:pt x="9" y="243"/>
                  </a:lnTo>
                  <a:lnTo>
                    <a:pt x="11" y="248"/>
                  </a:lnTo>
                  <a:lnTo>
                    <a:pt x="19" y="247"/>
                  </a:lnTo>
                  <a:lnTo>
                    <a:pt x="28" y="247"/>
                  </a:lnTo>
                  <a:lnTo>
                    <a:pt x="26" y="254"/>
                  </a:lnTo>
                  <a:lnTo>
                    <a:pt x="5" y="258"/>
                  </a:lnTo>
                  <a:lnTo>
                    <a:pt x="10" y="263"/>
                  </a:lnTo>
                  <a:lnTo>
                    <a:pt x="23" y="268"/>
                  </a:lnTo>
                  <a:lnTo>
                    <a:pt x="23" y="279"/>
                  </a:lnTo>
                  <a:lnTo>
                    <a:pt x="35" y="280"/>
                  </a:lnTo>
                  <a:lnTo>
                    <a:pt x="35" y="274"/>
                  </a:lnTo>
                  <a:lnTo>
                    <a:pt x="43" y="273"/>
                  </a:lnTo>
                  <a:lnTo>
                    <a:pt x="74" y="284"/>
                  </a:lnTo>
                  <a:lnTo>
                    <a:pt x="84" y="291"/>
                  </a:lnTo>
                  <a:lnTo>
                    <a:pt x="86" y="296"/>
                  </a:lnTo>
                  <a:lnTo>
                    <a:pt x="91" y="299"/>
                  </a:lnTo>
                  <a:lnTo>
                    <a:pt x="103" y="294"/>
                  </a:lnTo>
                  <a:lnTo>
                    <a:pt x="111" y="296"/>
                  </a:lnTo>
                  <a:lnTo>
                    <a:pt x="106" y="300"/>
                  </a:lnTo>
                  <a:lnTo>
                    <a:pt x="118" y="305"/>
                  </a:lnTo>
                  <a:lnTo>
                    <a:pt x="124" y="300"/>
                  </a:lnTo>
                  <a:lnTo>
                    <a:pt x="128" y="302"/>
                  </a:lnTo>
                  <a:lnTo>
                    <a:pt x="125" y="318"/>
                  </a:lnTo>
                  <a:lnTo>
                    <a:pt x="140" y="322"/>
                  </a:lnTo>
                  <a:lnTo>
                    <a:pt x="155" y="318"/>
                  </a:lnTo>
                  <a:lnTo>
                    <a:pt x="165" y="323"/>
                  </a:lnTo>
                  <a:lnTo>
                    <a:pt x="148" y="328"/>
                  </a:lnTo>
                  <a:lnTo>
                    <a:pt x="148" y="334"/>
                  </a:lnTo>
                  <a:lnTo>
                    <a:pt x="155" y="342"/>
                  </a:lnTo>
                  <a:lnTo>
                    <a:pt x="150" y="349"/>
                  </a:lnTo>
                  <a:lnTo>
                    <a:pt x="144" y="344"/>
                  </a:lnTo>
                  <a:lnTo>
                    <a:pt x="144" y="351"/>
                  </a:lnTo>
                  <a:lnTo>
                    <a:pt x="155" y="364"/>
                  </a:lnTo>
                  <a:lnTo>
                    <a:pt x="161" y="374"/>
                  </a:lnTo>
                  <a:lnTo>
                    <a:pt x="164" y="381"/>
                  </a:lnTo>
                  <a:lnTo>
                    <a:pt x="176" y="389"/>
                  </a:lnTo>
                  <a:lnTo>
                    <a:pt x="188" y="397"/>
                  </a:lnTo>
                  <a:lnTo>
                    <a:pt x="203" y="401"/>
                  </a:lnTo>
                  <a:lnTo>
                    <a:pt x="200" y="408"/>
                  </a:lnTo>
                  <a:lnTo>
                    <a:pt x="204" y="417"/>
                  </a:lnTo>
                  <a:lnTo>
                    <a:pt x="204" y="429"/>
                  </a:lnTo>
                  <a:lnTo>
                    <a:pt x="199" y="440"/>
                  </a:lnTo>
                  <a:lnTo>
                    <a:pt x="203" y="450"/>
                  </a:lnTo>
                  <a:lnTo>
                    <a:pt x="213" y="457"/>
                  </a:lnTo>
                  <a:lnTo>
                    <a:pt x="220" y="467"/>
                  </a:lnTo>
                  <a:lnTo>
                    <a:pt x="224" y="480"/>
                  </a:lnTo>
                  <a:lnTo>
                    <a:pt x="220" y="475"/>
                  </a:lnTo>
                  <a:lnTo>
                    <a:pt x="207" y="460"/>
                  </a:lnTo>
                  <a:lnTo>
                    <a:pt x="203" y="467"/>
                  </a:lnTo>
                  <a:lnTo>
                    <a:pt x="203" y="484"/>
                  </a:lnTo>
                  <a:lnTo>
                    <a:pt x="198" y="517"/>
                  </a:lnTo>
                  <a:lnTo>
                    <a:pt x="197" y="527"/>
                  </a:lnTo>
                  <a:lnTo>
                    <a:pt x="203" y="518"/>
                  </a:lnTo>
                  <a:lnTo>
                    <a:pt x="207" y="526"/>
                  </a:lnTo>
                  <a:lnTo>
                    <a:pt x="204" y="530"/>
                  </a:lnTo>
                  <a:lnTo>
                    <a:pt x="197" y="534"/>
                  </a:lnTo>
                  <a:lnTo>
                    <a:pt x="197" y="547"/>
                  </a:lnTo>
                  <a:lnTo>
                    <a:pt x="186" y="607"/>
                  </a:lnTo>
                  <a:lnTo>
                    <a:pt x="181" y="618"/>
                  </a:lnTo>
                  <a:lnTo>
                    <a:pt x="171" y="624"/>
                  </a:lnTo>
                  <a:lnTo>
                    <a:pt x="161" y="624"/>
                  </a:lnTo>
                  <a:lnTo>
                    <a:pt x="162" y="628"/>
                  </a:lnTo>
                  <a:lnTo>
                    <a:pt x="184" y="646"/>
                  </a:lnTo>
                  <a:lnTo>
                    <a:pt x="193" y="650"/>
                  </a:lnTo>
                  <a:lnTo>
                    <a:pt x="204" y="652"/>
                  </a:lnTo>
                  <a:lnTo>
                    <a:pt x="215" y="660"/>
                  </a:lnTo>
                  <a:lnTo>
                    <a:pt x="222" y="666"/>
                  </a:lnTo>
                  <a:lnTo>
                    <a:pt x="268" y="678"/>
                  </a:lnTo>
                  <a:lnTo>
                    <a:pt x="284" y="679"/>
                  </a:lnTo>
                  <a:lnTo>
                    <a:pt x="290" y="678"/>
                  </a:lnTo>
                  <a:lnTo>
                    <a:pt x="300" y="671"/>
                  </a:lnTo>
                  <a:lnTo>
                    <a:pt x="308" y="670"/>
                  </a:lnTo>
                  <a:lnTo>
                    <a:pt x="317" y="672"/>
                  </a:lnTo>
                  <a:lnTo>
                    <a:pt x="332" y="682"/>
                  </a:lnTo>
                  <a:lnTo>
                    <a:pt x="345" y="683"/>
                  </a:lnTo>
                  <a:lnTo>
                    <a:pt x="350" y="689"/>
                  </a:lnTo>
                  <a:lnTo>
                    <a:pt x="361" y="698"/>
                  </a:lnTo>
                  <a:lnTo>
                    <a:pt x="369" y="700"/>
                  </a:lnTo>
                  <a:lnTo>
                    <a:pt x="397" y="698"/>
                  </a:lnTo>
                  <a:lnTo>
                    <a:pt x="410" y="695"/>
                  </a:lnTo>
                  <a:lnTo>
                    <a:pt x="424" y="695"/>
                  </a:lnTo>
                  <a:lnTo>
                    <a:pt x="431" y="697"/>
                  </a:lnTo>
                  <a:lnTo>
                    <a:pt x="429" y="667"/>
                  </a:lnTo>
                  <a:lnTo>
                    <a:pt x="425" y="663"/>
                  </a:lnTo>
                  <a:lnTo>
                    <a:pt x="428" y="649"/>
                  </a:lnTo>
                  <a:lnTo>
                    <a:pt x="434" y="638"/>
                  </a:lnTo>
                  <a:lnTo>
                    <a:pt x="452" y="629"/>
                  </a:lnTo>
                  <a:lnTo>
                    <a:pt x="463" y="622"/>
                  </a:lnTo>
                  <a:lnTo>
                    <a:pt x="469" y="617"/>
                  </a:lnTo>
                  <a:lnTo>
                    <a:pt x="478" y="612"/>
                  </a:lnTo>
                  <a:lnTo>
                    <a:pt x="483" y="612"/>
                  </a:lnTo>
                  <a:lnTo>
                    <a:pt x="487" y="615"/>
                  </a:lnTo>
                  <a:lnTo>
                    <a:pt x="503" y="618"/>
                  </a:lnTo>
                  <a:lnTo>
                    <a:pt x="505" y="619"/>
                  </a:lnTo>
                  <a:lnTo>
                    <a:pt x="507" y="623"/>
                  </a:lnTo>
                  <a:lnTo>
                    <a:pt x="512" y="624"/>
                  </a:lnTo>
                  <a:lnTo>
                    <a:pt x="525" y="625"/>
                  </a:lnTo>
                  <a:lnTo>
                    <a:pt x="526" y="622"/>
                  </a:lnTo>
                  <a:lnTo>
                    <a:pt x="536" y="623"/>
                  </a:lnTo>
                  <a:lnTo>
                    <a:pt x="538" y="625"/>
                  </a:lnTo>
                  <a:lnTo>
                    <a:pt x="546" y="625"/>
                  </a:lnTo>
                  <a:lnTo>
                    <a:pt x="552" y="628"/>
                  </a:lnTo>
                  <a:lnTo>
                    <a:pt x="553" y="633"/>
                  </a:lnTo>
                  <a:lnTo>
                    <a:pt x="557" y="634"/>
                  </a:lnTo>
                  <a:lnTo>
                    <a:pt x="569" y="635"/>
                  </a:lnTo>
                  <a:lnTo>
                    <a:pt x="578" y="644"/>
                  </a:lnTo>
                  <a:lnTo>
                    <a:pt x="593" y="645"/>
                  </a:lnTo>
                  <a:lnTo>
                    <a:pt x="617" y="634"/>
                  </a:lnTo>
                  <a:lnTo>
                    <a:pt x="619" y="631"/>
                  </a:lnTo>
                  <a:lnTo>
                    <a:pt x="620" y="625"/>
                  </a:lnTo>
                  <a:lnTo>
                    <a:pt x="629" y="619"/>
                  </a:lnTo>
                  <a:lnTo>
                    <a:pt x="640" y="608"/>
                  </a:lnTo>
                  <a:lnTo>
                    <a:pt x="646" y="604"/>
                  </a:lnTo>
                  <a:lnTo>
                    <a:pt x="648" y="600"/>
                  </a:lnTo>
                  <a:lnTo>
                    <a:pt x="667" y="590"/>
                  </a:lnTo>
                  <a:lnTo>
                    <a:pt x="668" y="588"/>
                  </a:lnTo>
                  <a:lnTo>
                    <a:pt x="667" y="585"/>
                  </a:lnTo>
                  <a:lnTo>
                    <a:pt x="670" y="579"/>
                  </a:lnTo>
                  <a:lnTo>
                    <a:pt x="670" y="570"/>
                  </a:lnTo>
                  <a:lnTo>
                    <a:pt x="666" y="561"/>
                  </a:lnTo>
                  <a:lnTo>
                    <a:pt x="641" y="559"/>
                  </a:lnTo>
                  <a:lnTo>
                    <a:pt x="635" y="550"/>
                  </a:lnTo>
                  <a:lnTo>
                    <a:pt x="633" y="539"/>
                  </a:lnTo>
                  <a:lnTo>
                    <a:pt x="632" y="528"/>
                  </a:lnTo>
                  <a:lnTo>
                    <a:pt x="634" y="520"/>
                  </a:lnTo>
                  <a:lnTo>
                    <a:pt x="633" y="511"/>
                  </a:lnTo>
                  <a:lnTo>
                    <a:pt x="624" y="509"/>
                  </a:lnTo>
                  <a:lnTo>
                    <a:pt x="623" y="504"/>
                  </a:lnTo>
                  <a:lnTo>
                    <a:pt x="622" y="499"/>
                  </a:lnTo>
                  <a:lnTo>
                    <a:pt x="624" y="490"/>
                  </a:lnTo>
                  <a:lnTo>
                    <a:pt x="629" y="484"/>
                  </a:lnTo>
                  <a:lnTo>
                    <a:pt x="640" y="477"/>
                  </a:lnTo>
                  <a:lnTo>
                    <a:pt x="638" y="467"/>
                  </a:lnTo>
                  <a:lnTo>
                    <a:pt x="627" y="441"/>
                  </a:lnTo>
                  <a:lnTo>
                    <a:pt x="625" y="436"/>
                  </a:lnTo>
                  <a:lnTo>
                    <a:pt x="627" y="431"/>
                  </a:lnTo>
                  <a:lnTo>
                    <a:pt x="636" y="430"/>
                  </a:lnTo>
                  <a:lnTo>
                    <a:pt x="634" y="419"/>
                  </a:lnTo>
                  <a:lnTo>
                    <a:pt x="627" y="418"/>
                  </a:lnTo>
                  <a:lnTo>
                    <a:pt x="624" y="407"/>
                  </a:lnTo>
                  <a:lnTo>
                    <a:pt x="624" y="389"/>
                  </a:lnTo>
                  <a:lnTo>
                    <a:pt x="620" y="388"/>
                  </a:lnTo>
                  <a:lnTo>
                    <a:pt x="603" y="388"/>
                  </a:lnTo>
                  <a:lnTo>
                    <a:pt x="592" y="404"/>
                  </a:lnTo>
                  <a:lnTo>
                    <a:pt x="586" y="409"/>
                  </a:lnTo>
                  <a:lnTo>
                    <a:pt x="582" y="407"/>
                  </a:lnTo>
                  <a:lnTo>
                    <a:pt x="584" y="385"/>
                  </a:lnTo>
                  <a:lnTo>
                    <a:pt x="587" y="372"/>
                  </a:lnTo>
                  <a:lnTo>
                    <a:pt x="591" y="369"/>
                  </a:lnTo>
                  <a:lnTo>
                    <a:pt x="595" y="362"/>
                  </a:lnTo>
                  <a:lnTo>
                    <a:pt x="602" y="358"/>
                  </a:lnTo>
                  <a:lnTo>
                    <a:pt x="603" y="355"/>
                  </a:lnTo>
                  <a:lnTo>
                    <a:pt x="606" y="345"/>
                  </a:lnTo>
                  <a:lnTo>
                    <a:pt x="612" y="337"/>
                  </a:lnTo>
                  <a:lnTo>
                    <a:pt x="635" y="311"/>
                  </a:lnTo>
                  <a:lnTo>
                    <a:pt x="632" y="306"/>
                  </a:lnTo>
                  <a:lnTo>
                    <a:pt x="635" y="299"/>
                  </a:lnTo>
                  <a:lnTo>
                    <a:pt x="652" y="300"/>
                  </a:lnTo>
                  <a:lnTo>
                    <a:pt x="660" y="297"/>
                  </a:lnTo>
                  <a:lnTo>
                    <a:pt x="667" y="291"/>
                  </a:lnTo>
                  <a:lnTo>
                    <a:pt x="665" y="289"/>
                  </a:lnTo>
                  <a:lnTo>
                    <a:pt x="663" y="279"/>
                  </a:lnTo>
                  <a:lnTo>
                    <a:pt x="665" y="251"/>
                  </a:lnTo>
                  <a:lnTo>
                    <a:pt x="672" y="226"/>
                  </a:lnTo>
                  <a:lnTo>
                    <a:pt x="675" y="214"/>
                  </a:lnTo>
                  <a:lnTo>
                    <a:pt x="692" y="191"/>
                  </a:lnTo>
                  <a:lnTo>
                    <a:pt x="694" y="179"/>
                  </a:lnTo>
                  <a:lnTo>
                    <a:pt x="681" y="173"/>
                  </a:lnTo>
                  <a:lnTo>
                    <a:pt x="640" y="161"/>
                  </a:lnTo>
                  <a:lnTo>
                    <a:pt x="622" y="160"/>
                  </a:lnTo>
                  <a:lnTo>
                    <a:pt x="616" y="149"/>
                  </a:lnTo>
                  <a:lnTo>
                    <a:pt x="608" y="143"/>
                  </a:lnTo>
                  <a:lnTo>
                    <a:pt x="596" y="132"/>
                  </a:lnTo>
                  <a:lnTo>
                    <a:pt x="584" y="133"/>
                  </a:lnTo>
                  <a:lnTo>
                    <a:pt x="566" y="128"/>
                  </a:lnTo>
                  <a:lnTo>
                    <a:pt x="558" y="129"/>
                  </a:lnTo>
                  <a:lnTo>
                    <a:pt x="548" y="127"/>
                  </a:lnTo>
                  <a:lnTo>
                    <a:pt x="539" y="119"/>
                  </a:lnTo>
                  <a:lnTo>
                    <a:pt x="528" y="114"/>
                  </a:lnTo>
                  <a:lnTo>
                    <a:pt x="531" y="108"/>
                  </a:lnTo>
                  <a:lnTo>
                    <a:pt x="526" y="106"/>
                  </a:lnTo>
                  <a:lnTo>
                    <a:pt x="526" y="82"/>
                  </a:lnTo>
                  <a:lnTo>
                    <a:pt x="520" y="82"/>
                  </a:lnTo>
                  <a:lnTo>
                    <a:pt x="514" y="90"/>
                  </a:lnTo>
                  <a:lnTo>
                    <a:pt x="509" y="97"/>
                  </a:lnTo>
                  <a:lnTo>
                    <a:pt x="499" y="97"/>
                  </a:lnTo>
                  <a:lnTo>
                    <a:pt x="489" y="93"/>
                  </a:lnTo>
                  <a:lnTo>
                    <a:pt x="487" y="78"/>
                  </a:lnTo>
                  <a:lnTo>
                    <a:pt x="484" y="69"/>
                  </a:lnTo>
                  <a:lnTo>
                    <a:pt x="478" y="64"/>
                  </a:lnTo>
                  <a:lnTo>
                    <a:pt x="466" y="60"/>
                  </a:lnTo>
                  <a:lnTo>
                    <a:pt x="452" y="52"/>
                  </a:lnTo>
                  <a:lnTo>
                    <a:pt x="442" y="48"/>
                  </a:lnTo>
                  <a:lnTo>
                    <a:pt x="433" y="30"/>
                  </a:lnTo>
                  <a:lnTo>
                    <a:pt x="421" y="31"/>
                  </a:lnTo>
                  <a:lnTo>
                    <a:pt x="410" y="26"/>
                  </a:lnTo>
                  <a:lnTo>
                    <a:pt x="408" y="16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1" name="Freeform 24"/>
            <p:cNvSpPr>
              <a:spLocks noChangeAspect="1"/>
            </p:cNvSpPr>
            <p:nvPr/>
          </p:nvSpPr>
          <p:spPr bwMode="gray">
            <a:xfrm>
              <a:off x="3231724" y="2122488"/>
              <a:ext cx="571566" cy="1301750"/>
            </a:xfrm>
            <a:custGeom>
              <a:avLst/>
              <a:gdLst>
                <a:gd name="T0" fmla="*/ 2147483647 w 430"/>
                <a:gd name="T1" fmla="*/ 2147483647 h 814"/>
                <a:gd name="T2" fmla="*/ 2147483647 w 430"/>
                <a:gd name="T3" fmla="*/ 2147483647 h 814"/>
                <a:gd name="T4" fmla="*/ 2147483647 w 430"/>
                <a:gd name="T5" fmla="*/ 2147483647 h 814"/>
                <a:gd name="T6" fmla="*/ 2147483647 w 430"/>
                <a:gd name="T7" fmla="*/ 2147483647 h 814"/>
                <a:gd name="T8" fmla="*/ 2147483647 w 430"/>
                <a:gd name="T9" fmla="*/ 2147483647 h 814"/>
                <a:gd name="T10" fmla="*/ 2147483647 w 430"/>
                <a:gd name="T11" fmla="*/ 2147483647 h 814"/>
                <a:gd name="T12" fmla="*/ 2147483647 w 430"/>
                <a:gd name="T13" fmla="*/ 2147483647 h 814"/>
                <a:gd name="T14" fmla="*/ 2147483647 w 430"/>
                <a:gd name="T15" fmla="*/ 2147483647 h 814"/>
                <a:gd name="T16" fmla="*/ 2147483647 w 430"/>
                <a:gd name="T17" fmla="*/ 2147483647 h 814"/>
                <a:gd name="T18" fmla="*/ 2147483647 w 430"/>
                <a:gd name="T19" fmla="*/ 2147483647 h 814"/>
                <a:gd name="T20" fmla="*/ 2147483647 w 430"/>
                <a:gd name="T21" fmla="*/ 2147483647 h 814"/>
                <a:gd name="T22" fmla="*/ 2147483647 w 430"/>
                <a:gd name="T23" fmla="*/ 2147483647 h 814"/>
                <a:gd name="T24" fmla="*/ 2147483647 w 430"/>
                <a:gd name="T25" fmla="*/ 2147483647 h 814"/>
                <a:gd name="T26" fmla="*/ 2147483647 w 430"/>
                <a:gd name="T27" fmla="*/ 2147483647 h 814"/>
                <a:gd name="T28" fmla="*/ 2147483647 w 430"/>
                <a:gd name="T29" fmla="*/ 2147483647 h 814"/>
                <a:gd name="T30" fmla="*/ 2147483647 w 430"/>
                <a:gd name="T31" fmla="*/ 2147483647 h 814"/>
                <a:gd name="T32" fmla="*/ 2147483647 w 430"/>
                <a:gd name="T33" fmla="*/ 2147483647 h 814"/>
                <a:gd name="T34" fmla="*/ 2147483647 w 430"/>
                <a:gd name="T35" fmla="*/ 2147483647 h 814"/>
                <a:gd name="T36" fmla="*/ 2147483647 w 430"/>
                <a:gd name="T37" fmla="*/ 2147483647 h 814"/>
                <a:gd name="T38" fmla="*/ 2147483647 w 430"/>
                <a:gd name="T39" fmla="*/ 2147483647 h 814"/>
                <a:gd name="T40" fmla="*/ 2147483647 w 430"/>
                <a:gd name="T41" fmla="*/ 2147483647 h 814"/>
                <a:gd name="T42" fmla="*/ 2147483647 w 430"/>
                <a:gd name="T43" fmla="*/ 0 h 814"/>
                <a:gd name="T44" fmla="*/ 2147483647 w 430"/>
                <a:gd name="T45" fmla="*/ 2147483647 h 814"/>
                <a:gd name="T46" fmla="*/ 2147483647 w 430"/>
                <a:gd name="T47" fmla="*/ 2147483647 h 814"/>
                <a:gd name="T48" fmla="*/ 2147483647 w 430"/>
                <a:gd name="T49" fmla="*/ 2147483647 h 814"/>
                <a:gd name="T50" fmla="*/ 2147483647 w 430"/>
                <a:gd name="T51" fmla="*/ 2147483647 h 814"/>
                <a:gd name="T52" fmla="*/ 2147483647 w 430"/>
                <a:gd name="T53" fmla="*/ 2147483647 h 814"/>
                <a:gd name="T54" fmla="*/ 2147483647 w 430"/>
                <a:gd name="T55" fmla="*/ 2147483647 h 814"/>
                <a:gd name="T56" fmla="*/ 2147483647 w 430"/>
                <a:gd name="T57" fmla="*/ 2147483647 h 814"/>
                <a:gd name="T58" fmla="*/ 2147483647 w 430"/>
                <a:gd name="T59" fmla="*/ 2147483647 h 814"/>
                <a:gd name="T60" fmla="*/ 2147483647 w 430"/>
                <a:gd name="T61" fmla="*/ 2147483647 h 814"/>
                <a:gd name="T62" fmla="*/ 2147483647 w 430"/>
                <a:gd name="T63" fmla="*/ 2147483647 h 814"/>
                <a:gd name="T64" fmla="*/ 2147483647 w 430"/>
                <a:gd name="T65" fmla="*/ 2147483647 h 814"/>
                <a:gd name="T66" fmla="*/ 2147483647 w 430"/>
                <a:gd name="T67" fmla="*/ 2147483647 h 814"/>
                <a:gd name="T68" fmla="*/ 2147483647 w 430"/>
                <a:gd name="T69" fmla="*/ 2147483647 h 814"/>
                <a:gd name="T70" fmla="*/ 2147483647 w 430"/>
                <a:gd name="T71" fmla="*/ 2147483647 h 814"/>
                <a:gd name="T72" fmla="*/ 2147483647 w 430"/>
                <a:gd name="T73" fmla="*/ 2147483647 h 814"/>
                <a:gd name="T74" fmla="*/ 2147483647 w 430"/>
                <a:gd name="T75" fmla="*/ 2147483647 h 814"/>
                <a:gd name="T76" fmla="*/ 2147483647 w 430"/>
                <a:gd name="T77" fmla="*/ 2147483647 h 814"/>
                <a:gd name="T78" fmla="*/ 2147483647 w 430"/>
                <a:gd name="T79" fmla="*/ 2147483647 h 814"/>
                <a:gd name="T80" fmla="*/ 2147483647 w 430"/>
                <a:gd name="T81" fmla="*/ 2147483647 h 814"/>
                <a:gd name="T82" fmla="*/ 2147483647 w 430"/>
                <a:gd name="T83" fmla="*/ 2147483647 h 814"/>
                <a:gd name="T84" fmla="*/ 2147483647 w 430"/>
                <a:gd name="T85" fmla="*/ 2147483647 h 814"/>
                <a:gd name="T86" fmla="*/ 2147483647 w 430"/>
                <a:gd name="T87" fmla="*/ 2147483647 h 814"/>
                <a:gd name="T88" fmla="*/ 2147483647 w 430"/>
                <a:gd name="T89" fmla="*/ 2147483647 h 814"/>
                <a:gd name="T90" fmla="*/ 2147483647 w 430"/>
                <a:gd name="T91" fmla="*/ 2147483647 h 814"/>
                <a:gd name="T92" fmla="*/ 2147483647 w 430"/>
                <a:gd name="T93" fmla="*/ 2147483647 h 814"/>
                <a:gd name="T94" fmla="*/ 2147483647 w 430"/>
                <a:gd name="T95" fmla="*/ 2147483647 h 814"/>
                <a:gd name="T96" fmla="*/ 2147483647 w 430"/>
                <a:gd name="T97" fmla="*/ 2147483647 h 814"/>
                <a:gd name="T98" fmla="*/ 2147483647 w 430"/>
                <a:gd name="T99" fmla="*/ 2147483647 h 814"/>
                <a:gd name="T100" fmla="*/ 2147483647 w 430"/>
                <a:gd name="T101" fmla="*/ 2147483647 h 814"/>
                <a:gd name="T102" fmla="*/ 2147483647 w 430"/>
                <a:gd name="T103" fmla="*/ 2147483647 h 814"/>
                <a:gd name="T104" fmla="*/ 2147483647 w 430"/>
                <a:gd name="T105" fmla="*/ 2147483647 h 814"/>
                <a:gd name="T106" fmla="*/ 2147483647 w 430"/>
                <a:gd name="T107" fmla="*/ 2147483647 h 814"/>
                <a:gd name="T108" fmla="*/ 2147483647 w 430"/>
                <a:gd name="T109" fmla="*/ 2147483647 h 81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30" h="814">
                  <a:moveTo>
                    <a:pt x="199" y="767"/>
                  </a:moveTo>
                  <a:lnTo>
                    <a:pt x="200" y="768"/>
                  </a:lnTo>
                  <a:lnTo>
                    <a:pt x="203" y="762"/>
                  </a:lnTo>
                  <a:lnTo>
                    <a:pt x="212" y="760"/>
                  </a:lnTo>
                  <a:lnTo>
                    <a:pt x="222" y="764"/>
                  </a:lnTo>
                  <a:lnTo>
                    <a:pt x="227" y="761"/>
                  </a:lnTo>
                  <a:lnTo>
                    <a:pt x="225" y="754"/>
                  </a:lnTo>
                  <a:lnTo>
                    <a:pt x="251" y="754"/>
                  </a:lnTo>
                  <a:lnTo>
                    <a:pt x="253" y="750"/>
                  </a:lnTo>
                  <a:lnTo>
                    <a:pt x="259" y="748"/>
                  </a:lnTo>
                  <a:lnTo>
                    <a:pt x="260" y="743"/>
                  </a:lnTo>
                  <a:lnTo>
                    <a:pt x="260" y="737"/>
                  </a:lnTo>
                  <a:lnTo>
                    <a:pt x="267" y="741"/>
                  </a:lnTo>
                  <a:lnTo>
                    <a:pt x="274" y="744"/>
                  </a:lnTo>
                  <a:lnTo>
                    <a:pt x="283" y="741"/>
                  </a:lnTo>
                  <a:lnTo>
                    <a:pt x="285" y="745"/>
                  </a:lnTo>
                  <a:lnTo>
                    <a:pt x="290" y="750"/>
                  </a:lnTo>
                  <a:lnTo>
                    <a:pt x="328" y="744"/>
                  </a:lnTo>
                  <a:lnTo>
                    <a:pt x="339" y="746"/>
                  </a:lnTo>
                  <a:lnTo>
                    <a:pt x="388" y="733"/>
                  </a:lnTo>
                  <a:lnTo>
                    <a:pt x="389" y="729"/>
                  </a:lnTo>
                  <a:lnTo>
                    <a:pt x="410" y="713"/>
                  </a:lnTo>
                  <a:lnTo>
                    <a:pt x="413" y="702"/>
                  </a:lnTo>
                  <a:lnTo>
                    <a:pt x="410" y="698"/>
                  </a:lnTo>
                  <a:lnTo>
                    <a:pt x="386" y="698"/>
                  </a:lnTo>
                  <a:lnTo>
                    <a:pt x="373" y="697"/>
                  </a:lnTo>
                  <a:lnTo>
                    <a:pt x="373" y="689"/>
                  </a:lnTo>
                  <a:lnTo>
                    <a:pt x="369" y="682"/>
                  </a:lnTo>
                  <a:lnTo>
                    <a:pt x="378" y="679"/>
                  </a:lnTo>
                  <a:lnTo>
                    <a:pt x="381" y="674"/>
                  </a:lnTo>
                  <a:lnTo>
                    <a:pt x="386" y="668"/>
                  </a:lnTo>
                  <a:lnTo>
                    <a:pt x="383" y="665"/>
                  </a:lnTo>
                  <a:lnTo>
                    <a:pt x="377" y="663"/>
                  </a:lnTo>
                  <a:lnTo>
                    <a:pt x="383" y="658"/>
                  </a:lnTo>
                  <a:lnTo>
                    <a:pt x="391" y="655"/>
                  </a:lnTo>
                  <a:lnTo>
                    <a:pt x="394" y="659"/>
                  </a:lnTo>
                  <a:lnTo>
                    <a:pt x="403" y="657"/>
                  </a:lnTo>
                  <a:lnTo>
                    <a:pt x="404" y="651"/>
                  </a:lnTo>
                  <a:lnTo>
                    <a:pt x="403" y="642"/>
                  </a:lnTo>
                  <a:lnTo>
                    <a:pt x="408" y="642"/>
                  </a:lnTo>
                  <a:lnTo>
                    <a:pt x="415" y="638"/>
                  </a:lnTo>
                  <a:lnTo>
                    <a:pt x="423" y="628"/>
                  </a:lnTo>
                  <a:lnTo>
                    <a:pt x="429" y="608"/>
                  </a:lnTo>
                  <a:lnTo>
                    <a:pt x="430" y="593"/>
                  </a:lnTo>
                  <a:lnTo>
                    <a:pt x="426" y="577"/>
                  </a:lnTo>
                  <a:lnTo>
                    <a:pt x="418" y="563"/>
                  </a:lnTo>
                  <a:lnTo>
                    <a:pt x="408" y="557"/>
                  </a:lnTo>
                  <a:lnTo>
                    <a:pt x="399" y="554"/>
                  </a:lnTo>
                  <a:lnTo>
                    <a:pt x="387" y="554"/>
                  </a:lnTo>
                  <a:lnTo>
                    <a:pt x="365" y="557"/>
                  </a:lnTo>
                  <a:lnTo>
                    <a:pt x="355" y="572"/>
                  </a:lnTo>
                  <a:lnTo>
                    <a:pt x="350" y="567"/>
                  </a:lnTo>
                  <a:lnTo>
                    <a:pt x="340" y="566"/>
                  </a:lnTo>
                  <a:lnTo>
                    <a:pt x="337" y="565"/>
                  </a:lnTo>
                  <a:lnTo>
                    <a:pt x="340" y="555"/>
                  </a:lnTo>
                  <a:lnTo>
                    <a:pt x="353" y="540"/>
                  </a:lnTo>
                  <a:lnTo>
                    <a:pt x="355" y="534"/>
                  </a:lnTo>
                  <a:lnTo>
                    <a:pt x="355" y="525"/>
                  </a:lnTo>
                  <a:lnTo>
                    <a:pt x="345" y="512"/>
                  </a:lnTo>
                  <a:lnTo>
                    <a:pt x="339" y="507"/>
                  </a:lnTo>
                  <a:lnTo>
                    <a:pt x="335" y="501"/>
                  </a:lnTo>
                  <a:lnTo>
                    <a:pt x="330" y="498"/>
                  </a:lnTo>
                  <a:lnTo>
                    <a:pt x="317" y="485"/>
                  </a:lnTo>
                  <a:lnTo>
                    <a:pt x="321" y="482"/>
                  </a:lnTo>
                  <a:lnTo>
                    <a:pt x="332" y="492"/>
                  </a:lnTo>
                  <a:lnTo>
                    <a:pt x="344" y="495"/>
                  </a:lnTo>
                  <a:lnTo>
                    <a:pt x="345" y="493"/>
                  </a:lnTo>
                  <a:lnTo>
                    <a:pt x="343" y="477"/>
                  </a:lnTo>
                  <a:lnTo>
                    <a:pt x="335" y="471"/>
                  </a:lnTo>
                  <a:lnTo>
                    <a:pt x="326" y="459"/>
                  </a:lnTo>
                  <a:lnTo>
                    <a:pt x="323" y="444"/>
                  </a:lnTo>
                  <a:lnTo>
                    <a:pt x="316" y="433"/>
                  </a:lnTo>
                  <a:lnTo>
                    <a:pt x="311" y="423"/>
                  </a:lnTo>
                  <a:lnTo>
                    <a:pt x="301" y="410"/>
                  </a:lnTo>
                  <a:lnTo>
                    <a:pt x="290" y="405"/>
                  </a:lnTo>
                  <a:lnTo>
                    <a:pt x="276" y="402"/>
                  </a:lnTo>
                  <a:lnTo>
                    <a:pt x="273" y="399"/>
                  </a:lnTo>
                  <a:lnTo>
                    <a:pt x="268" y="385"/>
                  </a:lnTo>
                  <a:lnTo>
                    <a:pt x="260" y="374"/>
                  </a:lnTo>
                  <a:lnTo>
                    <a:pt x="254" y="361"/>
                  </a:lnTo>
                  <a:lnTo>
                    <a:pt x="252" y="350"/>
                  </a:lnTo>
                  <a:lnTo>
                    <a:pt x="248" y="312"/>
                  </a:lnTo>
                  <a:lnTo>
                    <a:pt x="240" y="305"/>
                  </a:lnTo>
                  <a:lnTo>
                    <a:pt x="228" y="293"/>
                  </a:lnTo>
                  <a:lnTo>
                    <a:pt x="221" y="282"/>
                  </a:lnTo>
                  <a:lnTo>
                    <a:pt x="193" y="266"/>
                  </a:lnTo>
                  <a:lnTo>
                    <a:pt x="188" y="265"/>
                  </a:lnTo>
                  <a:lnTo>
                    <a:pt x="171" y="271"/>
                  </a:lnTo>
                  <a:lnTo>
                    <a:pt x="156" y="267"/>
                  </a:lnTo>
                  <a:lnTo>
                    <a:pt x="155" y="265"/>
                  </a:lnTo>
                  <a:lnTo>
                    <a:pt x="157" y="258"/>
                  </a:lnTo>
                  <a:lnTo>
                    <a:pt x="163" y="251"/>
                  </a:lnTo>
                  <a:lnTo>
                    <a:pt x="172" y="249"/>
                  </a:lnTo>
                  <a:lnTo>
                    <a:pt x="182" y="249"/>
                  </a:lnTo>
                  <a:lnTo>
                    <a:pt x="192" y="244"/>
                  </a:lnTo>
                  <a:lnTo>
                    <a:pt x="181" y="229"/>
                  </a:lnTo>
                  <a:lnTo>
                    <a:pt x="176" y="228"/>
                  </a:lnTo>
                  <a:lnTo>
                    <a:pt x="174" y="222"/>
                  </a:lnTo>
                  <a:lnTo>
                    <a:pt x="183" y="223"/>
                  </a:lnTo>
                  <a:lnTo>
                    <a:pt x="189" y="218"/>
                  </a:lnTo>
                  <a:lnTo>
                    <a:pt x="195" y="210"/>
                  </a:lnTo>
                  <a:lnTo>
                    <a:pt x="198" y="202"/>
                  </a:lnTo>
                  <a:lnTo>
                    <a:pt x="211" y="183"/>
                  </a:lnTo>
                  <a:lnTo>
                    <a:pt x="212" y="173"/>
                  </a:lnTo>
                  <a:lnTo>
                    <a:pt x="216" y="160"/>
                  </a:lnTo>
                  <a:lnTo>
                    <a:pt x="220" y="145"/>
                  </a:lnTo>
                  <a:lnTo>
                    <a:pt x="233" y="129"/>
                  </a:lnTo>
                  <a:lnTo>
                    <a:pt x="233" y="109"/>
                  </a:lnTo>
                  <a:lnTo>
                    <a:pt x="230" y="100"/>
                  </a:lnTo>
                  <a:lnTo>
                    <a:pt x="214" y="99"/>
                  </a:lnTo>
                  <a:lnTo>
                    <a:pt x="200" y="102"/>
                  </a:lnTo>
                  <a:lnTo>
                    <a:pt x="178" y="98"/>
                  </a:lnTo>
                  <a:lnTo>
                    <a:pt x="166" y="100"/>
                  </a:lnTo>
                  <a:lnTo>
                    <a:pt x="154" y="97"/>
                  </a:lnTo>
                  <a:lnTo>
                    <a:pt x="118" y="109"/>
                  </a:lnTo>
                  <a:lnTo>
                    <a:pt x="111" y="116"/>
                  </a:lnTo>
                  <a:lnTo>
                    <a:pt x="106" y="113"/>
                  </a:lnTo>
                  <a:lnTo>
                    <a:pt x="108" y="105"/>
                  </a:lnTo>
                  <a:lnTo>
                    <a:pt x="108" y="102"/>
                  </a:lnTo>
                  <a:lnTo>
                    <a:pt x="99" y="104"/>
                  </a:lnTo>
                  <a:lnTo>
                    <a:pt x="99" y="99"/>
                  </a:lnTo>
                  <a:lnTo>
                    <a:pt x="114" y="95"/>
                  </a:lnTo>
                  <a:lnTo>
                    <a:pt x="124" y="86"/>
                  </a:lnTo>
                  <a:lnTo>
                    <a:pt x="107" y="84"/>
                  </a:lnTo>
                  <a:lnTo>
                    <a:pt x="108" y="77"/>
                  </a:lnTo>
                  <a:lnTo>
                    <a:pt x="109" y="78"/>
                  </a:lnTo>
                  <a:lnTo>
                    <a:pt x="119" y="66"/>
                  </a:lnTo>
                  <a:lnTo>
                    <a:pt x="139" y="54"/>
                  </a:lnTo>
                  <a:lnTo>
                    <a:pt x="147" y="39"/>
                  </a:lnTo>
                  <a:lnTo>
                    <a:pt x="161" y="30"/>
                  </a:lnTo>
                  <a:lnTo>
                    <a:pt x="163" y="4"/>
                  </a:lnTo>
                  <a:lnTo>
                    <a:pt x="151" y="0"/>
                  </a:lnTo>
                  <a:lnTo>
                    <a:pt x="138" y="4"/>
                  </a:lnTo>
                  <a:lnTo>
                    <a:pt x="124" y="8"/>
                  </a:lnTo>
                  <a:lnTo>
                    <a:pt x="112" y="8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75" y="6"/>
                  </a:lnTo>
                  <a:lnTo>
                    <a:pt x="64" y="9"/>
                  </a:lnTo>
                  <a:lnTo>
                    <a:pt x="54" y="27"/>
                  </a:lnTo>
                  <a:lnTo>
                    <a:pt x="54" y="41"/>
                  </a:lnTo>
                  <a:lnTo>
                    <a:pt x="42" y="43"/>
                  </a:lnTo>
                  <a:lnTo>
                    <a:pt x="43" y="57"/>
                  </a:lnTo>
                  <a:lnTo>
                    <a:pt x="37" y="60"/>
                  </a:lnTo>
                  <a:lnTo>
                    <a:pt x="39" y="65"/>
                  </a:lnTo>
                  <a:lnTo>
                    <a:pt x="47" y="73"/>
                  </a:lnTo>
                  <a:lnTo>
                    <a:pt x="20" y="88"/>
                  </a:lnTo>
                  <a:lnTo>
                    <a:pt x="20" y="109"/>
                  </a:lnTo>
                  <a:lnTo>
                    <a:pt x="27" y="113"/>
                  </a:lnTo>
                  <a:lnTo>
                    <a:pt x="25" y="115"/>
                  </a:lnTo>
                  <a:lnTo>
                    <a:pt x="18" y="114"/>
                  </a:lnTo>
                  <a:lnTo>
                    <a:pt x="16" y="115"/>
                  </a:lnTo>
                  <a:lnTo>
                    <a:pt x="16" y="130"/>
                  </a:lnTo>
                  <a:lnTo>
                    <a:pt x="22" y="131"/>
                  </a:lnTo>
                  <a:lnTo>
                    <a:pt x="34" y="129"/>
                  </a:lnTo>
                  <a:lnTo>
                    <a:pt x="33" y="133"/>
                  </a:lnTo>
                  <a:lnTo>
                    <a:pt x="27" y="136"/>
                  </a:lnTo>
                  <a:lnTo>
                    <a:pt x="33" y="138"/>
                  </a:lnTo>
                  <a:lnTo>
                    <a:pt x="28" y="147"/>
                  </a:lnTo>
                  <a:lnTo>
                    <a:pt x="27" y="151"/>
                  </a:lnTo>
                  <a:lnTo>
                    <a:pt x="28" y="157"/>
                  </a:lnTo>
                  <a:lnTo>
                    <a:pt x="26" y="158"/>
                  </a:lnTo>
                  <a:lnTo>
                    <a:pt x="22" y="163"/>
                  </a:lnTo>
                  <a:lnTo>
                    <a:pt x="22" y="167"/>
                  </a:lnTo>
                  <a:lnTo>
                    <a:pt x="18" y="170"/>
                  </a:lnTo>
                  <a:lnTo>
                    <a:pt x="16" y="178"/>
                  </a:lnTo>
                  <a:lnTo>
                    <a:pt x="16" y="192"/>
                  </a:lnTo>
                  <a:lnTo>
                    <a:pt x="5" y="195"/>
                  </a:lnTo>
                  <a:lnTo>
                    <a:pt x="0" y="197"/>
                  </a:lnTo>
                  <a:lnTo>
                    <a:pt x="0" y="201"/>
                  </a:lnTo>
                  <a:lnTo>
                    <a:pt x="10" y="202"/>
                  </a:lnTo>
                  <a:lnTo>
                    <a:pt x="11" y="211"/>
                  </a:lnTo>
                  <a:lnTo>
                    <a:pt x="23" y="222"/>
                  </a:lnTo>
                  <a:lnTo>
                    <a:pt x="33" y="215"/>
                  </a:lnTo>
                  <a:lnTo>
                    <a:pt x="43" y="206"/>
                  </a:lnTo>
                  <a:lnTo>
                    <a:pt x="44" y="205"/>
                  </a:lnTo>
                  <a:lnTo>
                    <a:pt x="45" y="206"/>
                  </a:lnTo>
                  <a:lnTo>
                    <a:pt x="45" y="212"/>
                  </a:lnTo>
                  <a:lnTo>
                    <a:pt x="33" y="243"/>
                  </a:lnTo>
                  <a:lnTo>
                    <a:pt x="31" y="254"/>
                  </a:lnTo>
                  <a:lnTo>
                    <a:pt x="31" y="259"/>
                  </a:lnTo>
                  <a:lnTo>
                    <a:pt x="28" y="264"/>
                  </a:lnTo>
                  <a:lnTo>
                    <a:pt x="26" y="275"/>
                  </a:lnTo>
                  <a:lnTo>
                    <a:pt x="26" y="283"/>
                  </a:lnTo>
                  <a:lnTo>
                    <a:pt x="32" y="282"/>
                  </a:lnTo>
                  <a:lnTo>
                    <a:pt x="34" y="286"/>
                  </a:lnTo>
                  <a:lnTo>
                    <a:pt x="33" y="292"/>
                  </a:lnTo>
                  <a:lnTo>
                    <a:pt x="25" y="307"/>
                  </a:lnTo>
                  <a:lnTo>
                    <a:pt x="20" y="331"/>
                  </a:lnTo>
                  <a:lnTo>
                    <a:pt x="20" y="334"/>
                  </a:lnTo>
                  <a:lnTo>
                    <a:pt x="26" y="334"/>
                  </a:lnTo>
                  <a:lnTo>
                    <a:pt x="28" y="330"/>
                  </a:lnTo>
                  <a:lnTo>
                    <a:pt x="32" y="318"/>
                  </a:lnTo>
                  <a:lnTo>
                    <a:pt x="43" y="291"/>
                  </a:lnTo>
                  <a:lnTo>
                    <a:pt x="42" y="277"/>
                  </a:lnTo>
                  <a:lnTo>
                    <a:pt x="39" y="270"/>
                  </a:lnTo>
                  <a:lnTo>
                    <a:pt x="38" y="266"/>
                  </a:lnTo>
                  <a:lnTo>
                    <a:pt x="54" y="248"/>
                  </a:lnTo>
                  <a:lnTo>
                    <a:pt x="54" y="254"/>
                  </a:lnTo>
                  <a:lnTo>
                    <a:pt x="47" y="271"/>
                  </a:lnTo>
                  <a:lnTo>
                    <a:pt x="47" y="282"/>
                  </a:lnTo>
                  <a:lnTo>
                    <a:pt x="49" y="278"/>
                  </a:lnTo>
                  <a:lnTo>
                    <a:pt x="52" y="277"/>
                  </a:lnTo>
                  <a:lnTo>
                    <a:pt x="53" y="273"/>
                  </a:lnTo>
                  <a:lnTo>
                    <a:pt x="55" y="271"/>
                  </a:lnTo>
                  <a:lnTo>
                    <a:pt x="61" y="276"/>
                  </a:lnTo>
                  <a:lnTo>
                    <a:pt x="64" y="275"/>
                  </a:lnTo>
                  <a:lnTo>
                    <a:pt x="64" y="261"/>
                  </a:lnTo>
                  <a:lnTo>
                    <a:pt x="72" y="266"/>
                  </a:lnTo>
                  <a:lnTo>
                    <a:pt x="79" y="272"/>
                  </a:lnTo>
                  <a:lnTo>
                    <a:pt x="74" y="273"/>
                  </a:lnTo>
                  <a:lnTo>
                    <a:pt x="71" y="278"/>
                  </a:lnTo>
                  <a:lnTo>
                    <a:pt x="69" y="283"/>
                  </a:lnTo>
                  <a:lnTo>
                    <a:pt x="68" y="298"/>
                  </a:lnTo>
                  <a:lnTo>
                    <a:pt x="71" y="303"/>
                  </a:lnTo>
                  <a:lnTo>
                    <a:pt x="77" y="308"/>
                  </a:lnTo>
                  <a:lnTo>
                    <a:pt x="79" y="319"/>
                  </a:lnTo>
                  <a:lnTo>
                    <a:pt x="74" y="328"/>
                  </a:lnTo>
                  <a:lnTo>
                    <a:pt x="69" y="341"/>
                  </a:lnTo>
                  <a:lnTo>
                    <a:pt x="61" y="355"/>
                  </a:lnTo>
                  <a:lnTo>
                    <a:pt x="59" y="363"/>
                  </a:lnTo>
                  <a:lnTo>
                    <a:pt x="60" y="372"/>
                  </a:lnTo>
                  <a:lnTo>
                    <a:pt x="54" y="367"/>
                  </a:lnTo>
                  <a:lnTo>
                    <a:pt x="52" y="372"/>
                  </a:lnTo>
                  <a:lnTo>
                    <a:pt x="59" y="395"/>
                  </a:lnTo>
                  <a:lnTo>
                    <a:pt x="64" y="399"/>
                  </a:lnTo>
                  <a:lnTo>
                    <a:pt x="66" y="398"/>
                  </a:lnTo>
                  <a:lnTo>
                    <a:pt x="65" y="384"/>
                  </a:lnTo>
                  <a:lnTo>
                    <a:pt x="66" y="380"/>
                  </a:lnTo>
                  <a:lnTo>
                    <a:pt x="70" y="379"/>
                  </a:lnTo>
                  <a:lnTo>
                    <a:pt x="87" y="391"/>
                  </a:lnTo>
                  <a:lnTo>
                    <a:pt x="92" y="394"/>
                  </a:lnTo>
                  <a:lnTo>
                    <a:pt x="95" y="388"/>
                  </a:lnTo>
                  <a:lnTo>
                    <a:pt x="95" y="380"/>
                  </a:lnTo>
                  <a:lnTo>
                    <a:pt x="119" y="383"/>
                  </a:lnTo>
                  <a:lnTo>
                    <a:pt x="135" y="374"/>
                  </a:lnTo>
                  <a:lnTo>
                    <a:pt x="136" y="372"/>
                  </a:lnTo>
                  <a:lnTo>
                    <a:pt x="144" y="368"/>
                  </a:lnTo>
                  <a:lnTo>
                    <a:pt x="165" y="371"/>
                  </a:lnTo>
                  <a:lnTo>
                    <a:pt x="162" y="373"/>
                  </a:lnTo>
                  <a:lnTo>
                    <a:pt x="158" y="373"/>
                  </a:lnTo>
                  <a:lnTo>
                    <a:pt x="150" y="380"/>
                  </a:lnTo>
                  <a:lnTo>
                    <a:pt x="138" y="406"/>
                  </a:lnTo>
                  <a:lnTo>
                    <a:pt x="135" y="413"/>
                  </a:lnTo>
                  <a:lnTo>
                    <a:pt x="138" y="421"/>
                  </a:lnTo>
                  <a:lnTo>
                    <a:pt x="145" y="431"/>
                  </a:lnTo>
                  <a:lnTo>
                    <a:pt x="149" y="438"/>
                  </a:lnTo>
                  <a:lnTo>
                    <a:pt x="150" y="439"/>
                  </a:lnTo>
                  <a:lnTo>
                    <a:pt x="151" y="437"/>
                  </a:lnTo>
                  <a:lnTo>
                    <a:pt x="158" y="449"/>
                  </a:lnTo>
                  <a:lnTo>
                    <a:pt x="172" y="444"/>
                  </a:lnTo>
                  <a:lnTo>
                    <a:pt x="181" y="437"/>
                  </a:lnTo>
                  <a:lnTo>
                    <a:pt x="184" y="438"/>
                  </a:lnTo>
                  <a:lnTo>
                    <a:pt x="181" y="444"/>
                  </a:lnTo>
                  <a:lnTo>
                    <a:pt x="179" y="461"/>
                  </a:lnTo>
                  <a:lnTo>
                    <a:pt x="174" y="468"/>
                  </a:lnTo>
                  <a:lnTo>
                    <a:pt x="169" y="479"/>
                  </a:lnTo>
                  <a:lnTo>
                    <a:pt x="179" y="481"/>
                  </a:lnTo>
                  <a:lnTo>
                    <a:pt x="174" y="490"/>
                  </a:lnTo>
                  <a:lnTo>
                    <a:pt x="168" y="506"/>
                  </a:lnTo>
                  <a:lnTo>
                    <a:pt x="172" y="509"/>
                  </a:lnTo>
                  <a:lnTo>
                    <a:pt x="177" y="513"/>
                  </a:lnTo>
                  <a:lnTo>
                    <a:pt x="173" y="514"/>
                  </a:lnTo>
                  <a:lnTo>
                    <a:pt x="168" y="523"/>
                  </a:lnTo>
                  <a:lnTo>
                    <a:pt x="128" y="522"/>
                  </a:lnTo>
                  <a:lnTo>
                    <a:pt x="115" y="529"/>
                  </a:lnTo>
                  <a:lnTo>
                    <a:pt x="102" y="540"/>
                  </a:lnTo>
                  <a:lnTo>
                    <a:pt x="79" y="565"/>
                  </a:lnTo>
                  <a:lnTo>
                    <a:pt x="84" y="568"/>
                  </a:lnTo>
                  <a:lnTo>
                    <a:pt x="98" y="558"/>
                  </a:lnTo>
                  <a:lnTo>
                    <a:pt x="109" y="556"/>
                  </a:lnTo>
                  <a:lnTo>
                    <a:pt x="111" y="565"/>
                  </a:lnTo>
                  <a:lnTo>
                    <a:pt x="112" y="585"/>
                  </a:lnTo>
                  <a:lnTo>
                    <a:pt x="113" y="589"/>
                  </a:lnTo>
                  <a:lnTo>
                    <a:pt x="119" y="593"/>
                  </a:lnTo>
                  <a:lnTo>
                    <a:pt x="108" y="615"/>
                  </a:lnTo>
                  <a:lnTo>
                    <a:pt x="79" y="636"/>
                  </a:lnTo>
                  <a:lnTo>
                    <a:pt x="48" y="652"/>
                  </a:lnTo>
                  <a:lnTo>
                    <a:pt x="50" y="654"/>
                  </a:lnTo>
                  <a:lnTo>
                    <a:pt x="52" y="660"/>
                  </a:lnTo>
                  <a:lnTo>
                    <a:pt x="56" y="671"/>
                  </a:lnTo>
                  <a:lnTo>
                    <a:pt x="59" y="674"/>
                  </a:lnTo>
                  <a:lnTo>
                    <a:pt x="65" y="675"/>
                  </a:lnTo>
                  <a:lnTo>
                    <a:pt x="72" y="671"/>
                  </a:lnTo>
                  <a:lnTo>
                    <a:pt x="82" y="663"/>
                  </a:lnTo>
                  <a:lnTo>
                    <a:pt x="91" y="659"/>
                  </a:lnTo>
                  <a:lnTo>
                    <a:pt x="95" y="660"/>
                  </a:lnTo>
                  <a:lnTo>
                    <a:pt x="97" y="674"/>
                  </a:lnTo>
                  <a:lnTo>
                    <a:pt x="101" y="678"/>
                  </a:lnTo>
                  <a:lnTo>
                    <a:pt x="113" y="678"/>
                  </a:lnTo>
                  <a:lnTo>
                    <a:pt x="120" y="671"/>
                  </a:lnTo>
                  <a:lnTo>
                    <a:pt x="123" y="670"/>
                  </a:lnTo>
                  <a:lnTo>
                    <a:pt x="127" y="673"/>
                  </a:lnTo>
                  <a:lnTo>
                    <a:pt x="141" y="692"/>
                  </a:lnTo>
                  <a:lnTo>
                    <a:pt x="147" y="694"/>
                  </a:lnTo>
                  <a:lnTo>
                    <a:pt x="156" y="694"/>
                  </a:lnTo>
                  <a:lnTo>
                    <a:pt x="162" y="689"/>
                  </a:lnTo>
                  <a:lnTo>
                    <a:pt x="166" y="682"/>
                  </a:lnTo>
                  <a:lnTo>
                    <a:pt x="179" y="675"/>
                  </a:lnTo>
                  <a:lnTo>
                    <a:pt x="194" y="663"/>
                  </a:lnTo>
                  <a:lnTo>
                    <a:pt x="195" y="670"/>
                  </a:lnTo>
                  <a:lnTo>
                    <a:pt x="190" y="678"/>
                  </a:lnTo>
                  <a:lnTo>
                    <a:pt x="174" y="697"/>
                  </a:lnTo>
                  <a:lnTo>
                    <a:pt x="172" y="705"/>
                  </a:lnTo>
                  <a:lnTo>
                    <a:pt x="168" y="708"/>
                  </a:lnTo>
                  <a:lnTo>
                    <a:pt x="156" y="711"/>
                  </a:lnTo>
                  <a:lnTo>
                    <a:pt x="124" y="711"/>
                  </a:lnTo>
                  <a:lnTo>
                    <a:pt x="109" y="713"/>
                  </a:lnTo>
                  <a:lnTo>
                    <a:pt x="104" y="724"/>
                  </a:lnTo>
                  <a:lnTo>
                    <a:pt x="95" y="730"/>
                  </a:lnTo>
                  <a:lnTo>
                    <a:pt x="88" y="745"/>
                  </a:lnTo>
                  <a:lnTo>
                    <a:pt x="47" y="791"/>
                  </a:lnTo>
                  <a:lnTo>
                    <a:pt x="31" y="800"/>
                  </a:lnTo>
                  <a:lnTo>
                    <a:pt x="28" y="809"/>
                  </a:lnTo>
                  <a:lnTo>
                    <a:pt x="28" y="813"/>
                  </a:lnTo>
                  <a:lnTo>
                    <a:pt x="31" y="807"/>
                  </a:lnTo>
                  <a:lnTo>
                    <a:pt x="34" y="804"/>
                  </a:lnTo>
                  <a:lnTo>
                    <a:pt x="45" y="810"/>
                  </a:lnTo>
                  <a:lnTo>
                    <a:pt x="50" y="809"/>
                  </a:lnTo>
                  <a:lnTo>
                    <a:pt x="54" y="814"/>
                  </a:lnTo>
                  <a:lnTo>
                    <a:pt x="58" y="809"/>
                  </a:lnTo>
                  <a:lnTo>
                    <a:pt x="60" y="800"/>
                  </a:lnTo>
                  <a:lnTo>
                    <a:pt x="71" y="796"/>
                  </a:lnTo>
                  <a:lnTo>
                    <a:pt x="77" y="784"/>
                  </a:lnTo>
                  <a:lnTo>
                    <a:pt x="107" y="783"/>
                  </a:lnTo>
                  <a:lnTo>
                    <a:pt x="127" y="791"/>
                  </a:lnTo>
                  <a:lnTo>
                    <a:pt x="134" y="791"/>
                  </a:lnTo>
                  <a:lnTo>
                    <a:pt x="141" y="782"/>
                  </a:lnTo>
                  <a:lnTo>
                    <a:pt x="145" y="760"/>
                  </a:lnTo>
                  <a:lnTo>
                    <a:pt x="149" y="759"/>
                  </a:lnTo>
                  <a:lnTo>
                    <a:pt x="156" y="759"/>
                  </a:lnTo>
                  <a:lnTo>
                    <a:pt x="166" y="754"/>
                  </a:lnTo>
                  <a:lnTo>
                    <a:pt x="182" y="750"/>
                  </a:lnTo>
                  <a:lnTo>
                    <a:pt x="199" y="767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2" name="Freeform 25"/>
            <p:cNvSpPr>
              <a:spLocks noChangeAspect="1"/>
            </p:cNvSpPr>
            <p:nvPr/>
          </p:nvSpPr>
          <p:spPr bwMode="gray">
            <a:xfrm>
              <a:off x="3085657" y="2655888"/>
              <a:ext cx="185760" cy="198437"/>
            </a:xfrm>
            <a:custGeom>
              <a:avLst/>
              <a:gdLst>
                <a:gd name="T0" fmla="*/ 2147483647 w 140"/>
                <a:gd name="T1" fmla="*/ 2147483647 h 126"/>
                <a:gd name="T2" fmla="*/ 2147483647 w 140"/>
                <a:gd name="T3" fmla="*/ 2147483647 h 126"/>
                <a:gd name="T4" fmla="*/ 2147483647 w 140"/>
                <a:gd name="T5" fmla="*/ 2147483647 h 126"/>
                <a:gd name="T6" fmla="*/ 2147483647 w 140"/>
                <a:gd name="T7" fmla="*/ 2147483647 h 126"/>
                <a:gd name="T8" fmla="*/ 2147483647 w 140"/>
                <a:gd name="T9" fmla="*/ 2147483647 h 126"/>
                <a:gd name="T10" fmla="*/ 0 w 140"/>
                <a:gd name="T11" fmla="*/ 2147483647 h 126"/>
                <a:gd name="T12" fmla="*/ 2147483647 w 140"/>
                <a:gd name="T13" fmla="*/ 2147483647 h 126"/>
                <a:gd name="T14" fmla="*/ 2147483647 w 140"/>
                <a:gd name="T15" fmla="*/ 2147483647 h 126"/>
                <a:gd name="T16" fmla="*/ 2147483647 w 140"/>
                <a:gd name="T17" fmla="*/ 2147483647 h 126"/>
                <a:gd name="T18" fmla="*/ 2147483647 w 140"/>
                <a:gd name="T19" fmla="*/ 2147483647 h 126"/>
                <a:gd name="T20" fmla="*/ 2147483647 w 140"/>
                <a:gd name="T21" fmla="*/ 2147483647 h 126"/>
                <a:gd name="T22" fmla="*/ 2147483647 w 140"/>
                <a:gd name="T23" fmla="*/ 2147483647 h 126"/>
                <a:gd name="T24" fmla="*/ 2147483647 w 140"/>
                <a:gd name="T25" fmla="*/ 2147483647 h 126"/>
                <a:gd name="T26" fmla="*/ 2147483647 w 140"/>
                <a:gd name="T27" fmla="*/ 2147483647 h 126"/>
                <a:gd name="T28" fmla="*/ 2147483647 w 140"/>
                <a:gd name="T29" fmla="*/ 2147483647 h 126"/>
                <a:gd name="T30" fmla="*/ 2147483647 w 140"/>
                <a:gd name="T31" fmla="*/ 2147483647 h 126"/>
                <a:gd name="T32" fmla="*/ 2147483647 w 140"/>
                <a:gd name="T33" fmla="*/ 2147483647 h 126"/>
                <a:gd name="T34" fmla="*/ 2147483647 w 140"/>
                <a:gd name="T35" fmla="*/ 2147483647 h 126"/>
                <a:gd name="T36" fmla="*/ 2147483647 w 140"/>
                <a:gd name="T37" fmla="*/ 2147483647 h 126"/>
                <a:gd name="T38" fmla="*/ 2147483647 w 140"/>
                <a:gd name="T39" fmla="*/ 2147483647 h 126"/>
                <a:gd name="T40" fmla="*/ 2147483647 w 140"/>
                <a:gd name="T41" fmla="*/ 2147483647 h 126"/>
                <a:gd name="T42" fmla="*/ 2147483647 w 140"/>
                <a:gd name="T43" fmla="*/ 2147483647 h 126"/>
                <a:gd name="T44" fmla="*/ 2147483647 w 140"/>
                <a:gd name="T45" fmla="*/ 2147483647 h 126"/>
                <a:gd name="T46" fmla="*/ 2147483647 w 140"/>
                <a:gd name="T47" fmla="*/ 2147483647 h 126"/>
                <a:gd name="T48" fmla="*/ 2147483647 w 140"/>
                <a:gd name="T49" fmla="*/ 2147483647 h 126"/>
                <a:gd name="T50" fmla="*/ 2147483647 w 140"/>
                <a:gd name="T51" fmla="*/ 2147483647 h 126"/>
                <a:gd name="T52" fmla="*/ 2147483647 w 140"/>
                <a:gd name="T53" fmla="*/ 2147483647 h 126"/>
                <a:gd name="T54" fmla="*/ 2147483647 w 140"/>
                <a:gd name="T55" fmla="*/ 2147483647 h 126"/>
                <a:gd name="T56" fmla="*/ 2147483647 w 140"/>
                <a:gd name="T57" fmla="*/ 2147483647 h 126"/>
                <a:gd name="T58" fmla="*/ 2147483647 w 140"/>
                <a:gd name="T59" fmla="*/ 2147483647 h 126"/>
                <a:gd name="T60" fmla="*/ 2147483647 w 140"/>
                <a:gd name="T61" fmla="*/ 2147483647 h 126"/>
                <a:gd name="T62" fmla="*/ 2147483647 w 140"/>
                <a:gd name="T63" fmla="*/ 2147483647 h 126"/>
                <a:gd name="T64" fmla="*/ 2147483647 w 140"/>
                <a:gd name="T65" fmla="*/ 2147483647 h 126"/>
                <a:gd name="T66" fmla="*/ 2147483647 w 140"/>
                <a:gd name="T67" fmla="*/ 2147483647 h 126"/>
                <a:gd name="T68" fmla="*/ 2147483647 w 140"/>
                <a:gd name="T69" fmla="*/ 2147483647 h 126"/>
                <a:gd name="T70" fmla="*/ 2147483647 w 140"/>
                <a:gd name="T71" fmla="*/ 2147483647 h 126"/>
                <a:gd name="T72" fmla="*/ 2147483647 w 140"/>
                <a:gd name="T73" fmla="*/ 2147483647 h 126"/>
                <a:gd name="T74" fmla="*/ 2147483647 w 140"/>
                <a:gd name="T75" fmla="*/ 2147483647 h 126"/>
                <a:gd name="T76" fmla="*/ 2147483647 w 140"/>
                <a:gd name="T77" fmla="*/ 2147483647 h 126"/>
                <a:gd name="T78" fmla="*/ 2147483647 w 140"/>
                <a:gd name="T79" fmla="*/ 2147483647 h 126"/>
                <a:gd name="T80" fmla="*/ 2147483647 w 140"/>
                <a:gd name="T81" fmla="*/ 0 h 126"/>
                <a:gd name="T82" fmla="*/ 2147483647 w 140"/>
                <a:gd name="T83" fmla="*/ 2147483647 h 126"/>
                <a:gd name="T84" fmla="*/ 2147483647 w 140"/>
                <a:gd name="T85" fmla="*/ 2147483647 h 126"/>
                <a:gd name="T86" fmla="*/ 2147483647 w 140"/>
                <a:gd name="T87" fmla="*/ 2147483647 h 126"/>
                <a:gd name="T88" fmla="*/ 2147483647 w 140"/>
                <a:gd name="T89" fmla="*/ 2147483647 h 126"/>
                <a:gd name="T90" fmla="*/ 2147483647 w 140"/>
                <a:gd name="T91" fmla="*/ 2147483647 h 126"/>
                <a:gd name="T92" fmla="*/ 2147483647 w 140"/>
                <a:gd name="T93" fmla="*/ 2147483647 h 126"/>
                <a:gd name="T94" fmla="*/ 2147483647 w 140"/>
                <a:gd name="T95" fmla="*/ 2147483647 h 12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40" h="126">
                  <a:moveTo>
                    <a:pt x="28" y="36"/>
                  </a:moveTo>
                  <a:lnTo>
                    <a:pt x="27" y="48"/>
                  </a:lnTo>
                  <a:lnTo>
                    <a:pt x="21" y="58"/>
                  </a:lnTo>
                  <a:lnTo>
                    <a:pt x="11" y="59"/>
                  </a:lnTo>
                  <a:lnTo>
                    <a:pt x="11" y="72"/>
                  </a:lnTo>
                  <a:lnTo>
                    <a:pt x="0" y="80"/>
                  </a:lnTo>
                  <a:lnTo>
                    <a:pt x="16" y="91"/>
                  </a:lnTo>
                  <a:lnTo>
                    <a:pt x="23" y="110"/>
                  </a:lnTo>
                  <a:lnTo>
                    <a:pt x="34" y="115"/>
                  </a:lnTo>
                  <a:lnTo>
                    <a:pt x="47" y="104"/>
                  </a:lnTo>
                  <a:lnTo>
                    <a:pt x="53" y="93"/>
                  </a:lnTo>
                  <a:lnTo>
                    <a:pt x="82" y="85"/>
                  </a:lnTo>
                  <a:lnTo>
                    <a:pt x="97" y="99"/>
                  </a:lnTo>
                  <a:lnTo>
                    <a:pt x="98" y="106"/>
                  </a:lnTo>
                  <a:lnTo>
                    <a:pt x="98" y="121"/>
                  </a:lnTo>
                  <a:lnTo>
                    <a:pt x="101" y="126"/>
                  </a:lnTo>
                  <a:lnTo>
                    <a:pt x="103" y="126"/>
                  </a:lnTo>
                  <a:lnTo>
                    <a:pt x="117" y="117"/>
                  </a:lnTo>
                  <a:lnTo>
                    <a:pt x="119" y="107"/>
                  </a:lnTo>
                  <a:lnTo>
                    <a:pt x="132" y="105"/>
                  </a:lnTo>
                  <a:lnTo>
                    <a:pt x="138" y="97"/>
                  </a:lnTo>
                  <a:lnTo>
                    <a:pt x="132" y="85"/>
                  </a:lnTo>
                  <a:lnTo>
                    <a:pt x="130" y="78"/>
                  </a:lnTo>
                  <a:lnTo>
                    <a:pt x="138" y="90"/>
                  </a:lnTo>
                  <a:lnTo>
                    <a:pt x="140" y="79"/>
                  </a:lnTo>
                  <a:lnTo>
                    <a:pt x="135" y="68"/>
                  </a:lnTo>
                  <a:lnTo>
                    <a:pt x="130" y="66"/>
                  </a:lnTo>
                  <a:lnTo>
                    <a:pt x="116" y="68"/>
                  </a:lnTo>
                  <a:lnTo>
                    <a:pt x="122" y="57"/>
                  </a:lnTo>
                  <a:lnTo>
                    <a:pt x="120" y="39"/>
                  </a:lnTo>
                  <a:lnTo>
                    <a:pt x="112" y="27"/>
                  </a:lnTo>
                  <a:lnTo>
                    <a:pt x="106" y="16"/>
                  </a:lnTo>
                  <a:lnTo>
                    <a:pt x="89" y="10"/>
                  </a:lnTo>
                  <a:lnTo>
                    <a:pt x="64" y="18"/>
                  </a:lnTo>
                  <a:lnTo>
                    <a:pt x="58" y="24"/>
                  </a:lnTo>
                  <a:lnTo>
                    <a:pt x="50" y="27"/>
                  </a:lnTo>
                  <a:lnTo>
                    <a:pt x="48" y="24"/>
                  </a:lnTo>
                  <a:lnTo>
                    <a:pt x="59" y="10"/>
                  </a:lnTo>
                  <a:lnTo>
                    <a:pt x="57" y="7"/>
                  </a:lnTo>
                  <a:lnTo>
                    <a:pt x="48" y="2"/>
                  </a:lnTo>
                  <a:lnTo>
                    <a:pt x="39" y="0"/>
                  </a:lnTo>
                  <a:lnTo>
                    <a:pt x="38" y="5"/>
                  </a:lnTo>
                  <a:lnTo>
                    <a:pt x="36" y="8"/>
                  </a:lnTo>
                  <a:lnTo>
                    <a:pt x="33" y="14"/>
                  </a:lnTo>
                  <a:lnTo>
                    <a:pt x="34" y="20"/>
                  </a:lnTo>
                  <a:lnTo>
                    <a:pt x="34" y="27"/>
                  </a:lnTo>
                  <a:lnTo>
                    <a:pt x="33" y="34"/>
                  </a:lnTo>
                  <a:lnTo>
                    <a:pt x="28" y="36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3" name="Freeform 26"/>
            <p:cNvSpPr>
              <a:spLocks noChangeAspect="1"/>
            </p:cNvSpPr>
            <p:nvPr/>
          </p:nvSpPr>
          <p:spPr bwMode="gray">
            <a:xfrm>
              <a:off x="2918951" y="2671763"/>
              <a:ext cx="312773" cy="552450"/>
            </a:xfrm>
            <a:custGeom>
              <a:avLst/>
              <a:gdLst>
                <a:gd name="T0" fmla="*/ 2147483647 w 233"/>
                <a:gd name="T1" fmla="*/ 2147483647 h 345"/>
                <a:gd name="T2" fmla="*/ 2147483647 w 233"/>
                <a:gd name="T3" fmla="*/ 2147483647 h 345"/>
                <a:gd name="T4" fmla="*/ 2147483647 w 233"/>
                <a:gd name="T5" fmla="*/ 2147483647 h 345"/>
                <a:gd name="T6" fmla="*/ 2147483647 w 233"/>
                <a:gd name="T7" fmla="*/ 2147483647 h 345"/>
                <a:gd name="T8" fmla="*/ 2147483647 w 233"/>
                <a:gd name="T9" fmla="*/ 2147483647 h 345"/>
                <a:gd name="T10" fmla="*/ 2147483647 w 233"/>
                <a:gd name="T11" fmla="*/ 2147483647 h 345"/>
                <a:gd name="T12" fmla="*/ 2147483647 w 233"/>
                <a:gd name="T13" fmla="*/ 2147483647 h 345"/>
                <a:gd name="T14" fmla="*/ 2147483647 w 233"/>
                <a:gd name="T15" fmla="*/ 2147483647 h 345"/>
                <a:gd name="T16" fmla="*/ 2147483647 w 233"/>
                <a:gd name="T17" fmla="*/ 2147483647 h 345"/>
                <a:gd name="T18" fmla="*/ 2147483647 w 233"/>
                <a:gd name="T19" fmla="*/ 2147483647 h 345"/>
                <a:gd name="T20" fmla="*/ 2147483647 w 233"/>
                <a:gd name="T21" fmla="*/ 2147483647 h 345"/>
                <a:gd name="T22" fmla="*/ 2147483647 w 233"/>
                <a:gd name="T23" fmla="*/ 2147483647 h 345"/>
                <a:gd name="T24" fmla="*/ 2147483647 w 233"/>
                <a:gd name="T25" fmla="*/ 2147483647 h 345"/>
                <a:gd name="T26" fmla="*/ 2147483647 w 233"/>
                <a:gd name="T27" fmla="*/ 2147483647 h 345"/>
                <a:gd name="T28" fmla="*/ 2147483647 w 233"/>
                <a:gd name="T29" fmla="*/ 2147483647 h 345"/>
                <a:gd name="T30" fmla="*/ 2147483647 w 233"/>
                <a:gd name="T31" fmla="*/ 2147483647 h 345"/>
                <a:gd name="T32" fmla="*/ 2147483647 w 233"/>
                <a:gd name="T33" fmla="*/ 2147483647 h 345"/>
                <a:gd name="T34" fmla="*/ 2147483647 w 233"/>
                <a:gd name="T35" fmla="*/ 2147483647 h 345"/>
                <a:gd name="T36" fmla="*/ 2147483647 w 233"/>
                <a:gd name="T37" fmla="*/ 2147483647 h 345"/>
                <a:gd name="T38" fmla="*/ 2147483647 w 233"/>
                <a:gd name="T39" fmla="*/ 2147483647 h 345"/>
                <a:gd name="T40" fmla="*/ 2147483647 w 233"/>
                <a:gd name="T41" fmla="*/ 2147483647 h 345"/>
                <a:gd name="T42" fmla="*/ 2147483647 w 233"/>
                <a:gd name="T43" fmla="*/ 2147483647 h 345"/>
                <a:gd name="T44" fmla="*/ 2147483647 w 233"/>
                <a:gd name="T45" fmla="*/ 2147483647 h 345"/>
                <a:gd name="T46" fmla="*/ 2147483647 w 233"/>
                <a:gd name="T47" fmla="*/ 2147483647 h 345"/>
                <a:gd name="T48" fmla="*/ 2147483647 w 233"/>
                <a:gd name="T49" fmla="*/ 2147483647 h 345"/>
                <a:gd name="T50" fmla="*/ 2147483647 w 233"/>
                <a:gd name="T51" fmla="*/ 2147483647 h 345"/>
                <a:gd name="T52" fmla="*/ 2147483647 w 233"/>
                <a:gd name="T53" fmla="*/ 2147483647 h 345"/>
                <a:gd name="T54" fmla="*/ 0 w 233"/>
                <a:gd name="T55" fmla="*/ 2147483647 h 345"/>
                <a:gd name="T56" fmla="*/ 2147483647 w 233"/>
                <a:gd name="T57" fmla="*/ 2147483647 h 345"/>
                <a:gd name="T58" fmla="*/ 2147483647 w 233"/>
                <a:gd name="T59" fmla="*/ 2147483647 h 345"/>
                <a:gd name="T60" fmla="*/ 2147483647 w 233"/>
                <a:gd name="T61" fmla="*/ 2147483647 h 345"/>
                <a:gd name="T62" fmla="*/ 2147483647 w 233"/>
                <a:gd name="T63" fmla="*/ 2147483647 h 345"/>
                <a:gd name="T64" fmla="*/ 2147483647 w 233"/>
                <a:gd name="T65" fmla="*/ 2147483647 h 345"/>
                <a:gd name="T66" fmla="*/ 2147483647 w 233"/>
                <a:gd name="T67" fmla="*/ 2147483647 h 345"/>
                <a:gd name="T68" fmla="*/ 2147483647 w 233"/>
                <a:gd name="T69" fmla="*/ 2147483647 h 345"/>
                <a:gd name="T70" fmla="*/ 2147483647 w 233"/>
                <a:gd name="T71" fmla="*/ 2147483647 h 345"/>
                <a:gd name="T72" fmla="*/ 2147483647 w 233"/>
                <a:gd name="T73" fmla="*/ 2147483647 h 345"/>
                <a:gd name="T74" fmla="*/ 2147483647 w 233"/>
                <a:gd name="T75" fmla="*/ 2147483647 h 345"/>
                <a:gd name="T76" fmla="*/ 2147483647 w 233"/>
                <a:gd name="T77" fmla="*/ 2147483647 h 345"/>
                <a:gd name="T78" fmla="*/ 2147483647 w 233"/>
                <a:gd name="T79" fmla="*/ 2147483647 h 345"/>
                <a:gd name="T80" fmla="*/ 2147483647 w 233"/>
                <a:gd name="T81" fmla="*/ 2147483647 h 345"/>
                <a:gd name="T82" fmla="*/ 2147483647 w 233"/>
                <a:gd name="T83" fmla="*/ 2147483647 h 345"/>
                <a:gd name="T84" fmla="*/ 2147483647 w 233"/>
                <a:gd name="T85" fmla="*/ 2147483647 h 345"/>
                <a:gd name="T86" fmla="*/ 2147483647 w 233"/>
                <a:gd name="T87" fmla="*/ 2147483647 h 345"/>
                <a:gd name="T88" fmla="*/ 2147483647 w 233"/>
                <a:gd name="T89" fmla="*/ 2147483647 h 345"/>
                <a:gd name="T90" fmla="*/ 2147483647 w 233"/>
                <a:gd name="T91" fmla="*/ 2147483647 h 345"/>
                <a:gd name="T92" fmla="*/ 2147483647 w 233"/>
                <a:gd name="T93" fmla="*/ 2147483647 h 34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3" h="345">
                  <a:moveTo>
                    <a:pt x="226" y="117"/>
                  </a:moveTo>
                  <a:lnTo>
                    <a:pt x="223" y="112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07" y="76"/>
                  </a:lnTo>
                  <a:lnTo>
                    <a:pt x="178" y="84"/>
                  </a:lnTo>
                  <a:lnTo>
                    <a:pt x="172" y="95"/>
                  </a:lnTo>
                  <a:lnTo>
                    <a:pt x="159" y="106"/>
                  </a:lnTo>
                  <a:lnTo>
                    <a:pt x="148" y="100"/>
                  </a:lnTo>
                  <a:lnTo>
                    <a:pt x="141" y="82"/>
                  </a:lnTo>
                  <a:lnTo>
                    <a:pt x="125" y="71"/>
                  </a:lnTo>
                  <a:lnTo>
                    <a:pt x="136" y="63"/>
                  </a:lnTo>
                  <a:lnTo>
                    <a:pt x="136" y="50"/>
                  </a:lnTo>
                  <a:lnTo>
                    <a:pt x="146" y="49"/>
                  </a:lnTo>
                  <a:lnTo>
                    <a:pt x="152" y="39"/>
                  </a:lnTo>
                  <a:lnTo>
                    <a:pt x="153" y="27"/>
                  </a:lnTo>
                  <a:lnTo>
                    <a:pt x="155" y="22"/>
                  </a:lnTo>
                  <a:lnTo>
                    <a:pt x="152" y="2"/>
                  </a:lnTo>
                  <a:lnTo>
                    <a:pt x="151" y="0"/>
                  </a:lnTo>
                  <a:lnTo>
                    <a:pt x="145" y="1"/>
                  </a:lnTo>
                  <a:lnTo>
                    <a:pt x="135" y="6"/>
                  </a:lnTo>
                  <a:lnTo>
                    <a:pt x="131" y="4"/>
                  </a:lnTo>
                  <a:lnTo>
                    <a:pt x="121" y="11"/>
                  </a:lnTo>
                  <a:lnTo>
                    <a:pt x="113" y="18"/>
                  </a:lnTo>
                  <a:lnTo>
                    <a:pt x="108" y="20"/>
                  </a:lnTo>
                  <a:lnTo>
                    <a:pt x="105" y="30"/>
                  </a:lnTo>
                  <a:lnTo>
                    <a:pt x="108" y="34"/>
                  </a:lnTo>
                  <a:lnTo>
                    <a:pt x="107" y="37"/>
                  </a:lnTo>
                  <a:lnTo>
                    <a:pt x="99" y="45"/>
                  </a:lnTo>
                  <a:lnTo>
                    <a:pt x="88" y="53"/>
                  </a:lnTo>
                  <a:lnTo>
                    <a:pt x="91" y="59"/>
                  </a:lnTo>
                  <a:lnTo>
                    <a:pt x="99" y="59"/>
                  </a:lnTo>
                  <a:lnTo>
                    <a:pt x="104" y="60"/>
                  </a:lnTo>
                  <a:lnTo>
                    <a:pt x="110" y="59"/>
                  </a:lnTo>
                  <a:lnTo>
                    <a:pt x="119" y="59"/>
                  </a:lnTo>
                  <a:lnTo>
                    <a:pt x="120" y="63"/>
                  </a:lnTo>
                  <a:lnTo>
                    <a:pt x="117" y="71"/>
                  </a:lnTo>
                  <a:lnTo>
                    <a:pt x="98" y="84"/>
                  </a:lnTo>
                  <a:lnTo>
                    <a:pt x="99" y="87"/>
                  </a:lnTo>
                  <a:lnTo>
                    <a:pt x="98" y="95"/>
                  </a:lnTo>
                  <a:lnTo>
                    <a:pt x="83" y="93"/>
                  </a:lnTo>
                  <a:lnTo>
                    <a:pt x="65" y="97"/>
                  </a:lnTo>
                  <a:lnTo>
                    <a:pt x="61" y="90"/>
                  </a:lnTo>
                  <a:lnTo>
                    <a:pt x="37" y="87"/>
                  </a:lnTo>
                  <a:lnTo>
                    <a:pt x="31" y="96"/>
                  </a:lnTo>
                  <a:lnTo>
                    <a:pt x="26" y="104"/>
                  </a:lnTo>
                  <a:lnTo>
                    <a:pt x="29" y="120"/>
                  </a:lnTo>
                  <a:lnTo>
                    <a:pt x="23" y="118"/>
                  </a:lnTo>
                  <a:lnTo>
                    <a:pt x="15" y="119"/>
                  </a:lnTo>
                  <a:lnTo>
                    <a:pt x="21" y="128"/>
                  </a:lnTo>
                  <a:lnTo>
                    <a:pt x="43" y="130"/>
                  </a:lnTo>
                  <a:lnTo>
                    <a:pt x="44" y="136"/>
                  </a:lnTo>
                  <a:lnTo>
                    <a:pt x="28" y="146"/>
                  </a:lnTo>
                  <a:lnTo>
                    <a:pt x="24" y="154"/>
                  </a:lnTo>
                  <a:lnTo>
                    <a:pt x="17" y="158"/>
                  </a:lnTo>
                  <a:lnTo>
                    <a:pt x="17" y="166"/>
                  </a:lnTo>
                  <a:lnTo>
                    <a:pt x="23" y="173"/>
                  </a:lnTo>
                  <a:lnTo>
                    <a:pt x="28" y="174"/>
                  </a:lnTo>
                  <a:lnTo>
                    <a:pt x="28" y="179"/>
                  </a:lnTo>
                  <a:lnTo>
                    <a:pt x="40" y="179"/>
                  </a:lnTo>
                  <a:lnTo>
                    <a:pt x="43" y="186"/>
                  </a:lnTo>
                  <a:lnTo>
                    <a:pt x="75" y="187"/>
                  </a:lnTo>
                  <a:lnTo>
                    <a:pt x="78" y="192"/>
                  </a:lnTo>
                  <a:lnTo>
                    <a:pt x="74" y="197"/>
                  </a:lnTo>
                  <a:lnTo>
                    <a:pt x="61" y="201"/>
                  </a:lnTo>
                  <a:lnTo>
                    <a:pt x="54" y="209"/>
                  </a:lnTo>
                  <a:lnTo>
                    <a:pt x="53" y="224"/>
                  </a:lnTo>
                  <a:lnTo>
                    <a:pt x="48" y="233"/>
                  </a:lnTo>
                  <a:lnTo>
                    <a:pt x="32" y="248"/>
                  </a:lnTo>
                  <a:lnTo>
                    <a:pt x="65" y="243"/>
                  </a:lnTo>
                  <a:lnTo>
                    <a:pt x="81" y="227"/>
                  </a:lnTo>
                  <a:lnTo>
                    <a:pt x="81" y="238"/>
                  </a:lnTo>
                  <a:lnTo>
                    <a:pt x="89" y="240"/>
                  </a:lnTo>
                  <a:lnTo>
                    <a:pt x="91" y="241"/>
                  </a:lnTo>
                  <a:lnTo>
                    <a:pt x="56" y="249"/>
                  </a:lnTo>
                  <a:lnTo>
                    <a:pt x="42" y="251"/>
                  </a:lnTo>
                  <a:lnTo>
                    <a:pt x="31" y="268"/>
                  </a:lnTo>
                  <a:lnTo>
                    <a:pt x="29" y="274"/>
                  </a:lnTo>
                  <a:lnTo>
                    <a:pt x="27" y="278"/>
                  </a:lnTo>
                  <a:lnTo>
                    <a:pt x="21" y="276"/>
                  </a:lnTo>
                  <a:lnTo>
                    <a:pt x="15" y="279"/>
                  </a:lnTo>
                  <a:lnTo>
                    <a:pt x="8" y="278"/>
                  </a:lnTo>
                  <a:lnTo>
                    <a:pt x="2" y="283"/>
                  </a:lnTo>
                  <a:lnTo>
                    <a:pt x="0" y="291"/>
                  </a:lnTo>
                  <a:lnTo>
                    <a:pt x="24" y="289"/>
                  </a:lnTo>
                  <a:lnTo>
                    <a:pt x="26" y="294"/>
                  </a:lnTo>
                  <a:lnTo>
                    <a:pt x="13" y="299"/>
                  </a:lnTo>
                  <a:lnTo>
                    <a:pt x="5" y="308"/>
                  </a:lnTo>
                  <a:lnTo>
                    <a:pt x="3" y="314"/>
                  </a:lnTo>
                  <a:lnTo>
                    <a:pt x="11" y="314"/>
                  </a:lnTo>
                  <a:lnTo>
                    <a:pt x="13" y="319"/>
                  </a:lnTo>
                  <a:lnTo>
                    <a:pt x="16" y="319"/>
                  </a:lnTo>
                  <a:lnTo>
                    <a:pt x="38" y="312"/>
                  </a:lnTo>
                  <a:lnTo>
                    <a:pt x="38" y="318"/>
                  </a:lnTo>
                  <a:lnTo>
                    <a:pt x="29" y="323"/>
                  </a:lnTo>
                  <a:lnTo>
                    <a:pt x="16" y="334"/>
                  </a:lnTo>
                  <a:lnTo>
                    <a:pt x="19" y="334"/>
                  </a:lnTo>
                  <a:lnTo>
                    <a:pt x="45" y="326"/>
                  </a:lnTo>
                  <a:lnTo>
                    <a:pt x="48" y="328"/>
                  </a:lnTo>
                  <a:lnTo>
                    <a:pt x="45" y="334"/>
                  </a:lnTo>
                  <a:lnTo>
                    <a:pt x="39" y="334"/>
                  </a:lnTo>
                  <a:lnTo>
                    <a:pt x="33" y="338"/>
                  </a:lnTo>
                  <a:lnTo>
                    <a:pt x="34" y="340"/>
                  </a:lnTo>
                  <a:lnTo>
                    <a:pt x="34" y="345"/>
                  </a:lnTo>
                  <a:lnTo>
                    <a:pt x="44" y="340"/>
                  </a:lnTo>
                  <a:lnTo>
                    <a:pt x="51" y="339"/>
                  </a:lnTo>
                  <a:lnTo>
                    <a:pt x="55" y="341"/>
                  </a:lnTo>
                  <a:lnTo>
                    <a:pt x="60" y="343"/>
                  </a:lnTo>
                  <a:lnTo>
                    <a:pt x="67" y="338"/>
                  </a:lnTo>
                  <a:lnTo>
                    <a:pt x="74" y="338"/>
                  </a:lnTo>
                  <a:lnTo>
                    <a:pt x="102" y="329"/>
                  </a:lnTo>
                  <a:lnTo>
                    <a:pt x="109" y="323"/>
                  </a:lnTo>
                  <a:lnTo>
                    <a:pt x="110" y="316"/>
                  </a:lnTo>
                  <a:lnTo>
                    <a:pt x="109" y="308"/>
                  </a:lnTo>
                  <a:lnTo>
                    <a:pt x="113" y="310"/>
                  </a:lnTo>
                  <a:lnTo>
                    <a:pt x="115" y="316"/>
                  </a:lnTo>
                  <a:lnTo>
                    <a:pt x="119" y="317"/>
                  </a:lnTo>
                  <a:lnTo>
                    <a:pt x="131" y="311"/>
                  </a:lnTo>
                  <a:lnTo>
                    <a:pt x="135" y="305"/>
                  </a:lnTo>
                  <a:lnTo>
                    <a:pt x="145" y="306"/>
                  </a:lnTo>
                  <a:lnTo>
                    <a:pt x="148" y="301"/>
                  </a:lnTo>
                  <a:lnTo>
                    <a:pt x="151" y="295"/>
                  </a:lnTo>
                  <a:lnTo>
                    <a:pt x="153" y="291"/>
                  </a:lnTo>
                  <a:lnTo>
                    <a:pt x="177" y="286"/>
                  </a:lnTo>
                  <a:lnTo>
                    <a:pt x="189" y="281"/>
                  </a:lnTo>
                  <a:lnTo>
                    <a:pt x="201" y="281"/>
                  </a:lnTo>
                  <a:lnTo>
                    <a:pt x="209" y="285"/>
                  </a:lnTo>
                  <a:lnTo>
                    <a:pt x="216" y="285"/>
                  </a:lnTo>
                  <a:lnTo>
                    <a:pt x="218" y="278"/>
                  </a:lnTo>
                  <a:lnTo>
                    <a:pt x="215" y="269"/>
                  </a:lnTo>
                  <a:lnTo>
                    <a:pt x="222" y="251"/>
                  </a:lnTo>
                  <a:lnTo>
                    <a:pt x="225" y="236"/>
                  </a:lnTo>
                  <a:lnTo>
                    <a:pt x="231" y="225"/>
                  </a:lnTo>
                  <a:lnTo>
                    <a:pt x="233" y="216"/>
                  </a:lnTo>
                  <a:lnTo>
                    <a:pt x="231" y="197"/>
                  </a:lnTo>
                  <a:lnTo>
                    <a:pt x="227" y="178"/>
                  </a:lnTo>
                  <a:lnTo>
                    <a:pt x="231" y="176"/>
                  </a:lnTo>
                  <a:lnTo>
                    <a:pt x="233" y="160"/>
                  </a:lnTo>
                  <a:lnTo>
                    <a:pt x="220" y="128"/>
                  </a:lnTo>
                  <a:lnTo>
                    <a:pt x="220" y="119"/>
                  </a:lnTo>
                  <a:lnTo>
                    <a:pt x="226" y="117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4" name="Freeform 27"/>
            <p:cNvSpPr>
              <a:spLocks noChangeAspect="1"/>
            </p:cNvSpPr>
            <p:nvPr/>
          </p:nvSpPr>
          <p:spPr bwMode="gray">
            <a:xfrm>
              <a:off x="5287774" y="3086100"/>
              <a:ext cx="1330478" cy="1055688"/>
            </a:xfrm>
            <a:custGeom>
              <a:avLst/>
              <a:gdLst>
                <a:gd name="T0" fmla="*/ 2147483647 w 995"/>
                <a:gd name="T1" fmla="*/ 2147483647 h 658"/>
                <a:gd name="T2" fmla="*/ 2147483647 w 995"/>
                <a:gd name="T3" fmla="*/ 2147483647 h 658"/>
                <a:gd name="T4" fmla="*/ 2147483647 w 995"/>
                <a:gd name="T5" fmla="*/ 2147483647 h 658"/>
                <a:gd name="T6" fmla="*/ 2147483647 w 995"/>
                <a:gd name="T7" fmla="*/ 2147483647 h 658"/>
                <a:gd name="T8" fmla="*/ 2147483647 w 995"/>
                <a:gd name="T9" fmla="*/ 2147483647 h 658"/>
                <a:gd name="T10" fmla="*/ 2147483647 w 995"/>
                <a:gd name="T11" fmla="*/ 2147483647 h 658"/>
                <a:gd name="T12" fmla="*/ 2147483647 w 995"/>
                <a:gd name="T13" fmla="*/ 2147483647 h 658"/>
                <a:gd name="T14" fmla="*/ 2147483647 w 995"/>
                <a:gd name="T15" fmla="*/ 2147483647 h 658"/>
                <a:gd name="T16" fmla="*/ 2147483647 w 995"/>
                <a:gd name="T17" fmla="*/ 2147483647 h 658"/>
                <a:gd name="T18" fmla="*/ 2147483647 w 995"/>
                <a:gd name="T19" fmla="*/ 2147483647 h 658"/>
                <a:gd name="T20" fmla="*/ 2147483647 w 995"/>
                <a:gd name="T21" fmla="*/ 2147483647 h 658"/>
                <a:gd name="T22" fmla="*/ 2147483647 w 995"/>
                <a:gd name="T23" fmla="*/ 2147483647 h 658"/>
                <a:gd name="T24" fmla="*/ 2147483647 w 995"/>
                <a:gd name="T25" fmla="*/ 2147483647 h 658"/>
                <a:gd name="T26" fmla="*/ 2147483647 w 995"/>
                <a:gd name="T27" fmla="*/ 2147483647 h 658"/>
                <a:gd name="T28" fmla="*/ 2147483647 w 995"/>
                <a:gd name="T29" fmla="*/ 2147483647 h 658"/>
                <a:gd name="T30" fmla="*/ 2147483647 w 995"/>
                <a:gd name="T31" fmla="*/ 2147483647 h 658"/>
                <a:gd name="T32" fmla="*/ 2147483647 w 995"/>
                <a:gd name="T33" fmla="*/ 2147483647 h 658"/>
                <a:gd name="T34" fmla="*/ 2147483647 w 995"/>
                <a:gd name="T35" fmla="*/ 2147483647 h 658"/>
                <a:gd name="T36" fmla="*/ 2147483647 w 995"/>
                <a:gd name="T37" fmla="*/ 2147483647 h 658"/>
                <a:gd name="T38" fmla="*/ 2147483647 w 995"/>
                <a:gd name="T39" fmla="*/ 2147483647 h 658"/>
                <a:gd name="T40" fmla="*/ 2147483647 w 995"/>
                <a:gd name="T41" fmla="*/ 2147483647 h 658"/>
                <a:gd name="T42" fmla="*/ 2147483647 w 995"/>
                <a:gd name="T43" fmla="*/ 2147483647 h 658"/>
                <a:gd name="T44" fmla="*/ 2147483647 w 995"/>
                <a:gd name="T45" fmla="*/ 2147483647 h 658"/>
                <a:gd name="T46" fmla="*/ 2147483647 w 995"/>
                <a:gd name="T47" fmla="*/ 2147483647 h 658"/>
                <a:gd name="T48" fmla="*/ 2147483647 w 995"/>
                <a:gd name="T49" fmla="*/ 2147483647 h 658"/>
                <a:gd name="T50" fmla="*/ 2147483647 w 995"/>
                <a:gd name="T51" fmla="*/ 2147483647 h 658"/>
                <a:gd name="T52" fmla="*/ 2147483647 w 995"/>
                <a:gd name="T53" fmla="*/ 2147483647 h 658"/>
                <a:gd name="T54" fmla="*/ 2147483647 w 995"/>
                <a:gd name="T55" fmla="*/ 2147483647 h 658"/>
                <a:gd name="T56" fmla="*/ 2147483647 w 995"/>
                <a:gd name="T57" fmla="*/ 2147483647 h 658"/>
                <a:gd name="T58" fmla="*/ 2147483647 w 995"/>
                <a:gd name="T59" fmla="*/ 2147483647 h 658"/>
                <a:gd name="T60" fmla="*/ 2147483647 w 995"/>
                <a:gd name="T61" fmla="*/ 2147483647 h 658"/>
                <a:gd name="T62" fmla="*/ 2147483647 w 995"/>
                <a:gd name="T63" fmla="*/ 2147483647 h 658"/>
                <a:gd name="T64" fmla="*/ 2147483647 w 995"/>
                <a:gd name="T65" fmla="*/ 2147483647 h 658"/>
                <a:gd name="T66" fmla="*/ 2147483647 w 995"/>
                <a:gd name="T67" fmla="*/ 2147483647 h 658"/>
                <a:gd name="T68" fmla="*/ 2147483647 w 995"/>
                <a:gd name="T69" fmla="*/ 2147483647 h 658"/>
                <a:gd name="T70" fmla="*/ 2147483647 w 995"/>
                <a:gd name="T71" fmla="*/ 2147483647 h 658"/>
                <a:gd name="T72" fmla="*/ 2147483647 w 995"/>
                <a:gd name="T73" fmla="*/ 2147483647 h 658"/>
                <a:gd name="T74" fmla="*/ 2147483647 w 995"/>
                <a:gd name="T75" fmla="*/ 2147483647 h 658"/>
                <a:gd name="T76" fmla="*/ 2147483647 w 995"/>
                <a:gd name="T77" fmla="*/ 2147483647 h 658"/>
                <a:gd name="T78" fmla="*/ 2147483647 w 995"/>
                <a:gd name="T79" fmla="*/ 2147483647 h 658"/>
                <a:gd name="T80" fmla="*/ 2147483647 w 995"/>
                <a:gd name="T81" fmla="*/ 2147483647 h 658"/>
                <a:gd name="T82" fmla="*/ 2147483647 w 995"/>
                <a:gd name="T83" fmla="*/ 2147483647 h 658"/>
                <a:gd name="T84" fmla="*/ 2147483647 w 995"/>
                <a:gd name="T85" fmla="*/ 2147483647 h 658"/>
                <a:gd name="T86" fmla="*/ 2147483647 w 995"/>
                <a:gd name="T87" fmla="*/ 2147483647 h 658"/>
                <a:gd name="T88" fmla="*/ 2147483647 w 995"/>
                <a:gd name="T89" fmla="*/ 2147483647 h 658"/>
                <a:gd name="T90" fmla="*/ 2147483647 w 995"/>
                <a:gd name="T91" fmla="*/ 2147483647 h 658"/>
                <a:gd name="T92" fmla="*/ 2147483647 w 995"/>
                <a:gd name="T93" fmla="*/ 2147483647 h 658"/>
                <a:gd name="T94" fmla="*/ 2147483647 w 995"/>
                <a:gd name="T95" fmla="*/ 2147483647 h 658"/>
                <a:gd name="T96" fmla="*/ 2147483647 w 995"/>
                <a:gd name="T97" fmla="*/ 2147483647 h 658"/>
                <a:gd name="T98" fmla="*/ 2147483647 w 995"/>
                <a:gd name="T99" fmla="*/ 2147483647 h 658"/>
                <a:gd name="T100" fmla="*/ 2147483647 w 995"/>
                <a:gd name="T101" fmla="*/ 2147483647 h 658"/>
                <a:gd name="T102" fmla="*/ 2147483647 w 995"/>
                <a:gd name="T103" fmla="*/ 2147483647 h 658"/>
                <a:gd name="T104" fmla="*/ 2147483647 w 995"/>
                <a:gd name="T105" fmla="*/ 2147483647 h 658"/>
                <a:gd name="T106" fmla="*/ 2147483647 w 995"/>
                <a:gd name="T107" fmla="*/ 2147483647 h 658"/>
                <a:gd name="T108" fmla="*/ 2147483647 w 995"/>
                <a:gd name="T109" fmla="*/ 2147483647 h 658"/>
                <a:gd name="T110" fmla="*/ 2147483647 w 995"/>
                <a:gd name="T111" fmla="*/ 2147483647 h 6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95" h="658">
                  <a:moveTo>
                    <a:pt x="248" y="353"/>
                  </a:moveTo>
                  <a:lnTo>
                    <a:pt x="242" y="352"/>
                  </a:lnTo>
                  <a:lnTo>
                    <a:pt x="208" y="373"/>
                  </a:lnTo>
                  <a:lnTo>
                    <a:pt x="189" y="374"/>
                  </a:lnTo>
                  <a:lnTo>
                    <a:pt x="173" y="378"/>
                  </a:lnTo>
                  <a:lnTo>
                    <a:pt x="157" y="389"/>
                  </a:lnTo>
                  <a:lnTo>
                    <a:pt x="148" y="384"/>
                  </a:lnTo>
                  <a:lnTo>
                    <a:pt x="137" y="374"/>
                  </a:lnTo>
                  <a:lnTo>
                    <a:pt x="121" y="376"/>
                  </a:lnTo>
                  <a:lnTo>
                    <a:pt x="106" y="379"/>
                  </a:lnTo>
                  <a:lnTo>
                    <a:pt x="83" y="377"/>
                  </a:lnTo>
                  <a:lnTo>
                    <a:pt x="64" y="374"/>
                  </a:lnTo>
                  <a:lnTo>
                    <a:pt x="47" y="374"/>
                  </a:lnTo>
                  <a:lnTo>
                    <a:pt x="40" y="377"/>
                  </a:lnTo>
                  <a:lnTo>
                    <a:pt x="36" y="367"/>
                  </a:lnTo>
                  <a:lnTo>
                    <a:pt x="27" y="358"/>
                  </a:lnTo>
                  <a:lnTo>
                    <a:pt x="15" y="348"/>
                  </a:lnTo>
                  <a:lnTo>
                    <a:pt x="0" y="341"/>
                  </a:lnTo>
                  <a:lnTo>
                    <a:pt x="6" y="318"/>
                  </a:lnTo>
                  <a:lnTo>
                    <a:pt x="17" y="288"/>
                  </a:lnTo>
                  <a:lnTo>
                    <a:pt x="19" y="282"/>
                  </a:lnTo>
                  <a:lnTo>
                    <a:pt x="24" y="283"/>
                  </a:lnTo>
                  <a:lnTo>
                    <a:pt x="33" y="281"/>
                  </a:lnTo>
                  <a:lnTo>
                    <a:pt x="31" y="269"/>
                  </a:lnTo>
                  <a:lnTo>
                    <a:pt x="33" y="254"/>
                  </a:lnTo>
                  <a:lnTo>
                    <a:pt x="51" y="216"/>
                  </a:lnTo>
                  <a:lnTo>
                    <a:pt x="65" y="197"/>
                  </a:lnTo>
                  <a:lnTo>
                    <a:pt x="85" y="184"/>
                  </a:lnTo>
                  <a:lnTo>
                    <a:pt x="103" y="169"/>
                  </a:lnTo>
                  <a:lnTo>
                    <a:pt x="108" y="156"/>
                  </a:lnTo>
                  <a:lnTo>
                    <a:pt x="102" y="140"/>
                  </a:lnTo>
                  <a:lnTo>
                    <a:pt x="103" y="129"/>
                  </a:lnTo>
                  <a:lnTo>
                    <a:pt x="92" y="118"/>
                  </a:lnTo>
                  <a:lnTo>
                    <a:pt x="91" y="114"/>
                  </a:lnTo>
                  <a:lnTo>
                    <a:pt x="84" y="95"/>
                  </a:lnTo>
                  <a:lnTo>
                    <a:pt x="83" y="83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91" y="64"/>
                  </a:lnTo>
                  <a:lnTo>
                    <a:pt x="100" y="65"/>
                  </a:lnTo>
                  <a:lnTo>
                    <a:pt x="114" y="57"/>
                  </a:lnTo>
                  <a:lnTo>
                    <a:pt x="121" y="51"/>
                  </a:lnTo>
                  <a:lnTo>
                    <a:pt x="123" y="44"/>
                  </a:lnTo>
                  <a:lnTo>
                    <a:pt x="130" y="40"/>
                  </a:lnTo>
                  <a:lnTo>
                    <a:pt x="172" y="34"/>
                  </a:lnTo>
                  <a:lnTo>
                    <a:pt x="180" y="37"/>
                  </a:lnTo>
                  <a:lnTo>
                    <a:pt x="197" y="38"/>
                  </a:lnTo>
                  <a:lnTo>
                    <a:pt x="205" y="35"/>
                  </a:lnTo>
                  <a:lnTo>
                    <a:pt x="219" y="44"/>
                  </a:lnTo>
                  <a:lnTo>
                    <a:pt x="235" y="49"/>
                  </a:lnTo>
                  <a:lnTo>
                    <a:pt x="243" y="50"/>
                  </a:lnTo>
                  <a:lnTo>
                    <a:pt x="252" y="49"/>
                  </a:lnTo>
                  <a:lnTo>
                    <a:pt x="258" y="52"/>
                  </a:lnTo>
                  <a:lnTo>
                    <a:pt x="267" y="55"/>
                  </a:lnTo>
                  <a:lnTo>
                    <a:pt x="274" y="59"/>
                  </a:lnTo>
                  <a:lnTo>
                    <a:pt x="275" y="67"/>
                  </a:lnTo>
                  <a:lnTo>
                    <a:pt x="282" y="72"/>
                  </a:lnTo>
                  <a:lnTo>
                    <a:pt x="297" y="71"/>
                  </a:lnTo>
                  <a:lnTo>
                    <a:pt x="299" y="79"/>
                  </a:lnTo>
                  <a:lnTo>
                    <a:pt x="306" y="86"/>
                  </a:lnTo>
                  <a:lnTo>
                    <a:pt x="312" y="79"/>
                  </a:lnTo>
                  <a:lnTo>
                    <a:pt x="320" y="77"/>
                  </a:lnTo>
                  <a:lnTo>
                    <a:pt x="328" y="77"/>
                  </a:lnTo>
                  <a:lnTo>
                    <a:pt x="334" y="71"/>
                  </a:lnTo>
                  <a:lnTo>
                    <a:pt x="340" y="76"/>
                  </a:lnTo>
                  <a:lnTo>
                    <a:pt x="349" y="78"/>
                  </a:lnTo>
                  <a:lnTo>
                    <a:pt x="356" y="76"/>
                  </a:lnTo>
                  <a:lnTo>
                    <a:pt x="361" y="83"/>
                  </a:lnTo>
                  <a:lnTo>
                    <a:pt x="369" y="88"/>
                  </a:lnTo>
                  <a:lnTo>
                    <a:pt x="386" y="70"/>
                  </a:lnTo>
                  <a:lnTo>
                    <a:pt x="398" y="79"/>
                  </a:lnTo>
                  <a:lnTo>
                    <a:pt x="402" y="87"/>
                  </a:lnTo>
                  <a:lnTo>
                    <a:pt x="408" y="93"/>
                  </a:lnTo>
                  <a:lnTo>
                    <a:pt x="415" y="88"/>
                  </a:lnTo>
                  <a:lnTo>
                    <a:pt x="424" y="88"/>
                  </a:lnTo>
                  <a:lnTo>
                    <a:pt x="440" y="86"/>
                  </a:lnTo>
                  <a:lnTo>
                    <a:pt x="449" y="86"/>
                  </a:lnTo>
                  <a:lnTo>
                    <a:pt x="456" y="89"/>
                  </a:lnTo>
                  <a:lnTo>
                    <a:pt x="461" y="95"/>
                  </a:lnTo>
                  <a:lnTo>
                    <a:pt x="469" y="93"/>
                  </a:lnTo>
                  <a:lnTo>
                    <a:pt x="473" y="86"/>
                  </a:lnTo>
                  <a:lnTo>
                    <a:pt x="471" y="70"/>
                  </a:lnTo>
                  <a:lnTo>
                    <a:pt x="473" y="61"/>
                  </a:lnTo>
                  <a:lnTo>
                    <a:pt x="473" y="52"/>
                  </a:lnTo>
                  <a:lnTo>
                    <a:pt x="476" y="44"/>
                  </a:lnTo>
                  <a:lnTo>
                    <a:pt x="494" y="27"/>
                  </a:lnTo>
                  <a:lnTo>
                    <a:pt x="501" y="23"/>
                  </a:lnTo>
                  <a:lnTo>
                    <a:pt x="510" y="23"/>
                  </a:lnTo>
                  <a:lnTo>
                    <a:pt x="517" y="18"/>
                  </a:lnTo>
                  <a:lnTo>
                    <a:pt x="537" y="18"/>
                  </a:lnTo>
                  <a:lnTo>
                    <a:pt x="543" y="23"/>
                  </a:lnTo>
                  <a:lnTo>
                    <a:pt x="551" y="25"/>
                  </a:lnTo>
                  <a:lnTo>
                    <a:pt x="558" y="22"/>
                  </a:lnTo>
                  <a:lnTo>
                    <a:pt x="563" y="16"/>
                  </a:lnTo>
                  <a:lnTo>
                    <a:pt x="565" y="7"/>
                  </a:lnTo>
                  <a:lnTo>
                    <a:pt x="573" y="2"/>
                  </a:lnTo>
                  <a:lnTo>
                    <a:pt x="589" y="6"/>
                  </a:lnTo>
                  <a:lnTo>
                    <a:pt x="597" y="6"/>
                  </a:lnTo>
                  <a:lnTo>
                    <a:pt x="613" y="1"/>
                  </a:lnTo>
                  <a:lnTo>
                    <a:pt x="629" y="3"/>
                  </a:lnTo>
                  <a:lnTo>
                    <a:pt x="645" y="0"/>
                  </a:lnTo>
                  <a:lnTo>
                    <a:pt x="657" y="9"/>
                  </a:lnTo>
                  <a:lnTo>
                    <a:pt x="662" y="17"/>
                  </a:lnTo>
                  <a:lnTo>
                    <a:pt x="662" y="25"/>
                  </a:lnTo>
                  <a:lnTo>
                    <a:pt x="675" y="37"/>
                  </a:lnTo>
                  <a:lnTo>
                    <a:pt x="680" y="43"/>
                  </a:lnTo>
                  <a:lnTo>
                    <a:pt x="680" y="52"/>
                  </a:lnTo>
                  <a:lnTo>
                    <a:pt x="671" y="56"/>
                  </a:lnTo>
                  <a:lnTo>
                    <a:pt x="664" y="57"/>
                  </a:lnTo>
                  <a:lnTo>
                    <a:pt x="667" y="65"/>
                  </a:lnTo>
                  <a:lnTo>
                    <a:pt x="667" y="72"/>
                  </a:lnTo>
                  <a:lnTo>
                    <a:pt x="671" y="88"/>
                  </a:lnTo>
                  <a:lnTo>
                    <a:pt x="678" y="93"/>
                  </a:lnTo>
                  <a:lnTo>
                    <a:pt x="686" y="97"/>
                  </a:lnTo>
                  <a:lnTo>
                    <a:pt x="702" y="100"/>
                  </a:lnTo>
                  <a:lnTo>
                    <a:pt x="709" y="97"/>
                  </a:lnTo>
                  <a:lnTo>
                    <a:pt x="718" y="97"/>
                  </a:lnTo>
                  <a:lnTo>
                    <a:pt x="720" y="105"/>
                  </a:lnTo>
                  <a:lnTo>
                    <a:pt x="731" y="116"/>
                  </a:lnTo>
                  <a:lnTo>
                    <a:pt x="738" y="145"/>
                  </a:lnTo>
                  <a:lnTo>
                    <a:pt x="736" y="152"/>
                  </a:lnTo>
                  <a:lnTo>
                    <a:pt x="738" y="159"/>
                  </a:lnTo>
                  <a:lnTo>
                    <a:pt x="745" y="165"/>
                  </a:lnTo>
                  <a:lnTo>
                    <a:pt x="752" y="169"/>
                  </a:lnTo>
                  <a:lnTo>
                    <a:pt x="759" y="165"/>
                  </a:lnTo>
                  <a:lnTo>
                    <a:pt x="767" y="164"/>
                  </a:lnTo>
                  <a:lnTo>
                    <a:pt x="775" y="165"/>
                  </a:lnTo>
                  <a:lnTo>
                    <a:pt x="786" y="177"/>
                  </a:lnTo>
                  <a:lnTo>
                    <a:pt x="795" y="174"/>
                  </a:lnTo>
                  <a:lnTo>
                    <a:pt x="801" y="178"/>
                  </a:lnTo>
                  <a:lnTo>
                    <a:pt x="827" y="170"/>
                  </a:lnTo>
                  <a:lnTo>
                    <a:pt x="842" y="163"/>
                  </a:lnTo>
                  <a:lnTo>
                    <a:pt x="849" y="165"/>
                  </a:lnTo>
                  <a:lnTo>
                    <a:pt x="854" y="173"/>
                  </a:lnTo>
                  <a:lnTo>
                    <a:pt x="865" y="195"/>
                  </a:lnTo>
                  <a:lnTo>
                    <a:pt x="876" y="206"/>
                  </a:lnTo>
                  <a:lnTo>
                    <a:pt x="883" y="206"/>
                  </a:lnTo>
                  <a:lnTo>
                    <a:pt x="887" y="199"/>
                  </a:lnTo>
                  <a:lnTo>
                    <a:pt x="896" y="199"/>
                  </a:lnTo>
                  <a:lnTo>
                    <a:pt x="901" y="205"/>
                  </a:lnTo>
                  <a:lnTo>
                    <a:pt x="908" y="206"/>
                  </a:lnTo>
                  <a:lnTo>
                    <a:pt x="915" y="210"/>
                  </a:lnTo>
                  <a:lnTo>
                    <a:pt x="922" y="216"/>
                  </a:lnTo>
                  <a:lnTo>
                    <a:pt x="938" y="215"/>
                  </a:lnTo>
                  <a:lnTo>
                    <a:pt x="951" y="224"/>
                  </a:lnTo>
                  <a:lnTo>
                    <a:pt x="958" y="223"/>
                  </a:lnTo>
                  <a:lnTo>
                    <a:pt x="971" y="234"/>
                  </a:lnTo>
                  <a:lnTo>
                    <a:pt x="979" y="235"/>
                  </a:lnTo>
                  <a:lnTo>
                    <a:pt x="988" y="235"/>
                  </a:lnTo>
                  <a:lnTo>
                    <a:pt x="994" y="240"/>
                  </a:lnTo>
                  <a:lnTo>
                    <a:pt x="987" y="244"/>
                  </a:lnTo>
                  <a:lnTo>
                    <a:pt x="995" y="267"/>
                  </a:lnTo>
                  <a:lnTo>
                    <a:pt x="987" y="282"/>
                  </a:lnTo>
                  <a:lnTo>
                    <a:pt x="971" y="286"/>
                  </a:lnTo>
                  <a:lnTo>
                    <a:pt x="976" y="292"/>
                  </a:lnTo>
                  <a:lnTo>
                    <a:pt x="984" y="294"/>
                  </a:lnTo>
                  <a:lnTo>
                    <a:pt x="988" y="301"/>
                  </a:lnTo>
                  <a:lnTo>
                    <a:pt x="972" y="306"/>
                  </a:lnTo>
                  <a:lnTo>
                    <a:pt x="969" y="313"/>
                  </a:lnTo>
                  <a:lnTo>
                    <a:pt x="968" y="320"/>
                  </a:lnTo>
                  <a:lnTo>
                    <a:pt x="973" y="326"/>
                  </a:lnTo>
                  <a:lnTo>
                    <a:pt x="976" y="335"/>
                  </a:lnTo>
                  <a:lnTo>
                    <a:pt x="974" y="342"/>
                  </a:lnTo>
                  <a:lnTo>
                    <a:pt x="980" y="346"/>
                  </a:lnTo>
                  <a:lnTo>
                    <a:pt x="978" y="362"/>
                  </a:lnTo>
                  <a:lnTo>
                    <a:pt x="971" y="385"/>
                  </a:lnTo>
                  <a:lnTo>
                    <a:pt x="963" y="389"/>
                  </a:lnTo>
                  <a:lnTo>
                    <a:pt x="947" y="385"/>
                  </a:lnTo>
                  <a:lnTo>
                    <a:pt x="940" y="387"/>
                  </a:lnTo>
                  <a:lnTo>
                    <a:pt x="925" y="379"/>
                  </a:lnTo>
                  <a:lnTo>
                    <a:pt x="919" y="384"/>
                  </a:lnTo>
                  <a:lnTo>
                    <a:pt x="910" y="398"/>
                  </a:lnTo>
                  <a:lnTo>
                    <a:pt x="896" y="404"/>
                  </a:lnTo>
                  <a:lnTo>
                    <a:pt x="888" y="419"/>
                  </a:lnTo>
                  <a:lnTo>
                    <a:pt x="890" y="427"/>
                  </a:lnTo>
                  <a:lnTo>
                    <a:pt x="890" y="442"/>
                  </a:lnTo>
                  <a:lnTo>
                    <a:pt x="866" y="446"/>
                  </a:lnTo>
                  <a:lnTo>
                    <a:pt x="853" y="448"/>
                  </a:lnTo>
                  <a:lnTo>
                    <a:pt x="843" y="459"/>
                  </a:lnTo>
                  <a:lnTo>
                    <a:pt x="836" y="458"/>
                  </a:lnTo>
                  <a:lnTo>
                    <a:pt x="817" y="465"/>
                  </a:lnTo>
                  <a:lnTo>
                    <a:pt x="813" y="477"/>
                  </a:lnTo>
                  <a:lnTo>
                    <a:pt x="801" y="470"/>
                  </a:lnTo>
                  <a:lnTo>
                    <a:pt x="779" y="481"/>
                  </a:lnTo>
                  <a:lnTo>
                    <a:pt x="777" y="486"/>
                  </a:lnTo>
                  <a:lnTo>
                    <a:pt x="775" y="481"/>
                  </a:lnTo>
                  <a:lnTo>
                    <a:pt x="764" y="485"/>
                  </a:lnTo>
                  <a:lnTo>
                    <a:pt x="757" y="485"/>
                  </a:lnTo>
                  <a:lnTo>
                    <a:pt x="741" y="500"/>
                  </a:lnTo>
                  <a:lnTo>
                    <a:pt x="737" y="501"/>
                  </a:lnTo>
                  <a:lnTo>
                    <a:pt x="731" y="511"/>
                  </a:lnTo>
                  <a:lnTo>
                    <a:pt x="724" y="522"/>
                  </a:lnTo>
                  <a:lnTo>
                    <a:pt x="716" y="525"/>
                  </a:lnTo>
                  <a:lnTo>
                    <a:pt x="719" y="520"/>
                  </a:lnTo>
                  <a:lnTo>
                    <a:pt x="725" y="517"/>
                  </a:lnTo>
                  <a:lnTo>
                    <a:pt x="730" y="512"/>
                  </a:lnTo>
                  <a:lnTo>
                    <a:pt x="725" y="497"/>
                  </a:lnTo>
                  <a:lnTo>
                    <a:pt x="721" y="497"/>
                  </a:lnTo>
                  <a:lnTo>
                    <a:pt x="716" y="512"/>
                  </a:lnTo>
                  <a:lnTo>
                    <a:pt x="707" y="522"/>
                  </a:lnTo>
                  <a:lnTo>
                    <a:pt x="709" y="536"/>
                  </a:lnTo>
                  <a:lnTo>
                    <a:pt x="709" y="545"/>
                  </a:lnTo>
                  <a:lnTo>
                    <a:pt x="704" y="545"/>
                  </a:lnTo>
                  <a:lnTo>
                    <a:pt x="704" y="541"/>
                  </a:lnTo>
                  <a:lnTo>
                    <a:pt x="698" y="530"/>
                  </a:lnTo>
                  <a:lnTo>
                    <a:pt x="699" y="527"/>
                  </a:lnTo>
                  <a:lnTo>
                    <a:pt x="697" y="523"/>
                  </a:lnTo>
                  <a:lnTo>
                    <a:pt x="691" y="528"/>
                  </a:lnTo>
                  <a:lnTo>
                    <a:pt x="687" y="534"/>
                  </a:lnTo>
                  <a:lnTo>
                    <a:pt x="684" y="533"/>
                  </a:lnTo>
                  <a:lnTo>
                    <a:pt x="687" y="525"/>
                  </a:lnTo>
                  <a:lnTo>
                    <a:pt x="684" y="523"/>
                  </a:lnTo>
                  <a:lnTo>
                    <a:pt x="671" y="523"/>
                  </a:lnTo>
                  <a:lnTo>
                    <a:pt x="670" y="520"/>
                  </a:lnTo>
                  <a:lnTo>
                    <a:pt x="670" y="512"/>
                  </a:lnTo>
                  <a:lnTo>
                    <a:pt x="666" y="507"/>
                  </a:lnTo>
                  <a:lnTo>
                    <a:pt x="664" y="520"/>
                  </a:lnTo>
                  <a:lnTo>
                    <a:pt x="661" y="522"/>
                  </a:lnTo>
                  <a:lnTo>
                    <a:pt x="644" y="517"/>
                  </a:lnTo>
                  <a:lnTo>
                    <a:pt x="649" y="520"/>
                  </a:lnTo>
                  <a:lnTo>
                    <a:pt x="653" y="525"/>
                  </a:lnTo>
                  <a:lnTo>
                    <a:pt x="657" y="525"/>
                  </a:lnTo>
                  <a:lnTo>
                    <a:pt x="660" y="527"/>
                  </a:lnTo>
                  <a:lnTo>
                    <a:pt x="662" y="533"/>
                  </a:lnTo>
                  <a:lnTo>
                    <a:pt x="664" y="538"/>
                  </a:lnTo>
                  <a:lnTo>
                    <a:pt x="667" y="543"/>
                  </a:lnTo>
                  <a:lnTo>
                    <a:pt x="670" y="540"/>
                  </a:lnTo>
                  <a:lnTo>
                    <a:pt x="670" y="533"/>
                  </a:lnTo>
                  <a:lnTo>
                    <a:pt x="680" y="535"/>
                  </a:lnTo>
                  <a:lnTo>
                    <a:pt x="684" y="539"/>
                  </a:lnTo>
                  <a:lnTo>
                    <a:pt x="689" y="539"/>
                  </a:lnTo>
                  <a:lnTo>
                    <a:pt x="686" y="551"/>
                  </a:lnTo>
                  <a:lnTo>
                    <a:pt x="688" y="552"/>
                  </a:lnTo>
                  <a:lnTo>
                    <a:pt x="694" y="550"/>
                  </a:lnTo>
                  <a:lnTo>
                    <a:pt x="697" y="551"/>
                  </a:lnTo>
                  <a:lnTo>
                    <a:pt x="694" y="560"/>
                  </a:lnTo>
                  <a:lnTo>
                    <a:pt x="708" y="559"/>
                  </a:lnTo>
                  <a:lnTo>
                    <a:pt x="714" y="567"/>
                  </a:lnTo>
                  <a:lnTo>
                    <a:pt x="714" y="578"/>
                  </a:lnTo>
                  <a:lnTo>
                    <a:pt x="716" y="588"/>
                  </a:lnTo>
                  <a:lnTo>
                    <a:pt x="720" y="583"/>
                  </a:lnTo>
                  <a:lnTo>
                    <a:pt x="737" y="588"/>
                  </a:lnTo>
                  <a:lnTo>
                    <a:pt x="738" y="582"/>
                  </a:lnTo>
                  <a:lnTo>
                    <a:pt x="750" y="590"/>
                  </a:lnTo>
                  <a:lnTo>
                    <a:pt x="762" y="577"/>
                  </a:lnTo>
                  <a:lnTo>
                    <a:pt x="766" y="577"/>
                  </a:lnTo>
                  <a:lnTo>
                    <a:pt x="768" y="582"/>
                  </a:lnTo>
                  <a:lnTo>
                    <a:pt x="775" y="578"/>
                  </a:lnTo>
                  <a:lnTo>
                    <a:pt x="789" y="575"/>
                  </a:lnTo>
                  <a:lnTo>
                    <a:pt x="800" y="576"/>
                  </a:lnTo>
                  <a:lnTo>
                    <a:pt x="799" y="584"/>
                  </a:lnTo>
                  <a:lnTo>
                    <a:pt x="795" y="588"/>
                  </a:lnTo>
                  <a:lnTo>
                    <a:pt x="794" y="597"/>
                  </a:lnTo>
                  <a:lnTo>
                    <a:pt x="794" y="608"/>
                  </a:lnTo>
                  <a:lnTo>
                    <a:pt x="775" y="608"/>
                  </a:lnTo>
                  <a:lnTo>
                    <a:pt x="772" y="611"/>
                  </a:lnTo>
                  <a:lnTo>
                    <a:pt x="740" y="602"/>
                  </a:lnTo>
                  <a:lnTo>
                    <a:pt x="723" y="619"/>
                  </a:lnTo>
                  <a:lnTo>
                    <a:pt x="714" y="629"/>
                  </a:lnTo>
                  <a:lnTo>
                    <a:pt x="702" y="626"/>
                  </a:lnTo>
                  <a:lnTo>
                    <a:pt x="687" y="630"/>
                  </a:lnTo>
                  <a:lnTo>
                    <a:pt x="692" y="633"/>
                  </a:lnTo>
                  <a:lnTo>
                    <a:pt x="686" y="635"/>
                  </a:lnTo>
                  <a:lnTo>
                    <a:pt x="681" y="641"/>
                  </a:lnTo>
                  <a:lnTo>
                    <a:pt x="680" y="646"/>
                  </a:lnTo>
                  <a:lnTo>
                    <a:pt x="677" y="649"/>
                  </a:lnTo>
                  <a:lnTo>
                    <a:pt x="670" y="651"/>
                  </a:lnTo>
                  <a:lnTo>
                    <a:pt x="659" y="658"/>
                  </a:lnTo>
                  <a:lnTo>
                    <a:pt x="643" y="657"/>
                  </a:lnTo>
                  <a:lnTo>
                    <a:pt x="639" y="656"/>
                  </a:lnTo>
                  <a:lnTo>
                    <a:pt x="628" y="646"/>
                  </a:lnTo>
                  <a:lnTo>
                    <a:pt x="632" y="638"/>
                  </a:lnTo>
                  <a:lnTo>
                    <a:pt x="632" y="629"/>
                  </a:lnTo>
                  <a:lnTo>
                    <a:pt x="634" y="620"/>
                  </a:lnTo>
                  <a:lnTo>
                    <a:pt x="633" y="610"/>
                  </a:lnTo>
                  <a:lnTo>
                    <a:pt x="628" y="599"/>
                  </a:lnTo>
                  <a:lnTo>
                    <a:pt x="621" y="598"/>
                  </a:lnTo>
                  <a:lnTo>
                    <a:pt x="614" y="598"/>
                  </a:lnTo>
                  <a:lnTo>
                    <a:pt x="607" y="590"/>
                  </a:lnTo>
                  <a:lnTo>
                    <a:pt x="595" y="583"/>
                  </a:lnTo>
                  <a:lnTo>
                    <a:pt x="579" y="583"/>
                  </a:lnTo>
                  <a:lnTo>
                    <a:pt x="579" y="581"/>
                  </a:lnTo>
                  <a:lnTo>
                    <a:pt x="581" y="575"/>
                  </a:lnTo>
                  <a:lnTo>
                    <a:pt x="591" y="570"/>
                  </a:lnTo>
                  <a:lnTo>
                    <a:pt x="605" y="556"/>
                  </a:lnTo>
                  <a:lnTo>
                    <a:pt x="613" y="550"/>
                  </a:lnTo>
                  <a:lnTo>
                    <a:pt x="641" y="541"/>
                  </a:lnTo>
                  <a:lnTo>
                    <a:pt x="645" y="539"/>
                  </a:lnTo>
                  <a:lnTo>
                    <a:pt x="641" y="536"/>
                  </a:lnTo>
                  <a:lnTo>
                    <a:pt x="640" y="529"/>
                  </a:lnTo>
                  <a:lnTo>
                    <a:pt x="634" y="523"/>
                  </a:lnTo>
                  <a:lnTo>
                    <a:pt x="628" y="529"/>
                  </a:lnTo>
                  <a:lnTo>
                    <a:pt x="618" y="524"/>
                  </a:lnTo>
                  <a:lnTo>
                    <a:pt x="618" y="519"/>
                  </a:lnTo>
                  <a:lnTo>
                    <a:pt x="610" y="522"/>
                  </a:lnTo>
                  <a:lnTo>
                    <a:pt x="608" y="525"/>
                  </a:lnTo>
                  <a:lnTo>
                    <a:pt x="601" y="525"/>
                  </a:lnTo>
                  <a:lnTo>
                    <a:pt x="579" y="530"/>
                  </a:lnTo>
                  <a:lnTo>
                    <a:pt x="563" y="524"/>
                  </a:lnTo>
                  <a:lnTo>
                    <a:pt x="557" y="518"/>
                  </a:lnTo>
                  <a:lnTo>
                    <a:pt x="551" y="516"/>
                  </a:lnTo>
                  <a:lnTo>
                    <a:pt x="539" y="517"/>
                  </a:lnTo>
                  <a:lnTo>
                    <a:pt x="538" y="513"/>
                  </a:lnTo>
                  <a:lnTo>
                    <a:pt x="551" y="503"/>
                  </a:lnTo>
                  <a:lnTo>
                    <a:pt x="549" y="501"/>
                  </a:lnTo>
                  <a:lnTo>
                    <a:pt x="533" y="498"/>
                  </a:lnTo>
                  <a:lnTo>
                    <a:pt x="528" y="496"/>
                  </a:lnTo>
                  <a:lnTo>
                    <a:pt x="536" y="492"/>
                  </a:lnTo>
                  <a:lnTo>
                    <a:pt x="560" y="496"/>
                  </a:lnTo>
                  <a:lnTo>
                    <a:pt x="563" y="495"/>
                  </a:lnTo>
                  <a:lnTo>
                    <a:pt x="560" y="491"/>
                  </a:lnTo>
                  <a:lnTo>
                    <a:pt x="554" y="490"/>
                  </a:lnTo>
                  <a:lnTo>
                    <a:pt x="548" y="481"/>
                  </a:lnTo>
                  <a:lnTo>
                    <a:pt x="543" y="471"/>
                  </a:lnTo>
                  <a:lnTo>
                    <a:pt x="541" y="479"/>
                  </a:lnTo>
                  <a:lnTo>
                    <a:pt x="533" y="482"/>
                  </a:lnTo>
                  <a:lnTo>
                    <a:pt x="524" y="485"/>
                  </a:lnTo>
                  <a:lnTo>
                    <a:pt x="526" y="475"/>
                  </a:lnTo>
                  <a:lnTo>
                    <a:pt x="520" y="480"/>
                  </a:lnTo>
                  <a:lnTo>
                    <a:pt x="508" y="486"/>
                  </a:lnTo>
                  <a:lnTo>
                    <a:pt x="492" y="489"/>
                  </a:lnTo>
                  <a:lnTo>
                    <a:pt x="485" y="492"/>
                  </a:lnTo>
                  <a:lnTo>
                    <a:pt x="478" y="495"/>
                  </a:lnTo>
                  <a:lnTo>
                    <a:pt x="477" y="502"/>
                  </a:lnTo>
                  <a:lnTo>
                    <a:pt x="466" y="520"/>
                  </a:lnTo>
                  <a:lnTo>
                    <a:pt x="461" y="519"/>
                  </a:lnTo>
                  <a:lnTo>
                    <a:pt x="457" y="511"/>
                  </a:lnTo>
                  <a:lnTo>
                    <a:pt x="450" y="509"/>
                  </a:lnTo>
                  <a:lnTo>
                    <a:pt x="446" y="504"/>
                  </a:lnTo>
                  <a:lnTo>
                    <a:pt x="449" y="512"/>
                  </a:lnTo>
                  <a:lnTo>
                    <a:pt x="457" y="519"/>
                  </a:lnTo>
                  <a:lnTo>
                    <a:pt x="458" y="530"/>
                  </a:lnTo>
                  <a:lnTo>
                    <a:pt x="453" y="541"/>
                  </a:lnTo>
                  <a:lnTo>
                    <a:pt x="449" y="546"/>
                  </a:lnTo>
                  <a:lnTo>
                    <a:pt x="434" y="547"/>
                  </a:lnTo>
                  <a:lnTo>
                    <a:pt x="431" y="552"/>
                  </a:lnTo>
                  <a:lnTo>
                    <a:pt x="426" y="555"/>
                  </a:lnTo>
                  <a:lnTo>
                    <a:pt x="425" y="562"/>
                  </a:lnTo>
                  <a:lnTo>
                    <a:pt x="420" y="560"/>
                  </a:lnTo>
                  <a:lnTo>
                    <a:pt x="419" y="550"/>
                  </a:lnTo>
                  <a:lnTo>
                    <a:pt x="418" y="546"/>
                  </a:lnTo>
                  <a:lnTo>
                    <a:pt x="418" y="566"/>
                  </a:lnTo>
                  <a:lnTo>
                    <a:pt x="419" y="581"/>
                  </a:lnTo>
                  <a:lnTo>
                    <a:pt x="417" y="582"/>
                  </a:lnTo>
                  <a:lnTo>
                    <a:pt x="411" y="578"/>
                  </a:lnTo>
                  <a:lnTo>
                    <a:pt x="402" y="578"/>
                  </a:lnTo>
                  <a:lnTo>
                    <a:pt x="393" y="582"/>
                  </a:lnTo>
                  <a:lnTo>
                    <a:pt x="379" y="584"/>
                  </a:lnTo>
                  <a:lnTo>
                    <a:pt x="368" y="592"/>
                  </a:lnTo>
                  <a:lnTo>
                    <a:pt x="356" y="593"/>
                  </a:lnTo>
                  <a:lnTo>
                    <a:pt x="344" y="576"/>
                  </a:lnTo>
                  <a:lnTo>
                    <a:pt x="336" y="577"/>
                  </a:lnTo>
                  <a:lnTo>
                    <a:pt x="336" y="573"/>
                  </a:lnTo>
                  <a:lnTo>
                    <a:pt x="345" y="573"/>
                  </a:lnTo>
                  <a:lnTo>
                    <a:pt x="350" y="567"/>
                  </a:lnTo>
                  <a:lnTo>
                    <a:pt x="352" y="560"/>
                  </a:lnTo>
                  <a:lnTo>
                    <a:pt x="354" y="552"/>
                  </a:lnTo>
                  <a:lnTo>
                    <a:pt x="363" y="547"/>
                  </a:lnTo>
                  <a:lnTo>
                    <a:pt x="364" y="539"/>
                  </a:lnTo>
                  <a:lnTo>
                    <a:pt x="369" y="534"/>
                  </a:lnTo>
                  <a:lnTo>
                    <a:pt x="376" y="530"/>
                  </a:lnTo>
                  <a:lnTo>
                    <a:pt x="379" y="506"/>
                  </a:lnTo>
                  <a:lnTo>
                    <a:pt x="382" y="498"/>
                  </a:lnTo>
                  <a:lnTo>
                    <a:pt x="391" y="495"/>
                  </a:lnTo>
                  <a:lnTo>
                    <a:pt x="395" y="501"/>
                  </a:lnTo>
                  <a:lnTo>
                    <a:pt x="402" y="497"/>
                  </a:lnTo>
                  <a:lnTo>
                    <a:pt x="425" y="503"/>
                  </a:lnTo>
                  <a:lnTo>
                    <a:pt x="431" y="498"/>
                  </a:lnTo>
                  <a:lnTo>
                    <a:pt x="435" y="491"/>
                  </a:lnTo>
                  <a:lnTo>
                    <a:pt x="431" y="484"/>
                  </a:lnTo>
                  <a:lnTo>
                    <a:pt x="434" y="476"/>
                  </a:lnTo>
                  <a:lnTo>
                    <a:pt x="433" y="468"/>
                  </a:lnTo>
                  <a:lnTo>
                    <a:pt x="428" y="460"/>
                  </a:lnTo>
                  <a:lnTo>
                    <a:pt x="413" y="453"/>
                  </a:lnTo>
                  <a:lnTo>
                    <a:pt x="407" y="439"/>
                  </a:lnTo>
                  <a:lnTo>
                    <a:pt x="408" y="431"/>
                  </a:lnTo>
                  <a:lnTo>
                    <a:pt x="406" y="423"/>
                  </a:lnTo>
                  <a:lnTo>
                    <a:pt x="398" y="422"/>
                  </a:lnTo>
                  <a:lnTo>
                    <a:pt x="395" y="415"/>
                  </a:lnTo>
                  <a:lnTo>
                    <a:pt x="387" y="409"/>
                  </a:lnTo>
                  <a:lnTo>
                    <a:pt x="391" y="393"/>
                  </a:lnTo>
                  <a:lnTo>
                    <a:pt x="391" y="385"/>
                  </a:lnTo>
                  <a:lnTo>
                    <a:pt x="391" y="377"/>
                  </a:lnTo>
                  <a:lnTo>
                    <a:pt x="387" y="369"/>
                  </a:lnTo>
                  <a:lnTo>
                    <a:pt x="379" y="372"/>
                  </a:lnTo>
                  <a:lnTo>
                    <a:pt x="368" y="360"/>
                  </a:lnTo>
                  <a:lnTo>
                    <a:pt x="359" y="358"/>
                  </a:lnTo>
                  <a:lnTo>
                    <a:pt x="343" y="361"/>
                  </a:lnTo>
                  <a:lnTo>
                    <a:pt x="336" y="358"/>
                  </a:lnTo>
                  <a:lnTo>
                    <a:pt x="317" y="342"/>
                  </a:lnTo>
                  <a:lnTo>
                    <a:pt x="310" y="339"/>
                  </a:lnTo>
                  <a:lnTo>
                    <a:pt x="294" y="334"/>
                  </a:lnTo>
                  <a:lnTo>
                    <a:pt x="278" y="339"/>
                  </a:lnTo>
                  <a:lnTo>
                    <a:pt x="269" y="340"/>
                  </a:lnTo>
                  <a:lnTo>
                    <a:pt x="261" y="339"/>
                  </a:lnTo>
                  <a:lnTo>
                    <a:pt x="254" y="342"/>
                  </a:lnTo>
                  <a:lnTo>
                    <a:pt x="248" y="353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5" name="Freeform 28"/>
            <p:cNvSpPr>
              <a:spLocks noChangeAspect="1"/>
            </p:cNvSpPr>
            <p:nvPr/>
          </p:nvSpPr>
          <p:spPr bwMode="gray">
            <a:xfrm>
              <a:off x="5614837" y="3621088"/>
              <a:ext cx="254029" cy="382587"/>
            </a:xfrm>
            <a:custGeom>
              <a:avLst/>
              <a:gdLst>
                <a:gd name="T0" fmla="*/ 2147483647 w 187"/>
                <a:gd name="T1" fmla="*/ 2147483647 h 239"/>
                <a:gd name="T2" fmla="*/ 2147483647 w 187"/>
                <a:gd name="T3" fmla="*/ 2147483647 h 239"/>
                <a:gd name="T4" fmla="*/ 2147483647 w 187"/>
                <a:gd name="T5" fmla="*/ 2147483647 h 239"/>
                <a:gd name="T6" fmla="*/ 2147483647 w 187"/>
                <a:gd name="T7" fmla="*/ 2147483647 h 239"/>
                <a:gd name="T8" fmla="*/ 2147483647 w 187"/>
                <a:gd name="T9" fmla="*/ 2147483647 h 239"/>
                <a:gd name="T10" fmla="*/ 2147483647 w 187"/>
                <a:gd name="T11" fmla="*/ 2147483647 h 239"/>
                <a:gd name="T12" fmla="*/ 2147483647 w 187"/>
                <a:gd name="T13" fmla="*/ 2147483647 h 239"/>
                <a:gd name="T14" fmla="*/ 2147483647 w 187"/>
                <a:gd name="T15" fmla="*/ 2147483647 h 239"/>
                <a:gd name="T16" fmla="*/ 2147483647 w 187"/>
                <a:gd name="T17" fmla="*/ 2147483647 h 239"/>
                <a:gd name="T18" fmla="*/ 2147483647 w 187"/>
                <a:gd name="T19" fmla="*/ 2147483647 h 239"/>
                <a:gd name="T20" fmla="*/ 2147483647 w 187"/>
                <a:gd name="T21" fmla="*/ 2147483647 h 239"/>
                <a:gd name="T22" fmla="*/ 2147483647 w 187"/>
                <a:gd name="T23" fmla="*/ 2147483647 h 239"/>
                <a:gd name="T24" fmla="*/ 2147483647 w 187"/>
                <a:gd name="T25" fmla="*/ 2147483647 h 239"/>
                <a:gd name="T26" fmla="*/ 2147483647 w 187"/>
                <a:gd name="T27" fmla="*/ 2147483647 h 239"/>
                <a:gd name="T28" fmla="*/ 0 w 187"/>
                <a:gd name="T29" fmla="*/ 2147483647 h 239"/>
                <a:gd name="T30" fmla="*/ 2147483647 w 187"/>
                <a:gd name="T31" fmla="*/ 2147483647 h 239"/>
                <a:gd name="T32" fmla="*/ 2147483647 w 187"/>
                <a:gd name="T33" fmla="*/ 2147483647 h 239"/>
                <a:gd name="T34" fmla="*/ 2147483647 w 187"/>
                <a:gd name="T35" fmla="*/ 2147483647 h 239"/>
                <a:gd name="T36" fmla="*/ 2147483647 w 187"/>
                <a:gd name="T37" fmla="*/ 2147483647 h 239"/>
                <a:gd name="T38" fmla="*/ 2147483647 w 187"/>
                <a:gd name="T39" fmla="*/ 0 h 239"/>
                <a:gd name="T40" fmla="*/ 2147483647 w 187"/>
                <a:gd name="T41" fmla="*/ 2147483647 h 239"/>
                <a:gd name="T42" fmla="*/ 2147483647 w 187"/>
                <a:gd name="T43" fmla="*/ 2147483647 h 239"/>
                <a:gd name="T44" fmla="*/ 2147483647 w 187"/>
                <a:gd name="T45" fmla="*/ 2147483647 h 239"/>
                <a:gd name="T46" fmla="*/ 2147483647 w 187"/>
                <a:gd name="T47" fmla="*/ 2147483647 h 239"/>
                <a:gd name="T48" fmla="*/ 2147483647 w 187"/>
                <a:gd name="T49" fmla="*/ 2147483647 h 239"/>
                <a:gd name="T50" fmla="*/ 2147483647 w 187"/>
                <a:gd name="T51" fmla="*/ 2147483647 h 239"/>
                <a:gd name="T52" fmla="*/ 2147483647 w 187"/>
                <a:gd name="T53" fmla="*/ 2147483647 h 239"/>
                <a:gd name="T54" fmla="*/ 2147483647 w 187"/>
                <a:gd name="T55" fmla="*/ 2147483647 h 239"/>
                <a:gd name="T56" fmla="*/ 2147483647 w 187"/>
                <a:gd name="T57" fmla="*/ 2147483647 h 239"/>
                <a:gd name="T58" fmla="*/ 2147483647 w 187"/>
                <a:gd name="T59" fmla="*/ 2147483647 h 239"/>
                <a:gd name="T60" fmla="*/ 2147483647 w 187"/>
                <a:gd name="T61" fmla="*/ 2147483647 h 239"/>
                <a:gd name="T62" fmla="*/ 2147483647 w 187"/>
                <a:gd name="T63" fmla="*/ 2147483647 h 239"/>
                <a:gd name="T64" fmla="*/ 2147483647 w 187"/>
                <a:gd name="T65" fmla="*/ 2147483647 h 239"/>
                <a:gd name="T66" fmla="*/ 2147483647 w 187"/>
                <a:gd name="T67" fmla="*/ 2147483647 h 239"/>
                <a:gd name="T68" fmla="*/ 2147483647 w 187"/>
                <a:gd name="T69" fmla="*/ 2147483647 h 239"/>
                <a:gd name="T70" fmla="*/ 2147483647 w 187"/>
                <a:gd name="T71" fmla="*/ 2147483647 h 239"/>
                <a:gd name="T72" fmla="*/ 2147483647 w 187"/>
                <a:gd name="T73" fmla="*/ 2147483647 h 239"/>
                <a:gd name="T74" fmla="*/ 2147483647 w 187"/>
                <a:gd name="T75" fmla="*/ 2147483647 h 239"/>
                <a:gd name="T76" fmla="*/ 2147483647 w 187"/>
                <a:gd name="T77" fmla="*/ 2147483647 h 239"/>
                <a:gd name="T78" fmla="*/ 2147483647 w 187"/>
                <a:gd name="T79" fmla="*/ 2147483647 h 239"/>
                <a:gd name="T80" fmla="*/ 2147483647 w 187"/>
                <a:gd name="T81" fmla="*/ 2147483647 h 239"/>
                <a:gd name="T82" fmla="*/ 2147483647 w 187"/>
                <a:gd name="T83" fmla="*/ 2147483647 h 239"/>
                <a:gd name="T84" fmla="*/ 2147483647 w 187"/>
                <a:gd name="T85" fmla="*/ 2147483647 h 239"/>
                <a:gd name="T86" fmla="*/ 2147483647 w 187"/>
                <a:gd name="T87" fmla="*/ 2147483647 h 239"/>
                <a:gd name="T88" fmla="*/ 2147483647 w 187"/>
                <a:gd name="T89" fmla="*/ 2147483647 h 239"/>
                <a:gd name="T90" fmla="*/ 2147483647 w 187"/>
                <a:gd name="T91" fmla="*/ 2147483647 h 239"/>
                <a:gd name="T92" fmla="*/ 2147483647 w 187"/>
                <a:gd name="T93" fmla="*/ 2147483647 h 239"/>
                <a:gd name="T94" fmla="*/ 2147483647 w 187"/>
                <a:gd name="T95" fmla="*/ 2147483647 h 239"/>
                <a:gd name="T96" fmla="*/ 2147483647 w 187"/>
                <a:gd name="T97" fmla="*/ 2147483647 h 239"/>
                <a:gd name="T98" fmla="*/ 2147483647 w 187"/>
                <a:gd name="T99" fmla="*/ 2147483647 h 239"/>
                <a:gd name="T100" fmla="*/ 2147483647 w 187"/>
                <a:gd name="T101" fmla="*/ 2147483647 h 239"/>
                <a:gd name="T102" fmla="*/ 2147483647 w 187"/>
                <a:gd name="T103" fmla="*/ 2147483647 h 239"/>
                <a:gd name="T104" fmla="*/ 2147483647 w 187"/>
                <a:gd name="T105" fmla="*/ 2147483647 h 239"/>
                <a:gd name="T106" fmla="*/ 2147483647 w 187"/>
                <a:gd name="T107" fmla="*/ 2147483647 h 239"/>
                <a:gd name="T108" fmla="*/ 2147483647 w 187"/>
                <a:gd name="T109" fmla="*/ 2147483647 h 239"/>
                <a:gd name="T110" fmla="*/ 2147483647 w 187"/>
                <a:gd name="T111" fmla="*/ 2147483647 h 239"/>
                <a:gd name="T112" fmla="*/ 2147483647 w 187"/>
                <a:gd name="T113" fmla="*/ 2147483647 h 239"/>
                <a:gd name="T114" fmla="*/ 2147483647 w 187"/>
                <a:gd name="T115" fmla="*/ 2147483647 h 239"/>
                <a:gd name="T116" fmla="*/ 2147483647 w 187"/>
                <a:gd name="T117" fmla="*/ 2147483647 h 23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7" h="239">
                  <a:moveTo>
                    <a:pt x="88" y="239"/>
                  </a:moveTo>
                  <a:lnTo>
                    <a:pt x="88" y="225"/>
                  </a:lnTo>
                  <a:lnTo>
                    <a:pt x="86" y="212"/>
                  </a:lnTo>
                  <a:lnTo>
                    <a:pt x="84" y="200"/>
                  </a:lnTo>
                  <a:lnTo>
                    <a:pt x="86" y="184"/>
                  </a:lnTo>
                  <a:lnTo>
                    <a:pt x="86" y="164"/>
                  </a:lnTo>
                  <a:lnTo>
                    <a:pt x="81" y="135"/>
                  </a:lnTo>
                  <a:lnTo>
                    <a:pt x="70" y="115"/>
                  </a:lnTo>
                  <a:lnTo>
                    <a:pt x="57" y="94"/>
                  </a:lnTo>
                  <a:lnTo>
                    <a:pt x="45" y="73"/>
                  </a:lnTo>
                  <a:lnTo>
                    <a:pt x="42" y="56"/>
                  </a:lnTo>
                  <a:lnTo>
                    <a:pt x="34" y="43"/>
                  </a:lnTo>
                  <a:lnTo>
                    <a:pt x="20" y="29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6" y="8"/>
                  </a:lnTo>
                  <a:lnTo>
                    <a:pt x="13" y="3"/>
                  </a:lnTo>
                  <a:lnTo>
                    <a:pt x="21" y="6"/>
                  </a:lnTo>
                  <a:lnTo>
                    <a:pt x="30" y="5"/>
                  </a:lnTo>
                  <a:lnTo>
                    <a:pt x="46" y="0"/>
                  </a:lnTo>
                  <a:lnTo>
                    <a:pt x="62" y="5"/>
                  </a:lnTo>
                  <a:lnTo>
                    <a:pt x="69" y="8"/>
                  </a:lnTo>
                  <a:lnTo>
                    <a:pt x="88" y="24"/>
                  </a:lnTo>
                  <a:lnTo>
                    <a:pt x="95" y="27"/>
                  </a:lnTo>
                  <a:lnTo>
                    <a:pt x="111" y="24"/>
                  </a:lnTo>
                  <a:lnTo>
                    <a:pt x="120" y="26"/>
                  </a:lnTo>
                  <a:lnTo>
                    <a:pt x="131" y="38"/>
                  </a:lnTo>
                  <a:lnTo>
                    <a:pt x="139" y="35"/>
                  </a:lnTo>
                  <a:lnTo>
                    <a:pt x="143" y="43"/>
                  </a:lnTo>
                  <a:lnTo>
                    <a:pt x="143" y="51"/>
                  </a:lnTo>
                  <a:lnTo>
                    <a:pt x="143" y="59"/>
                  </a:lnTo>
                  <a:lnTo>
                    <a:pt x="139" y="75"/>
                  </a:lnTo>
                  <a:lnTo>
                    <a:pt x="147" y="81"/>
                  </a:lnTo>
                  <a:lnTo>
                    <a:pt x="150" y="87"/>
                  </a:lnTo>
                  <a:lnTo>
                    <a:pt x="158" y="89"/>
                  </a:lnTo>
                  <a:lnTo>
                    <a:pt x="160" y="97"/>
                  </a:lnTo>
                  <a:lnTo>
                    <a:pt x="159" y="104"/>
                  </a:lnTo>
                  <a:lnTo>
                    <a:pt x="165" y="119"/>
                  </a:lnTo>
                  <a:lnTo>
                    <a:pt x="180" y="126"/>
                  </a:lnTo>
                  <a:lnTo>
                    <a:pt x="185" y="134"/>
                  </a:lnTo>
                  <a:lnTo>
                    <a:pt x="186" y="141"/>
                  </a:lnTo>
                  <a:lnTo>
                    <a:pt x="183" y="150"/>
                  </a:lnTo>
                  <a:lnTo>
                    <a:pt x="187" y="157"/>
                  </a:lnTo>
                  <a:lnTo>
                    <a:pt x="183" y="164"/>
                  </a:lnTo>
                  <a:lnTo>
                    <a:pt x="177" y="169"/>
                  </a:lnTo>
                  <a:lnTo>
                    <a:pt x="154" y="163"/>
                  </a:lnTo>
                  <a:lnTo>
                    <a:pt x="147" y="167"/>
                  </a:lnTo>
                  <a:lnTo>
                    <a:pt x="143" y="161"/>
                  </a:lnTo>
                  <a:lnTo>
                    <a:pt x="134" y="164"/>
                  </a:lnTo>
                  <a:lnTo>
                    <a:pt x="131" y="172"/>
                  </a:lnTo>
                  <a:lnTo>
                    <a:pt x="128" y="196"/>
                  </a:lnTo>
                  <a:lnTo>
                    <a:pt x="121" y="200"/>
                  </a:lnTo>
                  <a:lnTo>
                    <a:pt x="116" y="205"/>
                  </a:lnTo>
                  <a:lnTo>
                    <a:pt x="115" y="213"/>
                  </a:lnTo>
                  <a:lnTo>
                    <a:pt x="107" y="218"/>
                  </a:lnTo>
                  <a:lnTo>
                    <a:pt x="104" y="226"/>
                  </a:lnTo>
                  <a:lnTo>
                    <a:pt x="104" y="233"/>
                  </a:lnTo>
                  <a:lnTo>
                    <a:pt x="97" y="239"/>
                  </a:lnTo>
                  <a:lnTo>
                    <a:pt x="88" y="23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6" name="Freeform 29"/>
            <p:cNvSpPr>
              <a:spLocks noChangeAspect="1"/>
            </p:cNvSpPr>
            <p:nvPr/>
          </p:nvSpPr>
          <p:spPr bwMode="gray">
            <a:xfrm>
              <a:off x="5360808" y="2520950"/>
              <a:ext cx="717633" cy="719138"/>
            </a:xfrm>
            <a:custGeom>
              <a:avLst/>
              <a:gdLst>
                <a:gd name="T0" fmla="*/ 2147483647 w 532"/>
                <a:gd name="T1" fmla="*/ 2147483647 h 452"/>
                <a:gd name="T2" fmla="*/ 2147483647 w 532"/>
                <a:gd name="T3" fmla="*/ 2147483647 h 452"/>
                <a:gd name="T4" fmla="*/ 2147483647 w 532"/>
                <a:gd name="T5" fmla="*/ 2147483647 h 452"/>
                <a:gd name="T6" fmla="*/ 2147483647 w 532"/>
                <a:gd name="T7" fmla="*/ 2147483647 h 452"/>
                <a:gd name="T8" fmla="*/ 2147483647 w 532"/>
                <a:gd name="T9" fmla="*/ 2147483647 h 452"/>
                <a:gd name="T10" fmla="*/ 2147483647 w 532"/>
                <a:gd name="T11" fmla="*/ 2147483647 h 452"/>
                <a:gd name="T12" fmla="*/ 2147483647 w 532"/>
                <a:gd name="T13" fmla="*/ 2147483647 h 452"/>
                <a:gd name="T14" fmla="*/ 2147483647 w 532"/>
                <a:gd name="T15" fmla="*/ 2147483647 h 452"/>
                <a:gd name="T16" fmla="*/ 2147483647 w 532"/>
                <a:gd name="T17" fmla="*/ 2147483647 h 452"/>
                <a:gd name="T18" fmla="*/ 2147483647 w 532"/>
                <a:gd name="T19" fmla="*/ 2147483647 h 452"/>
                <a:gd name="T20" fmla="*/ 2147483647 w 532"/>
                <a:gd name="T21" fmla="*/ 2147483647 h 452"/>
                <a:gd name="T22" fmla="*/ 2147483647 w 532"/>
                <a:gd name="T23" fmla="*/ 2147483647 h 452"/>
                <a:gd name="T24" fmla="*/ 2147483647 w 532"/>
                <a:gd name="T25" fmla="*/ 2147483647 h 452"/>
                <a:gd name="T26" fmla="*/ 2147483647 w 532"/>
                <a:gd name="T27" fmla="*/ 2147483647 h 452"/>
                <a:gd name="T28" fmla="*/ 2147483647 w 532"/>
                <a:gd name="T29" fmla="*/ 2147483647 h 452"/>
                <a:gd name="T30" fmla="*/ 2147483647 w 532"/>
                <a:gd name="T31" fmla="*/ 2147483647 h 452"/>
                <a:gd name="T32" fmla="*/ 2147483647 w 532"/>
                <a:gd name="T33" fmla="*/ 2147483647 h 452"/>
                <a:gd name="T34" fmla="*/ 2147483647 w 532"/>
                <a:gd name="T35" fmla="*/ 2147483647 h 452"/>
                <a:gd name="T36" fmla="*/ 2147483647 w 532"/>
                <a:gd name="T37" fmla="*/ 2147483647 h 452"/>
                <a:gd name="T38" fmla="*/ 2147483647 w 532"/>
                <a:gd name="T39" fmla="*/ 0 h 452"/>
                <a:gd name="T40" fmla="*/ 2147483647 w 532"/>
                <a:gd name="T41" fmla="*/ 2147483647 h 452"/>
                <a:gd name="T42" fmla="*/ 2147483647 w 532"/>
                <a:gd name="T43" fmla="*/ 2147483647 h 452"/>
                <a:gd name="T44" fmla="*/ 2147483647 w 532"/>
                <a:gd name="T45" fmla="*/ 2147483647 h 452"/>
                <a:gd name="T46" fmla="*/ 2147483647 w 532"/>
                <a:gd name="T47" fmla="*/ 2147483647 h 452"/>
                <a:gd name="T48" fmla="*/ 2147483647 w 532"/>
                <a:gd name="T49" fmla="*/ 2147483647 h 452"/>
                <a:gd name="T50" fmla="*/ 2147483647 w 532"/>
                <a:gd name="T51" fmla="*/ 2147483647 h 452"/>
                <a:gd name="T52" fmla="*/ 2147483647 w 532"/>
                <a:gd name="T53" fmla="*/ 2147483647 h 452"/>
                <a:gd name="T54" fmla="*/ 2147483647 w 532"/>
                <a:gd name="T55" fmla="*/ 2147483647 h 452"/>
                <a:gd name="T56" fmla="*/ 2147483647 w 532"/>
                <a:gd name="T57" fmla="*/ 2147483647 h 452"/>
                <a:gd name="T58" fmla="*/ 2147483647 w 532"/>
                <a:gd name="T59" fmla="*/ 2147483647 h 452"/>
                <a:gd name="T60" fmla="*/ 2147483647 w 532"/>
                <a:gd name="T61" fmla="*/ 2147483647 h 452"/>
                <a:gd name="T62" fmla="*/ 2147483647 w 532"/>
                <a:gd name="T63" fmla="*/ 2147483647 h 452"/>
                <a:gd name="T64" fmla="*/ 2147483647 w 532"/>
                <a:gd name="T65" fmla="*/ 2147483647 h 452"/>
                <a:gd name="T66" fmla="*/ 2147483647 w 532"/>
                <a:gd name="T67" fmla="*/ 2147483647 h 452"/>
                <a:gd name="T68" fmla="*/ 2147483647 w 532"/>
                <a:gd name="T69" fmla="*/ 2147483647 h 452"/>
                <a:gd name="T70" fmla="*/ 2147483647 w 532"/>
                <a:gd name="T71" fmla="*/ 2147483647 h 452"/>
                <a:gd name="T72" fmla="*/ 2147483647 w 532"/>
                <a:gd name="T73" fmla="*/ 2147483647 h 452"/>
                <a:gd name="T74" fmla="*/ 2147483647 w 532"/>
                <a:gd name="T75" fmla="*/ 2147483647 h 452"/>
                <a:gd name="T76" fmla="*/ 2147483647 w 532"/>
                <a:gd name="T77" fmla="*/ 2147483647 h 452"/>
                <a:gd name="T78" fmla="*/ 2147483647 w 532"/>
                <a:gd name="T79" fmla="*/ 2147483647 h 452"/>
                <a:gd name="T80" fmla="*/ 2147483647 w 532"/>
                <a:gd name="T81" fmla="*/ 2147483647 h 452"/>
                <a:gd name="T82" fmla="*/ 2147483647 w 532"/>
                <a:gd name="T83" fmla="*/ 2147483647 h 452"/>
                <a:gd name="T84" fmla="*/ 2147483647 w 532"/>
                <a:gd name="T85" fmla="*/ 2147483647 h 452"/>
                <a:gd name="T86" fmla="*/ 2147483647 w 532"/>
                <a:gd name="T87" fmla="*/ 2147483647 h 452"/>
                <a:gd name="T88" fmla="*/ 2147483647 w 532"/>
                <a:gd name="T89" fmla="*/ 2147483647 h 452"/>
                <a:gd name="T90" fmla="*/ 2147483647 w 532"/>
                <a:gd name="T91" fmla="*/ 2147483647 h 452"/>
                <a:gd name="T92" fmla="*/ 2147483647 w 532"/>
                <a:gd name="T93" fmla="*/ 2147483647 h 452"/>
                <a:gd name="T94" fmla="*/ 2147483647 w 532"/>
                <a:gd name="T95" fmla="*/ 2147483647 h 452"/>
                <a:gd name="T96" fmla="*/ 2147483647 w 532"/>
                <a:gd name="T97" fmla="*/ 2147483647 h 452"/>
                <a:gd name="T98" fmla="*/ 2147483647 w 532"/>
                <a:gd name="T99" fmla="*/ 2147483647 h 452"/>
                <a:gd name="T100" fmla="*/ 2147483647 w 532"/>
                <a:gd name="T101" fmla="*/ 2147483647 h 452"/>
                <a:gd name="T102" fmla="*/ 2147483647 w 532"/>
                <a:gd name="T103" fmla="*/ 2147483647 h 452"/>
                <a:gd name="T104" fmla="*/ 2147483647 w 532"/>
                <a:gd name="T105" fmla="*/ 2147483647 h 452"/>
                <a:gd name="T106" fmla="*/ 2147483647 w 532"/>
                <a:gd name="T107" fmla="*/ 2147483647 h 452"/>
                <a:gd name="T108" fmla="*/ 2147483647 w 532"/>
                <a:gd name="T109" fmla="*/ 2147483647 h 452"/>
                <a:gd name="T110" fmla="*/ 2147483647 w 532"/>
                <a:gd name="T111" fmla="*/ 2147483647 h 452"/>
                <a:gd name="T112" fmla="*/ 2147483647 w 532"/>
                <a:gd name="T113" fmla="*/ 2147483647 h 452"/>
                <a:gd name="T114" fmla="*/ 2147483647 w 532"/>
                <a:gd name="T115" fmla="*/ 2147483647 h 452"/>
                <a:gd name="T116" fmla="*/ 2147483647 w 532"/>
                <a:gd name="T117" fmla="*/ 2147483647 h 4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32" h="452">
                  <a:moveTo>
                    <a:pt x="17" y="428"/>
                  </a:moveTo>
                  <a:lnTo>
                    <a:pt x="21" y="387"/>
                  </a:lnTo>
                  <a:lnTo>
                    <a:pt x="6" y="374"/>
                  </a:lnTo>
                  <a:lnTo>
                    <a:pt x="0" y="363"/>
                  </a:lnTo>
                  <a:lnTo>
                    <a:pt x="11" y="351"/>
                  </a:lnTo>
                  <a:lnTo>
                    <a:pt x="26" y="342"/>
                  </a:lnTo>
                  <a:lnTo>
                    <a:pt x="37" y="325"/>
                  </a:lnTo>
                  <a:lnTo>
                    <a:pt x="38" y="308"/>
                  </a:lnTo>
                  <a:lnTo>
                    <a:pt x="38" y="292"/>
                  </a:lnTo>
                  <a:lnTo>
                    <a:pt x="20" y="220"/>
                  </a:lnTo>
                  <a:lnTo>
                    <a:pt x="19" y="210"/>
                  </a:lnTo>
                  <a:lnTo>
                    <a:pt x="33" y="214"/>
                  </a:lnTo>
                  <a:lnTo>
                    <a:pt x="49" y="210"/>
                  </a:lnTo>
                  <a:lnTo>
                    <a:pt x="65" y="213"/>
                  </a:lnTo>
                  <a:lnTo>
                    <a:pt x="73" y="210"/>
                  </a:lnTo>
                  <a:lnTo>
                    <a:pt x="79" y="204"/>
                  </a:lnTo>
                  <a:lnTo>
                    <a:pt x="86" y="208"/>
                  </a:lnTo>
                  <a:lnTo>
                    <a:pt x="94" y="207"/>
                  </a:lnTo>
                  <a:lnTo>
                    <a:pt x="91" y="193"/>
                  </a:lnTo>
                  <a:lnTo>
                    <a:pt x="97" y="190"/>
                  </a:lnTo>
                  <a:lnTo>
                    <a:pt x="106" y="190"/>
                  </a:lnTo>
                  <a:lnTo>
                    <a:pt x="111" y="183"/>
                  </a:lnTo>
                  <a:lnTo>
                    <a:pt x="118" y="179"/>
                  </a:lnTo>
                  <a:lnTo>
                    <a:pt x="125" y="182"/>
                  </a:lnTo>
                  <a:lnTo>
                    <a:pt x="130" y="188"/>
                  </a:lnTo>
                  <a:lnTo>
                    <a:pt x="138" y="192"/>
                  </a:lnTo>
                  <a:lnTo>
                    <a:pt x="145" y="190"/>
                  </a:lnTo>
                  <a:lnTo>
                    <a:pt x="144" y="181"/>
                  </a:lnTo>
                  <a:lnTo>
                    <a:pt x="139" y="175"/>
                  </a:lnTo>
                  <a:lnTo>
                    <a:pt x="135" y="167"/>
                  </a:lnTo>
                  <a:lnTo>
                    <a:pt x="137" y="160"/>
                  </a:lnTo>
                  <a:lnTo>
                    <a:pt x="145" y="147"/>
                  </a:lnTo>
                  <a:lnTo>
                    <a:pt x="145" y="138"/>
                  </a:lnTo>
                  <a:lnTo>
                    <a:pt x="148" y="129"/>
                  </a:lnTo>
                  <a:lnTo>
                    <a:pt x="148" y="122"/>
                  </a:lnTo>
                  <a:lnTo>
                    <a:pt x="149" y="113"/>
                  </a:lnTo>
                  <a:lnTo>
                    <a:pt x="156" y="110"/>
                  </a:lnTo>
                  <a:lnTo>
                    <a:pt x="165" y="107"/>
                  </a:lnTo>
                  <a:lnTo>
                    <a:pt x="170" y="102"/>
                  </a:lnTo>
                  <a:lnTo>
                    <a:pt x="177" y="99"/>
                  </a:lnTo>
                  <a:lnTo>
                    <a:pt x="191" y="99"/>
                  </a:lnTo>
                  <a:lnTo>
                    <a:pt x="199" y="80"/>
                  </a:lnTo>
                  <a:lnTo>
                    <a:pt x="192" y="77"/>
                  </a:lnTo>
                  <a:lnTo>
                    <a:pt x="183" y="77"/>
                  </a:lnTo>
                  <a:lnTo>
                    <a:pt x="183" y="69"/>
                  </a:lnTo>
                  <a:lnTo>
                    <a:pt x="183" y="61"/>
                  </a:lnTo>
                  <a:lnTo>
                    <a:pt x="191" y="57"/>
                  </a:lnTo>
                  <a:lnTo>
                    <a:pt x="197" y="51"/>
                  </a:lnTo>
                  <a:lnTo>
                    <a:pt x="195" y="50"/>
                  </a:lnTo>
                  <a:lnTo>
                    <a:pt x="195" y="48"/>
                  </a:lnTo>
                  <a:lnTo>
                    <a:pt x="204" y="50"/>
                  </a:lnTo>
                  <a:lnTo>
                    <a:pt x="210" y="46"/>
                  </a:lnTo>
                  <a:lnTo>
                    <a:pt x="213" y="37"/>
                  </a:lnTo>
                  <a:lnTo>
                    <a:pt x="219" y="32"/>
                  </a:lnTo>
                  <a:lnTo>
                    <a:pt x="235" y="39"/>
                  </a:lnTo>
                  <a:lnTo>
                    <a:pt x="242" y="37"/>
                  </a:lnTo>
                  <a:lnTo>
                    <a:pt x="253" y="25"/>
                  </a:lnTo>
                  <a:lnTo>
                    <a:pt x="254" y="16"/>
                  </a:lnTo>
                  <a:lnTo>
                    <a:pt x="267" y="5"/>
                  </a:lnTo>
                  <a:lnTo>
                    <a:pt x="273" y="0"/>
                  </a:lnTo>
                  <a:lnTo>
                    <a:pt x="284" y="0"/>
                  </a:lnTo>
                  <a:lnTo>
                    <a:pt x="286" y="8"/>
                  </a:lnTo>
                  <a:lnTo>
                    <a:pt x="302" y="5"/>
                  </a:lnTo>
                  <a:lnTo>
                    <a:pt x="310" y="8"/>
                  </a:lnTo>
                  <a:lnTo>
                    <a:pt x="313" y="15"/>
                  </a:lnTo>
                  <a:lnTo>
                    <a:pt x="329" y="13"/>
                  </a:lnTo>
                  <a:lnTo>
                    <a:pt x="338" y="14"/>
                  </a:lnTo>
                  <a:lnTo>
                    <a:pt x="350" y="24"/>
                  </a:lnTo>
                  <a:lnTo>
                    <a:pt x="348" y="43"/>
                  </a:lnTo>
                  <a:lnTo>
                    <a:pt x="363" y="35"/>
                  </a:lnTo>
                  <a:lnTo>
                    <a:pt x="370" y="34"/>
                  </a:lnTo>
                  <a:lnTo>
                    <a:pt x="376" y="29"/>
                  </a:lnTo>
                  <a:lnTo>
                    <a:pt x="392" y="27"/>
                  </a:lnTo>
                  <a:lnTo>
                    <a:pt x="399" y="29"/>
                  </a:lnTo>
                  <a:lnTo>
                    <a:pt x="407" y="34"/>
                  </a:lnTo>
                  <a:lnTo>
                    <a:pt x="413" y="39"/>
                  </a:lnTo>
                  <a:lnTo>
                    <a:pt x="422" y="52"/>
                  </a:lnTo>
                  <a:lnTo>
                    <a:pt x="430" y="53"/>
                  </a:lnTo>
                  <a:lnTo>
                    <a:pt x="431" y="64"/>
                  </a:lnTo>
                  <a:lnTo>
                    <a:pt x="429" y="73"/>
                  </a:lnTo>
                  <a:lnTo>
                    <a:pt x="429" y="80"/>
                  </a:lnTo>
                  <a:lnTo>
                    <a:pt x="434" y="88"/>
                  </a:lnTo>
                  <a:lnTo>
                    <a:pt x="436" y="95"/>
                  </a:lnTo>
                  <a:lnTo>
                    <a:pt x="435" y="102"/>
                  </a:lnTo>
                  <a:lnTo>
                    <a:pt x="433" y="110"/>
                  </a:lnTo>
                  <a:lnTo>
                    <a:pt x="426" y="116"/>
                  </a:lnTo>
                  <a:lnTo>
                    <a:pt x="424" y="123"/>
                  </a:lnTo>
                  <a:lnTo>
                    <a:pt x="426" y="131"/>
                  </a:lnTo>
                  <a:lnTo>
                    <a:pt x="437" y="143"/>
                  </a:lnTo>
                  <a:lnTo>
                    <a:pt x="442" y="158"/>
                  </a:lnTo>
                  <a:lnTo>
                    <a:pt x="453" y="180"/>
                  </a:lnTo>
                  <a:lnTo>
                    <a:pt x="458" y="186"/>
                  </a:lnTo>
                  <a:lnTo>
                    <a:pt x="473" y="195"/>
                  </a:lnTo>
                  <a:lnTo>
                    <a:pt x="478" y="201"/>
                  </a:lnTo>
                  <a:lnTo>
                    <a:pt x="479" y="209"/>
                  </a:lnTo>
                  <a:lnTo>
                    <a:pt x="478" y="217"/>
                  </a:lnTo>
                  <a:lnTo>
                    <a:pt x="482" y="224"/>
                  </a:lnTo>
                  <a:lnTo>
                    <a:pt x="505" y="222"/>
                  </a:lnTo>
                  <a:lnTo>
                    <a:pt x="511" y="226"/>
                  </a:lnTo>
                  <a:lnTo>
                    <a:pt x="519" y="229"/>
                  </a:lnTo>
                  <a:lnTo>
                    <a:pt x="516" y="236"/>
                  </a:lnTo>
                  <a:lnTo>
                    <a:pt x="521" y="242"/>
                  </a:lnTo>
                  <a:lnTo>
                    <a:pt x="531" y="244"/>
                  </a:lnTo>
                  <a:lnTo>
                    <a:pt x="532" y="257"/>
                  </a:lnTo>
                  <a:lnTo>
                    <a:pt x="525" y="263"/>
                  </a:lnTo>
                  <a:lnTo>
                    <a:pt x="521" y="269"/>
                  </a:lnTo>
                  <a:lnTo>
                    <a:pt x="509" y="279"/>
                  </a:lnTo>
                  <a:lnTo>
                    <a:pt x="501" y="284"/>
                  </a:lnTo>
                  <a:lnTo>
                    <a:pt x="484" y="282"/>
                  </a:lnTo>
                  <a:lnTo>
                    <a:pt x="472" y="272"/>
                  </a:lnTo>
                  <a:lnTo>
                    <a:pt x="465" y="271"/>
                  </a:lnTo>
                  <a:lnTo>
                    <a:pt x="457" y="274"/>
                  </a:lnTo>
                  <a:lnTo>
                    <a:pt x="456" y="282"/>
                  </a:lnTo>
                  <a:lnTo>
                    <a:pt x="449" y="285"/>
                  </a:lnTo>
                  <a:lnTo>
                    <a:pt x="450" y="294"/>
                  </a:lnTo>
                  <a:lnTo>
                    <a:pt x="461" y="304"/>
                  </a:lnTo>
                  <a:lnTo>
                    <a:pt x="463" y="311"/>
                  </a:lnTo>
                  <a:lnTo>
                    <a:pt x="461" y="320"/>
                  </a:lnTo>
                  <a:lnTo>
                    <a:pt x="466" y="325"/>
                  </a:lnTo>
                  <a:lnTo>
                    <a:pt x="465" y="333"/>
                  </a:lnTo>
                  <a:lnTo>
                    <a:pt x="472" y="337"/>
                  </a:lnTo>
                  <a:lnTo>
                    <a:pt x="474" y="344"/>
                  </a:lnTo>
                  <a:lnTo>
                    <a:pt x="473" y="353"/>
                  </a:lnTo>
                  <a:lnTo>
                    <a:pt x="478" y="375"/>
                  </a:lnTo>
                  <a:lnTo>
                    <a:pt x="458" y="375"/>
                  </a:lnTo>
                  <a:lnTo>
                    <a:pt x="451" y="380"/>
                  </a:lnTo>
                  <a:lnTo>
                    <a:pt x="442" y="380"/>
                  </a:lnTo>
                  <a:lnTo>
                    <a:pt x="435" y="384"/>
                  </a:lnTo>
                  <a:lnTo>
                    <a:pt x="417" y="401"/>
                  </a:lnTo>
                  <a:lnTo>
                    <a:pt x="414" y="409"/>
                  </a:lnTo>
                  <a:lnTo>
                    <a:pt x="414" y="418"/>
                  </a:lnTo>
                  <a:lnTo>
                    <a:pt x="412" y="427"/>
                  </a:lnTo>
                  <a:lnTo>
                    <a:pt x="414" y="443"/>
                  </a:lnTo>
                  <a:lnTo>
                    <a:pt x="410" y="450"/>
                  </a:lnTo>
                  <a:lnTo>
                    <a:pt x="402" y="452"/>
                  </a:lnTo>
                  <a:lnTo>
                    <a:pt x="397" y="446"/>
                  </a:lnTo>
                  <a:lnTo>
                    <a:pt x="390" y="443"/>
                  </a:lnTo>
                  <a:lnTo>
                    <a:pt x="381" y="443"/>
                  </a:lnTo>
                  <a:lnTo>
                    <a:pt x="365" y="445"/>
                  </a:lnTo>
                  <a:lnTo>
                    <a:pt x="356" y="445"/>
                  </a:lnTo>
                  <a:lnTo>
                    <a:pt x="349" y="450"/>
                  </a:lnTo>
                  <a:lnTo>
                    <a:pt x="343" y="444"/>
                  </a:lnTo>
                  <a:lnTo>
                    <a:pt x="339" y="436"/>
                  </a:lnTo>
                  <a:lnTo>
                    <a:pt x="327" y="427"/>
                  </a:lnTo>
                  <a:lnTo>
                    <a:pt x="310" y="445"/>
                  </a:lnTo>
                  <a:lnTo>
                    <a:pt x="302" y="440"/>
                  </a:lnTo>
                  <a:lnTo>
                    <a:pt x="297" y="433"/>
                  </a:lnTo>
                  <a:lnTo>
                    <a:pt x="290" y="435"/>
                  </a:lnTo>
                  <a:lnTo>
                    <a:pt x="281" y="433"/>
                  </a:lnTo>
                  <a:lnTo>
                    <a:pt x="275" y="428"/>
                  </a:lnTo>
                  <a:lnTo>
                    <a:pt x="269" y="434"/>
                  </a:lnTo>
                  <a:lnTo>
                    <a:pt x="261" y="434"/>
                  </a:lnTo>
                  <a:lnTo>
                    <a:pt x="253" y="436"/>
                  </a:lnTo>
                  <a:lnTo>
                    <a:pt x="247" y="443"/>
                  </a:lnTo>
                  <a:lnTo>
                    <a:pt x="240" y="436"/>
                  </a:lnTo>
                  <a:lnTo>
                    <a:pt x="238" y="428"/>
                  </a:lnTo>
                  <a:lnTo>
                    <a:pt x="223" y="429"/>
                  </a:lnTo>
                  <a:lnTo>
                    <a:pt x="216" y="424"/>
                  </a:lnTo>
                  <a:lnTo>
                    <a:pt x="215" y="416"/>
                  </a:lnTo>
                  <a:lnTo>
                    <a:pt x="208" y="412"/>
                  </a:lnTo>
                  <a:lnTo>
                    <a:pt x="199" y="409"/>
                  </a:lnTo>
                  <a:lnTo>
                    <a:pt x="193" y="406"/>
                  </a:lnTo>
                  <a:lnTo>
                    <a:pt x="184" y="407"/>
                  </a:lnTo>
                  <a:lnTo>
                    <a:pt x="176" y="406"/>
                  </a:lnTo>
                  <a:lnTo>
                    <a:pt x="160" y="401"/>
                  </a:lnTo>
                  <a:lnTo>
                    <a:pt x="146" y="392"/>
                  </a:lnTo>
                  <a:lnTo>
                    <a:pt x="138" y="395"/>
                  </a:lnTo>
                  <a:lnTo>
                    <a:pt x="121" y="394"/>
                  </a:lnTo>
                  <a:lnTo>
                    <a:pt x="113" y="391"/>
                  </a:lnTo>
                  <a:lnTo>
                    <a:pt x="71" y="397"/>
                  </a:lnTo>
                  <a:lnTo>
                    <a:pt x="64" y="401"/>
                  </a:lnTo>
                  <a:lnTo>
                    <a:pt x="62" y="408"/>
                  </a:lnTo>
                  <a:lnTo>
                    <a:pt x="55" y="414"/>
                  </a:lnTo>
                  <a:lnTo>
                    <a:pt x="41" y="422"/>
                  </a:lnTo>
                  <a:lnTo>
                    <a:pt x="32" y="421"/>
                  </a:lnTo>
                  <a:lnTo>
                    <a:pt x="24" y="422"/>
                  </a:lnTo>
                  <a:lnTo>
                    <a:pt x="17" y="428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7" name="Freeform 30"/>
            <p:cNvSpPr>
              <a:spLocks noChangeAspect="1"/>
            </p:cNvSpPr>
            <p:nvPr/>
          </p:nvSpPr>
          <p:spPr bwMode="gray">
            <a:xfrm>
              <a:off x="4820995" y="4019550"/>
              <a:ext cx="287370" cy="342900"/>
            </a:xfrm>
            <a:custGeom>
              <a:avLst/>
              <a:gdLst>
                <a:gd name="T0" fmla="*/ 2147483647 w 215"/>
                <a:gd name="T1" fmla="*/ 2147483647 h 216"/>
                <a:gd name="T2" fmla="*/ 2147483647 w 215"/>
                <a:gd name="T3" fmla="*/ 2147483647 h 216"/>
                <a:gd name="T4" fmla="*/ 2147483647 w 215"/>
                <a:gd name="T5" fmla="*/ 2147483647 h 216"/>
                <a:gd name="T6" fmla="*/ 2147483647 w 215"/>
                <a:gd name="T7" fmla="*/ 2147483647 h 216"/>
                <a:gd name="T8" fmla="*/ 2147483647 w 215"/>
                <a:gd name="T9" fmla="*/ 2147483647 h 216"/>
                <a:gd name="T10" fmla="*/ 2147483647 w 215"/>
                <a:gd name="T11" fmla="*/ 2147483647 h 216"/>
                <a:gd name="T12" fmla="*/ 2147483647 w 215"/>
                <a:gd name="T13" fmla="*/ 2147483647 h 216"/>
                <a:gd name="T14" fmla="*/ 2147483647 w 215"/>
                <a:gd name="T15" fmla="*/ 2147483647 h 216"/>
                <a:gd name="T16" fmla="*/ 2147483647 w 215"/>
                <a:gd name="T17" fmla="*/ 2147483647 h 216"/>
                <a:gd name="T18" fmla="*/ 2147483647 w 215"/>
                <a:gd name="T19" fmla="*/ 2147483647 h 216"/>
                <a:gd name="T20" fmla="*/ 2147483647 w 215"/>
                <a:gd name="T21" fmla="*/ 2147483647 h 216"/>
                <a:gd name="T22" fmla="*/ 2147483647 w 215"/>
                <a:gd name="T23" fmla="*/ 0 h 216"/>
                <a:gd name="T24" fmla="*/ 2147483647 w 215"/>
                <a:gd name="T25" fmla="*/ 2147483647 h 216"/>
                <a:gd name="T26" fmla="*/ 2147483647 w 215"/>
                <a:gd name="T27" fmla="*/ 2147483647 h 216"/>
                <a:gd name="T28" fmla="*/ 2147483647 w 215"/>
                <a:gd name="T29" fmla="*/ 2147483647 h 216"/>
                <a:gd name="T30" fmla="*/ 2147483647 w 215"/>
                <a:gd name="T31" fmla="*/ 2147483647 h 216"/>
                <a:gd name="T32" fmla="*/ 2147483647 w 215"/>
                <a:gd name="T33" fmla="*/ 2147483647 h 216"/>
                <a:gd name="T34" fmla="*/ 2147483647 w 215"/>
                <a:gd name="T35" fmla="*/ 2147483647 h 216"/>
                <a:gd name="T36" fmla="*/ 2147483647 w 215"/>
                <a:gd name="T37" fmla="*/ 2147483647 h 216"/>
                <a:gd name="T38" fmla="*/ 2147483647 w 215"/>
                <a:gd name="T39" fmla="*/ 2147483647 h 216"/>
                <a:gd name="T40" fmla="*/ 2147483647 w 215"/>
                <a:gd name="T41" fmla="*/ 2147483647 h 216"/>
                <a:gd name="T42" fmla="*/ 2147483647 w 215"/>
                <a:gd name="T43" fmla="*/ 2147483647 h 216"/>
                <a:gd name="T44" fmla="*/ 2147483647 w 215"/>
                <a:gd name="T45" fmla="*/ 2147483647 h 216"/>
                <a:gd name="T46" fmla="*/ 2147483647 w 215"/>
                <a:gd name="T47" fmla="*/ 2147483647 h 216"/>
                <a:gd name="T48" fmla="*/ 2147483647 w 215"/>
                <a:gd name="T49" fmla="*/ 2147483647 h 216"/>
                <a:gd name="T50" fmla="*/ 2147483647 w 215"/>
                <a:gd name="T51" fmla="*/ 2147483647 h 216"/>
                <a:gd name="T52" fmla="*/ 2147483647 w 215"/>
                <a:gd name="T53" fmla="*/ 2147483647 h 216"/>
                <a:gd name="T54" fmla="*/ 2147483647 w 215"/>
                <a:gd name="T55" fmla="*/ 2147483647 h 216"/>
                <a:gd name="T56" fmla="*/ 2147483647 w 215"/>
                <a:gd name="T57" fmla="*/ 2147483647 h 216"/>
                <a:gd name="T58" fmla="*/ 2147483647 w 215"/>
                <a:gd name="T59" fmla="*/ 2147483647 h 216"/>
                <a:gd name="T60" fmla="*/ 2147483647 w 215"/>
                <a:gd name="T61" fmla="*/ 2147483647 h 216"/>
                <a:gd name="T62" fmla="*/ 2147483647 w 215"/>
                <a:gd name="T63" fmla="*/ 2147483647 h 216"/>
                <a:gd name="T64" fmla="*/ 2147483647 w 215"/>
                <a:gd name="T65" fmla="*/ 2147483647 h 216"/>
                <a:gd name="T66" fmla="*/ 2147483647 w 215"/>
                <a:gd name="T67" fmla="*/ 2147483647 h 216"/>
                <a:gd name="T68" fmla="*/ 2147483647 w 215"/>
                <a:gd name="T69" fmla="*/ 2147483647 h 216"/>
                <a:gd name="T70" fmla="*/ 2147483647 w 215"/>
                <a:gd name="T71" fmla="*/ 2147483647 h 216"/>
                <a:gd name="T72" fmla="*/ 2147483647 w 215"/>
                <a:gd name="T73" fmla="*/ 2147483647 h 216"/>
                <a:gd name="T74" fmla="*/ 2147483647 w 215"/>
                <a:gd name="T75" fmla="*/ 2147483647 h 216"/>
                <a:gd name="T76" fmla="*/ 2147483647 w 215"/>
                <a:gd name="T77" fmla="*/ 2147483647 h 216"/>
                <a:gd name="T78" fmla="*/ 2147483647 w 215"/>
                <a:gd name="T79" fmla="*/ 2147483647 h 216"/>
                <a:gd name="T80" fmla="*/ 2147483647 w 215"/>
                <a:gd name="T81" fmla="*/ 2147483647 h 216"/>
                <a:gd name="T82" fmla="*/ 2147483647 w 215"/>
                <a:gd name="T83" fmla="*/ 2147483647 h 216"/>
                <a:gd name="T84" fmla="*/ 2147483647 w 215"/>
                <a:gd name="T85" fmla="*/ 2147483647 h 216"/>
                <a:gd name="T86" fmla="*/ 2147483647 w 215"/>
                <a:gd name="T87" fmla="*/ 2147483647 h 216"/>
                <a:gd name="T88" fmla="*/ 2147483647 w 215"/>
                <a:gd name="T89" fmla="*/ 2147483647 h 216"/>
                <a:gd name="T90" fmla="*/ 2147483647 w 215"/>
                <a:gd name="T91" fmla="*/ 2147483647 h 2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5" h="216">
                  <a:moveTo>
                    <a:pt x="149" y="216"/>
                  </a:moveTo>
                  <a:lnTo>
                    <a:pt x="149" y="208"/>
                  </a:lnTo>
                  <a:lnTo>
                    <a:pt x="145" y="208"/>
                  </a:lnTo>
                  <a:lnTo>
                    <a:pt x="146" y="203"/>
                  </a:lnTo>
                  <a:lnTo>
                    <a:pt x="137" y="202"/>
                  </a:lnTo>
                  <a:lnTo>
                    <a:pt x="129" y="192"/>
                  </a:lnTo>
                  <a:lnTo>
                    <a:pt x="122" y="191"/>
                  </a:lnTo>
                  <a:lnTo>
                    <a:pt x="114" y="185"/>
                  </a:lnTo>
                  <a:lnTo>
                    <a:pt x="114" y="180"/>
                  </a:lnTo>
                  <a:lnTo>
                    <a:pt x="106" y="179"/>
                  </a:lnTo>
                  <a:lnTo>
                    <a:pt x="99" y="184"/>
                  </a:lnTo>
                  <a:lnTo>
                    <a:pt x="98" y="179"/>
                  </a:lnTo>
                  <a:lnTo>
                    <a:pt x="105" y="175"/>
                  </a:lnTo>
                  <a:lnTo>
                    <a:pt x="83" y="151"/>
                  </a:lnTo>
                  <a:lnTo>
                    <a:pt x="82" y="140"/>
                  </a:lnTo>
                  <a:lnTo>
                    <a:pt x="77" y="136"/>
                  </a:lnTo>
                  <a:lnTo>
                    <a:pt x="72" y="133"/>
                  </a:lnTo>
                  <a:lnTo>
                    <a:pt x="52" y="114"/>
                  </a:lnTo>
                  <a:lnTo>
                    <a:pt x="51" y="109"/>
                  </a:lnTo>
                  <a:lnTo>
                    <a:pt x="41" y="95"/>
                  </a:lnTo>
                  <a:lnTo>
                    <a:pt x="35" y="93"/>
                  </a:lnTo>
                  <a:lnTo>
                    <a:pt x="27" y="81"/>
                  </a:lnTo>
                  <a:lnTo>
                    <a:pt x="22" y="79"/>
                  </a:lnTo>
                  <a:lnTo>
                    <a:pt x="23" y="73"/>
                  </a:lnTo>
                  <a:lnTo>
                    <a:pt x="25" y="71"/>
                  </a:lnTo>
                  <a:lnTo>
                    <a:pt x="22" y="65"/>
                  </a:lnTo>
                  <a:lnTo>
                    <a:pt x="22" y="60"/>
                  </a:lnTo>
                  <a:lnTo>
                    <a:pt x="16" y="54"/>
                  </a:lnTo>
                  <a:lnTo>
                    <a:pt x="12" y="41"/>
                  </a:lnTo>
                  <a:lnTo>
                    <a:pt x="7" y="40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3" y="29"/>
                  </a:lnTo>
                  <a:lnTo>
                    <a:pt x="2" y="25"/>
                  </a:lnTo>
                  <a:lnTo>
                    <a:pt x="2" y="6"/>
                  </a:lnTo>
                  <a:lnTo>
                    <a:pt x="8" y="0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30" y="19"/>
                  </a:lnTo>
                  <a:lnTo>
                    <a:pt x="34" y="19"/>
                  </a:lnTo>
                  <a:lnTo>
                    <a:pt x="43" y="2"/>
                  </a:lnTo>
                  <a:lnTo>
                    <a:pt x="61" y="4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79" y="8"/>
                  </a:lnTo>
                  <a:lnTo>
                    <a:pt x="83" y="8"/>
                  </a:lnTo>
                  <a:lnTo>
                    <a:pt x="86" y="6"/>
                  </a:lnTo>
                  <a:lnTo>
                    <a:pt x="89" y="9"/>
                  </a:lnTo>
                  <a:lnTo>
                    <a:pt x="104" y="12"/>
                  </a:lnTo>
                  <a:lnTo>
                    <a:pt x="105" y="9"/>
                  </a:lnTo>
                  <a:lnTo>
                    <a:pt x="108" y="9"/>
                  </a:lnTo>
                  <a:lnTo>
                    <a:pt x="116" y="17"/>
                  </a:lnTo>
                  <a:lnTo>
                    <a:pt x="119" y="17"/>
                  </a:lnTo>
                  <a:lnTo>
                    <a:pt x="125" y="9"/>
                  </a:lnTo>
                  <a:lnTo>
                    <a:pt x="129" y="9"/>
                  </a:lnTo>
                  <a:lnTo>
                    <a:pt x="132" y="14"/>
                  </a:lnTo>
                  <a:lnTo>
                    <a:pt x="135" y="16"/>
                  </a:lnTo>
                  <a:lnTo>
                    <a:pt x="137" y="11"/>
                  </a:lnTo>
                  <a:lnTo>
                    <a:pt x="148" y="12"/>
                  </a:lnTo>
                  <a:lnTo>
                    <a:pt x="152" y="18"/>
                  </a:lnTo>
                  <a:lnTo>
                    <a:pt x="154" y="17"/>
                  </a:lnTo>
                  <a:lnTo>
                    <a:pt x="154" y="14"/>
                  </a:lnTo>
                  <a:lnTo>
                    <a:pt x="162" y="14"/>
                  </a:lnTo>
                  <a:lnTo>
                    <a:pt x="168" y="22"/>
                  </a:lnTo>
                  <a:lnTo>
                    <a:pt x="167" y="27"/>
                  </a:lnTo>
                  <a:lnTo>
                    <a:pt x="167" y="28"/>
                  </a:lnTo>
                  <a:lnTo>
                    <a:pt x="173" y="33"/>
                  </a:lnTo>
                  <a:lnTo>
                    <a:pt x="180" y="33"/>
                  </a:lnTo>
                  <a:lnTo>
                    <a:pt x="186" y="28"/>
                  </a:lnTo>
                  <a:lnTo>
                    <a:pt x="199" y="28"/>
                  </a:lnTo>
                  <a:lnTo>
                    <a:pt x="201" y="31"/>
                  </a:lnTo>
                  <a:lnTo>
                    <a:pt x="200" y="35"/>
                  </a:lnTo>
                  <a:lnTo>
                    <a:pt x="200" y="39"/>
                  </a:lnTo>
                  <a:lnTo>
                    <a:pt x="195" y="46"/>
                  </a:lnTo>
                  <a:lnTo>
                    <a:pt x="190" y="57"/>
                  </a:lnTo>
                  <a:lnTo>
                    <a:pt x="188" y="59"/>
                  </a:lnTo>
                  <a:lnTo>
                    <a:pt x="188" y="61"/>
                  </a:lnTo>
                  <a:lnTo>
                    <a:pt x="189" y="63"/>
                  </a:lnTo>
                  <a:lnTo>
                    <a:pt x="185" y="68"/>
                  </a:lnTo>
                  <a:lnTo>
                    <a:pt x="188" y="76"/>
                  </a:lnTo>
                  <a:lnTo>
                    <a:pt x="191" y="76"/>
                  </a:lnTo>
                  <a:lnTo>
                    <a:pt x="194" y="78"/>
                  </a:lnTo>
                  <a:lnTo>
                    <a:pt x="197" y="77"/>
                  </a:lnTo>
                  <a:lnTo>
                    <a:pt x="199" y="79"/>
                  </a:lnTo>
                  <a:lnTo>
                    <a:pt x="200" y="83"/>
                  </a:lnTo>
                  <a:lnTo>
                    <a:pt x="203" y="87"/>
                  </a:lnTo>
                  <a:lnTo>
                    <a:pt x="207" y="87"/>
                  </a:lnTo>
                  <a:lnTo>
                    <a:pt x="207" y="88"/>
                  </a:lnTo>
                  <a:lnTo>
                    <a:pt x="207" y="90"/>
                  </a:lnTo>
                  <a:lnTo>
                    <a:pt x="212" y="93"/>
                  </a:lnTo>
                  <a:lnTo>
                    <a:pt x="215" y="94"/>
                  </a:lnTo>
                  <a:lnTo>
                    <a:pt x="215" y="97"/>
                  </a:lnTo>
                  <a:lnTo>
                    <a:pt x="211" y="102"/>
                  </a:lnTo>
                  <a:lnTo>
                    <a:pt x="202" y="102"/>
                  </a:lnTo>
                  <a:lnTo>
                    <a:pt x="197" y="98"/>
                  </a:lnTo>
                  <a:lnTo>
                    <a:pt x="195" y="98"/>
                  </a:lnTo>
                  <a:lnTo>
                    <a:pt x="194" y="100"/>
                  </a:lnTo>
                  <a:lnTo>
                    <a:pt x="195" y="102"/>
                  </a:lnTo>
                  <a:lnTo>
                    <a:pt x="201" y="109"/>
                  </a:lnTo>
                  <a:lnTo>
                    <a:pt x="207" y="117"/>
                  </a:lnTo>
                  <a:lnTo>
                    <a:pt x="210" y="119"/>
                  </a:lnTo>
                  <a:lnTo>
                    <a:pt x="208" y="126"/>
                  </a:lnTo>
                  <a:lnTo>
                    <a:pt x="207" y="129"/>
                  </a:lnTo>
                  <a:lnTo>
                    <a:pt x="205" y="130"/>
                  </a:lnTo>
                  <a:lnTo>
                    <a:pt x="202" y="129"/>
                  </a:lnTo>
                  <a:lnTo>
                    <a:pt x="200" y="129"/>
                  </a:lnTo>
                  <a:lnTo>
                    <a:pt x="197" y="132"/>
                  </a:lnTo>
                  <a:lnTo>
                    <a:pt x="192" y="135"/>
                  </a:lnTo>
                  <a:lnTo>
                    <a:pt x="189" y="135"/>
                  </a:lnTo>
                  <a:lnTo>
                    <a:pt x="186" y="136"/>
                  </a:lnTo>
                  <a:lnTo>
                    <a:pt x="184" y="136"/>
                  </a:lnTo>
                  <a:lnTo>
                    <a:pt x="183" y="133"/>
                  </a:lnTo>
                  <a:lnTo>
                    <a:pt x="180" y="133"/>
                  </a:lnTo>
                  <a:lnTo>
                    <a:pt x="176" y="137"/>
                  </a:lnTo>
                  <a:lnTo>
                    <a:pt x="178" y="140"/>
                  </a:lnTo>
                  <a:lnTo>
                    <a:pt x="181" y="141"/>
                  </a:lnTo>
                  <a:lnTo>
                    <a:pt x="183" y="146"/>
                  </a:lnTo>
                  <a:lnTo>
                    <a:pt x="184" y="149"/>
                  </a:lnTo>
                  <a:lnTo>
                    <a:pt x="184" y="154"/>
                  </a:lnTo>
                  <a:lnTo>
                    <a:pt x="183" y="157"/>
                  </a:lnTo>
                  <a:lnTo>
                    <a:pt x="180" y="157"/>
                  </a:lnTo>
                  <a:lnTo>
                    <a:pt x="179" y="154"/>
                  </a:lnTo>
                  <a:lnTo>
                    <a:pt x="178" y="149"/>
                  </a:lnTo>
                  <a:lnTo>
                    <a:pt x="175" y="148"/>
                  </a:lnTo>
                  <a:lnTo>
                    <a:pt x="172" y="148"/>
                  </a:lnTo>
                  <a:lnTo>
                    <a:pt x="163" y="156"/>
                  </a:lnTo>
                  <a:lnTo>
                    <a:pt x="162" y="160"/>
                  </a:lnTo>
                  <a:lnTo>
                    <a:pt x="160" y="163"/>
                  </a:lnTo>
                  <a:lnTo>
                    <a:pt x="160" y="170"/>
                  </a:lnTo>
                  <a:lnTo>
                    <a:pt x="158" y="173"/>
                  </a:lnTo>
                  <a:lnTo>
                    <a:pt x="153" y="173"/>
                  </a:lnTo>
                  <a:lnTo>
                    <a:pt x="151" y="175"/>
                  </a:lnTo>
                  <a:lnTo>
                    <a:pt x="151" y="184"/>
                  </a:lnTo>
                  <a:lnTo>
                    <a:pt x="149" y="185"/>
                  </a:lnTo>
                  <a:lnTo>
                    <a:pt x="149" y="189"/>
                  </a:lnTo>
                  <a:lnTo>
                    <a:pt x="152" y="194"/>
                  </a:lnTo>
                  <a:lnTo>
                    <a:pt x="154" y="196"/>
                  </a:lnTo>
                  <a:lnTo>
                    <a:pt x="154" y="201"/>
                  </a:lnTo>
                  <a:lnTo>
                    <a:pt x="149" y="208"/>
                  </a:lnTo>
                  <a:lnTo>
                    <a:pt x="149" y="216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8" name="Freeform 31"/>
            <p:cNvSpPr>
              <a:spLocks noChangeAspect="1"/>
            </p:cNvSpPr>
            <p:nvPr/>
          </p:nvSpPr>
          <p:spPr bwMode="gray">
            <a:xfrm>
              <a:off x="4921018" y="4298950"/>
              <a:ext cx="103200" cy="63500"/>
            </a:xfrm>
            <a:custGeom>
              <a:avLst/>
              <a:gdLst>
                <a:gd name="T0" fmla="*/ 2147483647 w 75"/>
                <a:gd name="T1" fmla="*/ 2147483647 h 42"/>
                <a:gd name="T2" fmla="*/ 2147483647 w 75"/>
                <a:gd name="T3" fmla="*/ 2147483647 h 42"/>
                <a:gd name="T4" fmla="*/ 2147483647 w 75"/>
                <a:gd name="T5" fmla="*/ 2147483647 h 42"/>
                <a:gd name="T6" fmla="*/ 2147483647 w 75"/>
                <a:gd name="T7" fmla="*/ 2147483647 h 42"/>
                <a:gd name="T8" fmla="*/ 0 w 75"/>
                <a:gd name="T9" fmla="*/ 2147483647 h 42"/>
                <a:gd name="T10" fmla="*/ 2147483647 w 75"/>
                <a:gd name="T11" fmla="*/ 0 h 42"/>
                <a:gd name="T12" fmla="*/ 2147483647 w 75"/>
                <a:gd name="T13" fmla="*/ 2147483647 h 42"/>
                <a:gd name="T14" fmla="*/ 2147483647 w 75"/>
                <a:gd name="T15" fmla="*/ 2147483647 h 42"/>
                <a:gd name="T16" fmla="*/ 2147483647 w 75"/>
                <a:gd name="T17" fmla="*/ 2147483647 h 42"/>
                <a:gd name="T18" fmla="*/ 2147483647 w 75"/>
                <a:gd name="T19" fmla="*/ 2147483647 h 42"/>
                <a:gd name="T20" fmla="*/ 2147483647 w 75"/>
                <a:gd name="T21" fmla="*/ 2147483647 h 42"/>
                <a:gd name="T22" fmla="*/ 2147483647 w 75"/>
                <a:gd name="T23" fmla="*/ 2147483647 h 42"/>
                <a:gd name="T24" fmla="*/ 2147483647 w 75"/>
                <a:gd name="T25" fmla="*/ 2147483647 h 42"/>
                <a:gd name="T26" fmla="*/ 2147483647 w 75"/>
                <a:gd name="T27" fmla="*/ 2147483647 h 42"/>
                <a:gd name="T28" fmla="*/ 2147483647 w 75"/>
                <a:gd name="T29" fmla="*/ 2147483647 h 42"/>
                <a:gd name="T30" fmla="*/ 2147483647 w 75"/>
                <a:gd name="T31" fmla="*/ 2147483647 h 42"/>
                <a:gd name="T32" fmla="*/ 2147483647 w 75"/>
                <a:gd name="T33" fmla="*/ 2147483647 h 42"/>
                <a:gd name="T34" fmla="*/ 2147483647 w 75"/>
                <a:gd name="T35" fmla="*/ 2147483647 h 42"/>
                <a:gd name="T36" fmla="*/ 2147483647 w 75"/>
                <a:gd name="T37" fmla="*/ 2147483647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5" h="42">
                  <a:moveTo>
                    <a:pt x="75" y="42"/>
                  </a:moveTo>
                  <a:lnTo>
                    <a:pt x="45" y="20"/>
                  </a:lnTo>
                  <a:lnTo>
                    <a:pt x="29" y="17"/>
                  </a:lnTo>
                  <a:lnTo>
                    <a:pt x="13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15" y="2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32" y="5"/>
                  </a:lnTo>
                  <a:lnTo>
                    <a:pt x="40" y="6"/>
                  </a:lnTo>
                  <a:lnTo>
                    <a:pt x="40" y="11"/>
                  </a:lnTo>
                  <a:lnTo>
                    <a:pt x="48" y="17"/>
                  </a:lnTo>
                  <a:lnTo>
                    <a:pt x="55" y="18"/>
                  </a:lnTo>
                  <a:lnTo>
                    <a:pt x="63" y="28"/>
                  </a:lnTo>
                  <a:lnTo>
                    <a:pt x="72" y="29"/>
                  </a:lnTo>
                  <a:lnTo>
                    <a:pt x="71" y="34"/>
                  </a:lnTo>
                  <a:lnTo>
                    <a:pt x="75" y="34"/>
                  </a:lnTo>
                  <a:lnTo>
                    <a:pt x="75" y="42"/>
                  </a:ln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9" name="Freeform 32"/>
            <p:cNvSpPr>
              <a:spLocks noChangeAspect="1"/>
            </p:cNvSpPr>
            <p:nvPr/>
          </p:nvSpPr>
          <p:spPr bwMode="gray">
            <a:xfrm>
              <a:off x="5222678" y="4849813"/>
              <a:ext cx="166707" cy="207962"/>
            </a:xfrm>
            <a:custGeom>
              <a:avLst/>
              <a:gdLst>
                <a:gd name="T0" fmla="*/ 2147483647 w 128"/>
                <a:gd name="T1" fmla="*/ 0 h 131"/>
                <a:gd name="T2" fmla="*/ 2147483647 w 128"/>
                <a:gd name="T3" fmla="*/ 2147483647 h 131"/>
                <a:gd name="T4" fmla="*/ 2147483647 w 128"/>
                <a:gd name="T5" fmla="*/ 2147483647 h 131"/>
                <a:gd name="T6" fmla="*/ 2147483647 w 128"/>
                <a:gd name="T7" fmla="*/ 2147483647 h 131"/>
                <a:gd name="T8" fmla="*/ 2147483647 w 128"/>
                <a:gd name="T9" fmla="*/ 2147483647 h 131"/>
                <a:gd name="T10" fmla="*/ 0 w 128"/>
                <a:gd name="T11" fmla="*/ 2147483647 h 131"/>
                <a:gd name="T12" fmla="*/ 2147483647 w 128"/>
                <a:gd name="T13" fmla="*/ 2147483647 h 131"/>
                <a:gd name="T14" fmla="*/ 2147483647 w 128"/>
                <a:gd name="T15" fmla="*/ 2147483647 h 131"/>
                <a:gd name="T16" fmla="*/ 2147483647 w 128"/>
                <a:gd name="T17" fmla="*/ 2147483647 h 131"/>
                <a:gd name="T18" fmla="*/ 2147483647 w 128"/>
                <a:gd name="T19" fmla="*/ 2147483647 h 131"/>
                <a:gd name="T20" fmla="*/ 2147483647 w 128"/>
                <a:gd name="T21" fmla="*/ 2147483647 h 131"/>
                <a:gd name="T22" fmla="*/ 2147483647 w 128"/>
                <a:gd name="T23" fmla="*/ 2147483647 h 131"/>
                <a:gd name="T24" fmla="*/ 2147483647 w 128"/>
                <a:gd name="T25" fmla="*/ 2147483647 h 131"/>
                <a:gd name="T26" fmla="*/ 2147483647 w 128"/>
                <a:gd name="T27" fmla="*/ 2147483647 h 131"/>
                <a:gd name="T28" fmla="*/ 2147483647 w 128"/>
                <a:gd name="T29" fmla="*/ 2147483647 h 131"/>
                <a:gd name="T30" fmla="*/ 2147483647 w 128"/>
                <a:gd name="T31" fmla="*/ 2147483647 h 131"/>
                <a:gd name="T32" fmla="*/ 2147483647 w 128"/>
                <a:gd name="T33" fmla="*/ 2147483647 h 131"/>
                <a:gd name="T34" fmla="*/ 2147483647 w 128"/>
                <a:gd name="T35" fmla="*/ 2147483647 h 131"/>
                <a:gd name="T36" fmla="*/ 2147483647 w 128"/>
                <a:gd name="T37" fmla="*/ 2147483647 h 131"/>
                <a:gd name="T38" fmla="*/ 2147483647 w 128"/>
                <a:gd name="T39" fmla="*/ 2147483647 h 131"/>
                <a:gd name="T40" fmla="*/ 2147483647 w 128"/>
                <a:gd name="T41" fmla="*/ 2147483647 h 131"/>
                <a:gd name="T42" fmla="*/ 2147483647 w 128"/>
                <a:gd name="T43" fmla="*/ 2147483647 h 131"/>
                <a:gd name="T44" fmla="*/ 2147483647 w 128"/>
                <a:gd name="T45" fmla="*/ 2147483647 h 131"/>
                <a:gd name="T46" fmla="*/ 2147483647 w 128"/>
                <a:gd name="T47" fmla="*/ 2147483647 h 131"/>
                <a:gd name="T48" fmla="*/ 2147483647 w 128"/>
                <a:gd name="T49" fmla="*/ 2147483647 h 131"/>
                <a:gd name="T50" fmla="*/ 2147483647 w 128"/>
                <a:gd name="T51" fmla="*/ 2147483647 h 131"/>
                <a:gd name="T52" fmla="*/ 2147483647 w 128"/>
                <a:gd name="T53" fmla="*/ 2147483647 h 131"/>
                <a:gd name="T54" fmla="*/ 2147483647 w 128"/>
                <a:gd name="T55" fmla="*/ 2147483647 h 131"/>
                <a:gd name="T56" fmla="*/ 2147483647 w 128"/>
                <a:gd name="T57" fmla="*/ 2147483647 h 131"/>
                <a:gd name="T58" fmla="*/ 2147483647 w 128"/>
                <a:gd name="T59" fmla="*/ 2147483647 h 131"/>
                <a:gd name="T60" fmla="*/ 2147483647 w 128"/>
                <a:gd name="T61" fmla="*/ 2147483647 h 131"/>
                <a:gd name="T62" fmla="*/ 2147483647 w 128"/>
                <a:gd name="T63" fmla="*/ 2147483647 h 131"/>
                <a:gd name="T64" fmla="*/ 2147483647 w 128"/>
                <a:gd name="T65" fmla="*/ 2147483647 h 131"/>
                <a:gd name="T66" fmla="*/ 2147483647 w 128"/>
                <a:gd name="T67" fmla="*/ 2147483647 h 131"/>
                <a:gd name="T68" fmla="*/ 2147483647 w 128"/>
                <a:gd name="T69" fmla="*/ 2147483647 h 131"/>
                <a:gd name="T70" fmla="*/ 2147483647 w 128"/>
                <a:gd name="T71" fmla="*/ 2147483647 h 131"/>
                <a:gd name="T72" fmla="*/ 2147483647 w 128"/>
                <a:gd name="T73" fmla="*/ 2147483647 h 131"/>
                <a:gd name="T74" fmla="*/ 2147483647 w 128"/>
                <a:gd name="T75" fmla="*/ 2147483647 h 131"/>
                <a:gd name="T76" fmla="*/ 2147483647 w 128"/>
                <a:gd name="T77" fmla="*/ 2147483647 h 131"/>
                <a:gd name="T78" fmla="*/ 2147483647 w 128"/>
                <a:gd name="T79" fmla="*/ 2147483647 h 131"/>
                <a:gd name="T80" fmla="*/ 2147483647 w 128"/>
                <a:gd name="T81" fmla="*/ 2147483647 h 131"/>
                <a:gd name="T82" fmla="*/ 2147483647 w 128"/>
                <a:gd name="T83" fmla="*/ 2147483647 h 131"/>
                <a:gd name="T84" fmla="*/ 2147483647 w 128"/>
                <a:gd name="T85" fmla="*/ 0 h 1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131">
                  <a:moveTo>
                    <a:pt x="49" y="0"/>
                  </a:moveTo>
                  <a:lnTo>
                    <a:pt x="35" y="2"/>
                  </a:lnTo>
                  <a:lnTo>
                    <a:pt x="21" y="12"/>
                  </a:lnTo>
                  <a:lnTo>
                    <a:pt x="13" y="8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21" y="58"/>
                  </a:lnTo>
                  <a:lnTo>
                    <a:pt x="28" y="70"/>
                  </a:lnTo>
                  <a:lnTo>
                    <a:pt x="23" y="86"/>
                  </a:lnTo>
                  <a:lnTo>
                    <a:pt x="26" y="99"/>
                  </a:lnTo>
                  <a:lnTo>
                    <a:pt x="32" y="106"/>
                  </a:lnTo>
                  <a:lnTo>
                    <a:pt x="39" y="108"/>
                  </a:lnTo>
                  <a:lnTo>
                    <a:pt x="42" y="98"/>
                  </a:lnTo>
                  <a:lnTo>
                    <a:pt x="49" y="90"/>
                  </a:lnTo>
                  <a:lnTo>
                    <a:pt x="53" y="96"/>
                  </a:lnTo>
                  <a:lnTo>
                    <a:pt x="60" y="103"/>
                  </a:lnTo>
                  <a:lnTo>
                    <a:pt x="65" y="119"/>
                  </a:lnTo>
                  <a:lnTo>
                    <a:pt x="66" y="130"/>
                  </a:lnTo>
                  <a:lnTo>
                    <a:pt x="71" y="131"/>
                  </a:lnTo>
                  <a:lnTo>
                    <a:pt x="76" y="110"/>
                  </a:lnTo>
                  <a:lnTo>
                    <a:pt x="85" y="107"/>
                  </a:lnTo>
                  <a:lnTo>
                    <a:pt x="91" y="117"/>
                  </a:lnTo>
                  <a:lnTo>
                    <a:pt x="98" y="124"/>
                  </a:lnTo>
                  <a:lnTo>
                    <a:pt x="107" y="129"/>
                  </a:lnTo>
                  <a:lnTo>
                    <a:pt x="105" y="107"/>
                  </a:lnTo>
                  <a:lnTo>
                    <a:pt x="98" y="77"/>
                  </a:lnTo>
                  <a:lnTo>
                    <a:pt x="91" y="66"/>
                  </a:lnTo>
                  <a:lnTo>
                    <a:pt x="88" y="54"/>
                  </a:lnTo>
                  <a:lnTo>
                    <a:pt x="105" y="66"/>
                  </a:lnTo>
                  <a:lnTo>
                    <a:pt x="108" y="71"/>
                  </a:lnTo>
                  <a:lnTo>
                    <a:pt x="113" y="71"/>
                  </a:lnTo>
                  <a:lnTo>
                    <a:pt x="119" y="65"/>
                  </a:lnTo>
                  <a:lnTo>
                    <a:pt x="128" y="64"/>
                  </a:lnTo>
                  <a:lnTo>
                    <a:pt x="126" y="56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107" y="26"/>
                  </a:lnTo>
                  <a:lnTo>
                    <a:pt x="98" y="21"/>
                  </a:lnTo>
                  <a:lnTo>
                    <a:pt x="74" y="12"/>
                  </a:lnTo>
                  <a:lnTo>
                    <a:pt x="61" y="8"/>
                  </a:lnTo>
                  <a:lnTo>
                    <a:pt x="55" y="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0" name="Freeform 33"/>
            <p:cNvSpPr>
              <a:spLocks noChangeAspect="1"/>
            </p:cNvSpPr>
            <p:nvPr/>
          </p:nvSpPr>
          <p:spPr bwMode="gray">
            <a:xfrm>
              <a:off x="5149645" y="4451351"/>
              <a:ext cx="465191" cy="469900"/>
            </a:xfrm>
            <a:custGeom>
              <a:avLst/>
              <a:gdLst>
                <a:gd name="T0" fmla="*/ 2147483647 w 352"/>
                <a:gd name="T1" fmla="*/ 2147483647 h 293"/>
                <a:gd name="T2" fmla="*/ 2147483647 w 352"/>
                <a:gd name="T3" fmla="*/ 2147483647 h 293"/>
                <a:gd name="T4" fmla="*/ 2147483647 w 352"/>
                <a:gd name="T5" fmla="*/ 2147483647 h 293"/>
                <a:gd name="T6" fmla="*/ 2147483647 w 352"/>
                <a:gd name="T7" fmla="*/ 2147483647 h 293"/>
                <a:gd name="T8" fmla="*/ 2147483647 w 352"/>
                <a:gd name="T9" fmla="*/ 2147483647 h 293"/>
                <a:gd name="T10" fmla="*/ 2147483647 w 352"/>
                <a:gd name="T11" fmla="*/ 2147483647 h 293"/>
                <a:gd name="T12" fmla="*/ 2147483647 w 352"/>
                <a:gd name="T13" fmla="*/ 2147483647 h 293"/>
                <a:gd name="T14" fmla="*/ 2147483647 w 352"/>
                <a:gd name="T15" fmla="*/ 2147483647 h 293"/>
                <a:gd name="T16" fmla="*/ 2147483647 w 352"/>
                <a:gd name="T17" fmla="*/ 2147483647 h 293"/>
                <a:gd name="T18" fmla="*/ 2147483647 w 352"/>
                <a:gd name="T19" fmla="*/ 2147483647 h 293"/>
                <a:gd name="T20" fmla="*/ 2147483647 w 352"/>
                <a:gd name="T21" fmla="*/ 2147483647 h 293"/>
                <a:gd name="T22" fmla="*/ 2147483647 w 352"/>
                <a:gd name="T23" fmla="*/ 2147483647 h 293"/>
                <a:gd name="T24" fmla="*/ 2147483647 w 352"/>
                <a:gd name="T25" fmla="*/ 2147483647 h 293"/>
                <a:gd name="T26" fmla="*/ 2147483647 w 352"/>
                <a:gd name="T27" fmla="*/ 2147483647 h 293"/>
                <a:gd name="T28" fmla="*/ 2147483647 w 352"/>
                <a:gd name="T29" fmla="*/ 2147483647 h 293"/>
                <a:gd name="T30" fmla="*/ 2147483647 w 352"/>
                <a:gd name="T31" fmla="*/ 2147483647 h 293"/>
                <a:gd name="T32" fmla="*/ 2147483647 w 352"/>
                <a:gd name="T33" fmla="*/ 2147483647 h 293"/>
                <a:gd name="T34" fmla="*/ 2147483647 w 352"/>
                <a:gd name="T35" fmla="*/ 2147483647 h 293"/>
                <a:gd name="T36" fmla="*/ 2147483647 w 352"/>
                <a:gd name="T37" fmla="*/ 2147483647 h 293"/>
                <a:gd name="T38" fmla="*/ 2147483647 w 352"/>
                <a:gd name="T39" fmla="*/ 2147483647 h 293"/>
                <a:gd name="T40" fmla="*/ 2147483647 w 352"/>
                <a:gd name="T41" fmla="*/ 2147483647 h 293"/>
                <a:gd name="T42" fmla="*/ 2147483647 w 352"/>
                <a:gd name="T43" fmla="*/ 2147483647 h 293"/>
                <a:gd name="T44" fmla="*/ 2147483647 w 352"/>
                <a:gd name="T45" fmla="*/ 2147483647 h 293"/>
                <a:gd name="T46" fmla="*/ 2147483647 w 352"/>
                <a:gd name="T47" fmla="*/ 2147483647 h 293"/>
                <a:gd name="T48" fmla="*/ 2147483647 w 352"/>
                <a:gd name="T49" fmla="*/ 2147483647 h 293"/>
                <a:gd name="T50" fmla="*/ 2147483647 w 352"/>
                <a:gd name="T51" fmla="*/ 2147483647 h 293"/>
                <a:gd name="T52" fmla="*/ 2147483647 w 352"/>
                <a:gd name="T53" fmla="*/ 2147483647 h 293"/>
                <a:gd name="T54" fmla="*/ 2147483647 w 352"/>
                <a:gd name="T55" fmla="*/ 2147483647 h 293"/>
                <a:gd name="T56" fmla="*/ 2147483647 w 352"/>
                <a:gd name="T57" fmla="*/ 2147483647 h 293"/>
                <a:gd name="T58" fmla="*/ 2147483647 w 352"/>
                <a:gd name="T59" fmla="*/ 2147483647 h 293"/>
                <a:gd name="T60" fmla="*/ 2147483647 w 352"/>
                <a:gd name="T61" fmla="*/ 2147483647 h 293"/>
                <a:gd name="T62" fmla="*/ 2147483647 w 352"/>
                <a:gd name="T63" fmla="*/ 2147483647 h 293"/>
                <a:gd name="T64" fmla="*/ 2147483647 w 352"/>
                <a:gd name="T65" fmla="*/ 2147483647 h 293"/>
                <a:gd name="T66" fmla="*/ 2147483647 w 352"/>
                <a:gd name="T67" fmla="*/ 2147483647 h 293"/>
                <a:gd name="T68" fmla="*/ 2147483647 w 352"/>
                <a:gd name="T69" fmla="*/ 2147483647 h 293"/>
                <a:gd name="T70" fmla="*/ 2147483647 w 352"/>
                <a:gd name="T71" fmla="*/ 2147483647 h 293"/>
                <a:gd name="T72" fmla="*/ 2147483647 w 352"/>
                <a:gd name="T73" fmla="*/ 2147483647 h 293"/>
                <a:gd name="T74" fmla="*/ 2147483647 w 352"/>
                <a:gd name="T75" fmla="*/ 2147483647 h 293"/>
                <a:gd name="T76" fmla="*/ 2147483647 w 352"/>
                <a:gd name="T77" fmla="*/ 2147483647 h 293"/>
                <a:gd name="T78" fmla="*/ 2147483647 w 352"/>
                <a:gd name="T79" fmla="*/ 2147483647 h 293"/>
                <a:gd name="T80" fmla="*/ 2147483647 w 352"/>
                <a:gd name="T81" fmla="*/ 2147483647 h 293"/>
                <a:gd name="T82" fmla="*/ 2147483647 w 352"/>
                <a:gd name="T83" fmla="*/ 2147483647 h 293"/>
                <a:gd name="T84" fmla="*/ 2147483647 w 352"/>
                <a:gd name="T85" fmla="*/ 2147483647 h 293"/>
                <a:gd name="T86" fmla="*/ 2147483647 w 352"/>
                <a:gd name="T87" fmla="*/ 2147483647 h 293"/>
                <a:gd name="T88" fmla="*/ 2147483647 w 352"/>
                <a:gd name="T89" fmla="*/ 2147483647 h 293"/>
                <a:gd name="T90" fmla="*/ 2147483647 w 352"/>
                <a:gd name="T91" fmla="*/ 2147483647 h 293"/>
                <a:gd name="T92" fmla="*/ 0 w 352"/>
                <a:gd name="T93" fmla="*/ 2147483647 h 293"/>
                <a:gd name="T94" fmla="*/ 2147483647 w 352"/>
                <a:gd name="T95" fmla="*/ 2147483647 h 293"/>
                <a:gd name="T96" fmla="*/ 2147483647 w 352"/>
                <a:gd name="T97" fmla="*/ 2147483647 h 293"/>
                <a:gd name="T98" fmla="*/ 2147483647 w 352"/>
                <a:gd name="T99" fmla="*/ 2147483647 h 293"/>
                <a:gd name="T100" fmla="*/ 2147483647 w 352"/>
                <a:gd name="T101" fmla="*/ 2147483647 h 293"/>
                <a:gd name="T102" fmla="*/ 2147483647 w 352"/>
                <a:gd name="T103" fmla="*/ 2147483647 h 293"/>
                <a:gd name="T104" fmla="*/ 2147483647 w 352"/>
                <a:gd name="T105" fmla="*/ 2147483647 h 293"/>
                <a:gd name="T106" fmla="*/ 2147483647 w 352"/>
                <a:gd name="T107" fmla="*/ 2147483647 h 293"/>
                <a:gd name="T108" fmla="*/ 2147483647 w 352"/>
                <a:gd name="T109" fmla="*/ 2147483647 h 293"/>
                <a:gd name="T110" fmla="*/ 2147483647 w 352"/>
                <a:gd name="T111" fmla="*/ 2147483647 h 293"/>
                <a:gd name="T112" fmla="*/ 2147483647 w 352"/>
                <a:gd name="T113" fmla="*/ 2147483647 h 293"/>
                <a:gd name="T114" fmla="*/ 2147483647 w 352"/>
                <a:gd name="T115" fmla="*/ 2147483647 h 293"/>
                <a:gd name="T116" fmla="*/ 2147483647 w 352"/>
                <a:gd name="T117" fmla="*/ 2147483647 h 293"/>
                <a:gd name="T118" fmla="*/ 2147483647 w 352"/>
                <a:gd name="T119" fmla="*/ 0 h 293"/>
                <a:gd name="T120" fmla="*/ 2147483647 w 352"/>
                <a:gd name="T121" fmla="*/ 2147483647 h 293"/>
                <a:gd name="T122" fmla="*/ 2147483647 w 352"/>
                <a:gd name="T123" fmla="*/ 2147483647 h 293"/>
                <a:gd name="T124" fmla="*/ 2147483647 w 352"/>
                <a:gd name="T125" fmla="*/ 2147483647 h 2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2" h="293">
                  <a:moveTo>
                    <a:pt x="324" y="78"/>
                  </a:moveTo>
                  <a:lnTo>
                    <a:pt x="314" y="70"/>
                  </a:lnTo>
                  <a:lnTo>
                    <a:pt x="268" y="57"/>
                  </a:lnTo>
                  <a:lnTo>
                    <a:pt x="258" y="65"/>
                  </a:lnTo>
                  <a:lnTo>
                    <a:pt x="253" y="66"/>
                  </a:lnTo>
                  <a:lnTo>
                    <a:pt x="245" y="66"/>
                  </a:lnTo>
                  <a:lnTo>
                    <a:pt x="234" y="62"/>
                  </a:lnTo>
                  <a:lnTo>
                    <a:pt x="223" y="73"/>
                  </a:lnTo>
                  <a:lnTo>
                    <a:pt x="207" y="76"/>
                  </a:lnTo>
                  <a:lnTo>
                    <a:pt x="193" y="86"/>
                  </a:lnTo>
                  <a:lnTo>
                    <a:pt x="201" y="94"/>
                  </a:lnTo>
                  <a:lnTo>
                    <a:pt x="216" y="100"/>
                  </a:lnTo>
                  <a:lnTo>
                    <a:pt x="225" y="110"/>
                  </a:lnTo>
                  <a:lnTo>
                    <a:pt x="227" y="116"/>
                  </a:lnTo>
                  <a:lnTo>
                    <a:pt x="217" y="106"/>
                  </a:lnTo>
                  <a:lnTo>
                    <a:pt x="201" y="103"/>
                  </a:lnTo>
                  <a:lnTo>
                    <a:pt x="196" y="113"/>
                  </a:lnTo>
                  <a:lnTo>
                    <a:pt x="207" y="120"/>
                  </a:lnTo>
                  <a:lnTo>
                    <a:pt x="209" y="133"/>
                  </a:lnTo>
                  <a:lnTo>
                    <a:pt x="201" y="125"/>
                  </a:lnTo>
                  <a:lnTo>
                    <a:pt x="195" y="115"/>
                  </a:lnTo>
                  <a:lnTo>
                    <a:pt x="185" y="111"/>
                  </a:lnTo>
                  <a:lnTo>
                    <a:pt x="182" y="113"/>
                  </a:lnTo>
                  <a:lnTo>
                    <a:pt x="184" y="124"/>
                  </a:lnTo>
                  <a:lnTo>
                    <a:pt x="193" y="131"/>
                  </a:lnTo>
                  <a:lnTo>
                    <a:pt x="188" y="135"/>
                  </a:lnTo>
                  <a:lnTo>
                    <a:pt x="177" y="125"/>
                  </a:lnTo>
                  <a:lnTo>
                    <a:pt x="172" y="111"/>
                  </a:lnTo>
                  <a:lnTo>
                    <a:pt x="148" y="97"/>
                  </a:lnTo>
                  <a:lnTo>
                    <a:pt x="148" y="93"/>
                  </a:lnTo>
                  <a:lnTo>
                    <a:pt x="151" y="86"/>
                  </a:lnTo>
                  <a:lnTo>
                    <a:pt x="137" y="90"/>
                  </a:lnTo>
                  <a:lnTo>
                    <a:pt x="135" y="105"/>
                  </a:lnTo>
                  <a:lnTo>
                    <a:pt x="135" y="120"/>
                  </a:lnTo>
                  <a:lnTo>
                    <a:pt x="136" y="132"/>
                  </a:lnTo>
                  <a:lnTo>
                    <a:pt x="144" y="140"/>
                  </a:lnTo>
                  <a:lnTo>
                    <a:pt x="147" y="154"/>
                  </a:lnTo>
                  <a:lnTo>
                    <a:pt x="164" y="172"/>
                  </a:lnTo>
                  <a:lnTo>
                    <a:pt x="169" y="181"/>
                  </a:lnTo>
                  <a:lnTo>
                    <a:pt x="172" y="190"/>
                  </a:lnTo>
                  <a:lnTo>
                    <a:pt x="167" y="192"/>
                  </a:lnTo>
                  <a:lnTo>
                    <a:pt x="163" y="191"/>
                  </a:lnTo>
                  <a:lnTo>
                    <a:pt x="164" y="185"/>
                  </a:lnTo>
                  <a:lnTo>
                    <a:pt x="161" y="179"/>
                  </a:lnTo>
                  <a:lnTo>
                    <a:pt x="151" y="178"/>
                  </a:lnTo>
                  <a:lnTo>
                    <a:pt x="150" y="186"/>
                  </a:lnTo>
                  <a:lnTo>
                    <a:pt x="155" y="200"/>
                  </a:lnTo>
                  <a:lnTo>
                    <a:pt x="151" y="203"/>
                  </a:lnTo>
                  <a:lnTo>
                    <a:pt x="147" y="203"/>
                  </a:lnTo>
                  <a:lnTo>
                    <a:pt x="141" y="203"/>
                  </a:lnTo>
                  <a:lnTo>
                    <a:pt x="131" y="206"/>
                  </a:lnTo>
                  <a:lnTo>
                    <a:pt x="135" y="212"/>
                  </a:lnTo>
                  <a:lnTo>
                    <a:pt x="147" y="217"/>
                  </a:lnTo>
                  <a:lnTo>
                    <a:pt x="156" y="219"/>
                  </a:lnTo>
                  <a:lnTo>
                    <a:pt x="163" y="224"/>
                  </a:lnTo>
                  <a:lnTo>
                    <a:pt x="172" y="224"/>
                  </a:lnTo>
                  <a:lnTo>
                    <a:pt x="177" y="237"/>
                  </a:lnTo>
                  <a:lnTo>
                    <a:pt x="184" y="237"/>
                  </a:lnTo>
                  <a:lnTo>
                    <a:pt x="190" y="244"/>
                  </a:lnTo>
                  <a:lnTo>
                    <a:pt x="199" y="250"/>
                  </a:lnTo>
                  <a:lnTo>
                    <a:pt x="204" y="250"/>
                  </a:lnTo>
                  <a:lnTo>
                    <a:pt x="211" y="255"/>
                  </a:lnTo>
                  <a:lnTo>
                    <a:pt x="212" y="293"/>
                  </a:lnTo>
                  <a:lnTo>
                    <a:pt x="199" y="285"/>
                  </a:lnTo>
                  <a:lnTo>
                    <a:pt x="189" y="272"/>
                  </a:lnTo>
                  <a:lnTo>
                    <a:pt x="175" y="275"/>
                  </a:lnTo>
                  <a:lnTo>
                    <a:pt x="161" y="275"/>
                  </a:lnTo>
                  <a:lnTo>
                    <a:pt x="152" y="270"/>
                  </a:lnTo>
                  <a:lnTo>
                    <a:pt x="162" y="266"/>
                  </a:lnTo>
                  <a:lnTo>
                    <a:pt x="164" y="259"/>
                  </a:lnTo>
                  <a:lnTo>
                    <a:pt x="152" y="256"/>
                  </a:lnTo>
                  <a:lnTo>
                    <a:pt x="139" y="243"/>
                  </a:lnTo>
                  <a:lnTo>
                    <a:pt x="132" y="249"/>
                  </a:lnTo>
                  <a:lnTo>
                    <a:pt x="123" y="245"/>
                  </a:lnTo>
                  <a:lnTo>
                    <a:pt x="110" y="248"/>
                  </a:lnTo>
                  <a:lnTo>
                    <a:pt x="98" y="245"/>
                  </a:lnTo>
                  <a:lnTo>
                    <a:pt x="81" y="248"/>
                  </a:lnTo>
                  <a:lnTo>
                    <a:pt x="67" y="242"/>
                  </a:lnTo>
                  <a:lnTo>
                    <a:pt x="64" y="242"/>
                  </a:lnTo>
                  <a:lnTo>
                    <a:pt x="61" y="245"/>
                  </a:lnTo>
                  <a:lnTo>
                    <a:pt x="55" y="248"/>
                  </a:lnTo>
                  <a:lnTo>
                    <a:pt x="51" y="240"/>
                  </a:lnTo>
                  <a:lnTo>
                    <a:pt x="45" y="228"/>
                  </a:lnTo>
                  <a:lnTo>
                    <a:pt x="33" y="208"/>
                  </a:lnTo>
                  <a:lnTo>
                    <a:pt x="43" y="210"/>
                  </a:lnTo>
                  <a:lnTo>
                    <a:pt x="53" y="208"/>
                  </a:lnTo>
                  <a:lnTo>
                    <a:pt x="49" y="200"/>
                  </a:lnTo>
                  <a:lnTo>
                    <a:pt x="35" y="194"/>
                  </a:lnTo>
                  <a:lnTo>
                    <a:pt x="33" y="203"/>
                  </a:lnTo>
                  <a:lnTo>
                    <a:pt x="17" y="178"/>
                  </a:lnTo>
                  <a:lnTo>
                    <a:pt x="7" y="170"/>
                  </a:lnTo>
                  <a:lnTo>
                    <a:pt x="3" y="154"/>
                  </a:lnTo>
                  <a:lnTo>
                    <a:pt x="1" y="152"/>
                  </a:lnTo>
                  <a:lnTo>
                    <a:pt x="0" y="152"/>
                  </a:lnTo>
                  <a:lnTo>
                    <a:pt x="1" y="152"/>
                  </a:lnTo>
                  <a:lnTo>
                    <a:pt x="10" y="146"/>
                  </a:lnTo>
                  <a:lnTo>
                    <a:pt x="15" y="140"/>
                  </a:lnTo>
                  <a:lnTo>
                    <a:pt x="17" y="127"/>
                  </a:lnTo>
                  <a:lnTo>
                    <a:pt x="27" y="120"/>
                  </a:lnTo>
                  <a:lnTo>
                    <a:pt x="35" y="103"/>
                  </a:lnTo>
                  <a:lnTo>
                    <a:pt x="49" y="92"/>
                  </a:lnTo>
                  <a:lnTo>
                    <a:pt x="49" y="77"/>
                  </a:lnTo>
                  <a:lnTo>
                    <a:pt x="46" y="67"/>
                  </a:lnTo>
                  <a:lnTo>
                    <a:pt x="82" y="62"/>
                  </a:lnTo>
                  <a:lnTo>
                    <a:pt x="93" y="52"/>
                  </a:lnTo>
                  <a:lnTo>
                    <a:pt x="112" y="45"/>
                  </a:lnTo>
                  <a:lnTo>
                    <a:pt x="132" y="45"/>
                  </a:lnTo>
                  <a:lnTo>
                    <a:pt x="147" y="31"/>
                  </a:lnTo>
                  <a:lnTo>
                    <a:pt x="153" y="29"/>
                  </a:lnTo>
                  <a:lnTo>
                    <a:pt x="166" y="29"/>
                  </a:lnTo>
                  <a:lnTo>
                    <a:pt x="183" y="25"/>
                  </a:lnTo>
                  <a:lnTo>
                    <a:pt x="205" y="25"/>
                  </a:lnTo>
                  <a:lnTo>
                    <a:pt x="236" y="16"/>
                  </a:lnTo>
                  <a:lnTo>
                    <a:pt x="248" y="16"/>
                  </a:lnTo>
                  <a:lnTo>
                    <a:pt x="258" y="24"/>
                  </a:lnTo>
                  <a:lnTo>
                    <a:pt x="293" y="36"/>
                  </a:lnTo>
                  <a:lnTo>
                    <a:pt x="313" y="33"/>
                  </a:lnTo>
                  <a:lnTo>
                    <a:pt x="327" y="20"/>
                  </a:lnTo>
                  <a:lnTo>
                    <a:pt x="329" y="1"/>
                  </a:lnTo>
                  <a:lnTo>
                    <a:pt x="340" y="0"/>
                  </a:lnTo>
                  <a:lnTo>
                    <a:pt x="343" y="6"/>
                  </a:lnTo>
                  <a:lnTo>
                    <a:pt x="352" y="13"/>
                  </a:lnTo>
                  <a:lnTo>
                    <a:pt x="351" y="24"/>
                  </a:lnTo>
                  <a:lnTo>
                    <a:pt x="340" y="33"/>
                  </a:lnTo>
                  <a:lnTo>
                    <a:pt x="338" y="49"/>
                  </a:lnTo>
                  <a:lnTo>
                    <a:pt x="334" y="63"/>
                  </a:lnTo>
                  <a:lnTo>
                    <a:pt x="324" y="78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1" name="Freeform 34"/>
            <p:cNvSpPr>
              <a:spLocks noChangeAspect="1"/>
            </p:cNvSpPr>
            <p:nvPr/>
          </p:nvSpPr>
          <p:spPr bwMode="gray">
            <a:xfrm>
              <a:off x="4846397" y="3613151"/>
              <a:ext cx="496945" cy="352425"/>
            </a:xfrm>
            <a:custGeom>
              <a:avLst/>
              <a:gdLst>
                <a:gd name="T0" fmla="*/ 2147483647 w 369"/>
                <a:gd name="T1" fmla="*/ 2147483647 h 223"/>
                <a:gd name="T2" fmla="*/ 2147483647 w 369"/>
                <a:gd name="T3" fmla="*/ 2147483647 h 223"/>
                <a:gd name="T4" fmla="*/ 2147483647 w 369"/>
                <a:gd name="T5" fmla="*/ 2147483647 h 223"/>
                <a:gd name="T6" fmla="*/ 2147483647 w 369"/>
                <a:gd name="T7" fmla="*/ 2147483647 h 223"/>
                <a:gd name="T8" fmla="*/ 2147483647 w 369"/>
                <a:gd name="T9" fmla="*/ 2147483647 h 223"/>
                <a:gd name="T10" fmla="*/ 2147483647 w 369"/>
                <a:gd name="T11" fmla="*/ 2147483647 h 223"/>
                <a:gd name="T12" fmla="*/ 2147483647 w 369"/>
                <a:gd name="T13" fmla="*/ 2147483647 h 223"/>
                <a:gd name="T14" fmla="*/ 2147483647 w 369"/>
                <a:gd name="T15" fmla="*/ 2147483647 h 223"/>
                <a:gd name="T16" fmla="*/ 2147483647 w 369"/>
                <a:gd name="T17" fmla="*/ 2147483647 h 223"/>
                <a:gd name="T18" fmla="*/ 2147483647 w 369"/>
                <a:gd name="T19" fmla="*/ 2147483647 h 223"/>
                <a:gd name="T20" fmla="*/ 2147483647 w 369"/>
                <a:gd name="T21" fmla="*/ 2147483647 h 223"/>
                <a:gd name="T22" fmla="*/ 2147483647 w 369"/>
                <a:gd name="T23" fmla="*/ 2147483647 h 223"/>
                <a:gd name="T24" fmla="*/ 2147483647 w 369"/>
                <a:gd name="T25" fmla="*/ 2147483647 h 223"/>
                <a:gd name="T26" fmla="*/ 2147483647 w 369"/>
                <a:gd name="T27" fmla="*/ 2147483647 h 223"/>
                <a:gd name="T28" fmla="*/ 2147483647 w 369"/>
                <a:gd name="T29" fmla="*/ 2147483647 h 223"/>
                <a:gd name="T30" fmla="*/ 2147483647 w 369"/>
                <a:gd name="T31" fmla="*/ 2147483647 h 223"/>
                <a:gd name="T32" fmla="*/ 2147483647 w 369"/>
                <a:gd name="T33" fmla="*/ 2147483647 h 223"/>
                <a:gd name="T34" fmla="*/ 2147483647 w 369"/>
                <a:gd name="T35" fmla="*/ 2147483647 h 223"/>
                <a:gd name="T36" fmla="*/ 2147483647 w 369"/>
                <a:gd name="T37" fmla="*/ 2147483647 h 223"/>
                <a:gd name="T38" fmla="*/ 2147483647 w 369"/>
                <a:gd name="T39" fmla="*/ 2147483647 h 223"/>
                <a:gd name="T40" fmla="*/ 2147483647 w 369"/>
                <a:gd name="T41" fmla="*/ 2147483647 h 223"/>
                <a:gd name="T42" fmla="*/ 2147483647 w 369"/>
                <a:gd name="T43" fmla="*/ 2147483647 h 223"/>
                <a:gd name="T44" fmla="*/ 2147483647 w 369"/>
                <a:gd name="T45" fmla="*/ 2147483647 h 223"/>
                <a:gd name="T46" fmla="*/ 2147483647 w 369"/>
                <a:gd name="T47" fmla="*/ 2147483647 h 223"/>
                <a:gd name="T48" fmla="*/ 2147483647 w 369"/>
                <a:gd name="T49" fmla="*/ 2147483647 h 223"/>
                <a:gd name="T50" fmla="*/ 2147483647 w 369"/>
                <a:gd name="T51" fmla="*/ 2147483647 h 223"/>
                <a:gd name="T52" fmla="*/ 2147483647 w 369"/>
                <a:gd name="T53" fmla="*/ 2147483647 h 223"/>
                <a:gd name="T54" fmla="*/ 2147483647 w 369"/>
                <a:gd name="T55" fmla="*/ 2147483647 h 223"/>
                <a:gd name="T56" fmla="*/ 0 w 369"/>
                <a:gd name="T57" fmla="*/ 2147483647 h 223"/>
                <a:gd name="T58" fmla="*/ 2147483647 w 369"/>
                <a:gd name="T59" fmla="*/ 2147483647 h 223"/>
                <a:gd name="T60" fmla="*/ 2147483647 w 369"/>
                <a:gd name="T61" fmla="*/ 2147483647 h 223"/>
                <a:gd name="T62" fmla="*/ 2147483647 w 369"/>
                <a:gd name="T63" fmla="*/ 2147483647 h 223"/>
                <a:gd name="T64" fmla="*/ 2147483647 w 369"/>
                <a:gd name="T65" fmla="*/ 2147483647 h 223"/>
                <a:gd name="T66" fmla="*/ 2147483647 w 369"/>
                <a:gd name="T67" fmla="*/ 2147483647 h 2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69" h="223">
                  <a:moveTo>
                    <a:pt x="58" y="39"/>
                  </a:moveTo>
                  <a:lnTo>
                    <a:pt x="71" y="47"/>
                  </a:lnTo>
                  <a:lnTo>
                    <a:pt x="95" y="65"/>
                  </a:lnTo>
                  <a:lnTo>
                    <a:pt x="128" y="64"/>
                  </a:lnTo>
                  <a:lnTo>
                    <a:pt x="134" y="64"/>
                  </a:lnTo>
                  <a:lnTo>
                    <a:pt x="147" y="44"/>
                  </a:lnTo>
                  <a:lnTo>
                    <a:pt x="178" y="35"/>
                  </a:lnTo>
                  <a:lnTo>
                    <a:pt x="194" y="26"/>
                  </a:lnTo>
                  <a:lnTo>
                    <a:pt x="211" y="32"/>
                  </a:lnTo>
                  <a:lnTo>
                    <a:pt x="225" y="24"/>
                  </a:lnTo>
                  <a:lnTo>
                    <a:pt x="235" y="22"/>
                  </a:lnTo>
                  <a:lnTo>
                    <a:pt x="240" y="10"/>
                  </a:lnTo>
                  <a:lnTo>
                    <a:pt x="255" y="1"/>
                  </a:lnTo>
                  <a:lnTo>
                    <a:pt x="273" y="2"/>
                  </a:lnTo>
                  <a:lnTo>
                    <a:pt x="285" y="0"/>
                  </a:lnTo>
                  <a:lnTo>
                    <a:pt x="300" y="5"/>
                  </a:lnTo>
                  <a:lnTo>
                    <a:pt x="317" y="15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56" y="29"/>
                  </a:lnTo>
                  <a:lnTo>
                    <a:pt x="365" y="38"/>
                  </a:lnTo>
                  <a:lnTo>
                    <a:pt x="369" y="48"/>
                  </a:lnTo>
                  <a:lnTo>
                    <a:pt x="365" y="55"/>
                  </a:lnTo>
                  <a:lnTo>
                    <a:pt x="357" y="62"/>
                  </a:lnTo>
                  <a:lnTo>
                    <a:pt x="350" y="62"/>
                  </a:lnTo>
                  <a:lnTo>
                    <a:pt x="335" y="69"/>
                  </a:lnTo>
                  <a:lnTo>
                    <a:pt x="326" y="78"/>
                  </a:lnTo>
                  <a:lnTo>
                    <a:pt x="324" y="86"/>
                  </a:lnTo>
                  <a:lnTo>
                    <a:pt x="318" y="97"/>
                  </a:lnTo>
                  <a:lnTo>
                    <a:pt x="316" y="108"/>
                  </a:lnTo>
                  <a:lnTo>
                    <a:pt x="303" y="121"/>
                  </a:lnTo>
                  <a:lnTo>
                    <a:pt x="298" y="135"/>
                  </a:lnTo>
                  <a:lnTo>
                    <a:pt x="291" y="151"/>
                  </a:lnTo>
                  <a:lnTo>
                    <a:pt x="284" y="161"/>
                  </a:lnTo>
                  <a:lnTo>
                    <a:pt x="276" y="178"/>
                  </a:lnTo>
                  <a:lnTo>
                    <a:pt x="260" y="185"/>
                  </a:lnTo>
                  <a:lnTo>
                    <a:pt x="228" y="195"/>
                  </a:lnTo>
                  <a:lnTo>
                    <a:pt x="225" y="195"/>
                  </a:lnTo>
                  <a:lnTo>
                    <a:pt x="221" y="188"/>
                  </a:lnTo>
                  <a:lnTo>
                    <a:pt x="209" y="193"/>
                  </a:lnTo>
                  <a:lnTo>
                    <a:pt x="197" y="193"/>
                  </a:lnTo>
                  <a:lnTo>
                    <a:pt x="181" y="204"/>
                  </a:lnTo>
                  <a:lnTo>
                    <a:pt x="166" y="204"/>
                  </a:lnTo>
                  <a:lnTo>
                    <a:pt x="160" y="209"/>
                  </a:lnTo>
                  <a:lnTo>
                    <a:pt x="145" y="210"/>
                  </a:lnTo>
                  <a:lnTo>
                    <a:pt x="133" y="218"/>
                  </a:lnTo>
                  <a:lnTo>
                    <a:pt x="119" y="222"/>
                  </a:lnTo>
                  <a:lnTo>
                    <a:pt x="102" y="223"/>
                  </a:lnTo>
                  <a:lnTo>
                    <a:pt x="87" y="214"/>
                  </a:lnTo>
                  <a:lnTo>
                    <a:pt x="76" y="210"/>
                  </a:lnTo>
                  <a:lnTo>
                    <a:pt x="65" y="195"/>
                  </a:lnTo>
                  <a:lnTo>
                    <a:pt x="50" y="188"/>
                  </a:lnTo>
                  <a:lnTo>
                    <a:pt x="41" y="172"/>
                  </a:lnTo>
                  <a:lnTo>
                    <a:pt x="28" y="167"/>
                  </a:lnTo>
                  <a:lnTo>
                    <a:pt x="20" y="153"/>
                  </a:lnTo>
                  <a:lnTo>
                    <a:pt x="15" y="140"/>
                  </a:lnTo>
                  <a:lnTo>
                    <a:pt x="7" y="136"/>
                  </a:lnTo>
                  <a:lnTo>
                    <a:pt x="0" y="136"/>
                  </a:lnTo>
                  <a:lnTo>
                    <a:pt x="10" y="125"/>
                  </a:lnTo>
                  <a:lnTo>
                    <a:pt x="21" y="123"/>
                  </a:lnTo>
                  <a:lnTo>
                    <a:pt x="20" y="112"/>
                  </a:lnTo>
                  <a:lnTo>
                    <a:pt x="20" y="102"/>
                  </a:lnTo>
                  <a:lnTo>
                    <a:pt x="28" y="83"/>
                  </a:lnTo>
                  <a:lnTo>
                    <a:pt x="22" y="75"/>
                  </a:lnTo>
                  <a:lnTo>
                    <a:pt x="26" y="67"/>
                  </a:lnTo>
                  <a:lnTo>
                    <a:pt x="53" y="67"/>
                  </a:lnTo>
                  <a:lnTo>
                    <a:pt x="58" y="59"/>
                  </a:lnTo>
                  <a:lnTo>
                    <a:pt x="58" y="39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2" name="Freeform 35"/>
            <p:cNvSpPr>
              <a:spLocks noChangeAspect="1"/>
            </p:cNvSpPr>
            <p:nvPr/>
          </p:nvSpPr>
          <p:spPr bwMode="gray">
            <a:xfrm>
              <a:off x="4700332" y="2720975"/>
              <a:ext cx="728746" cy="822325"/>
            </a:xfrm>
            <a:custGeom>
              <a:avLst/>
              <a:gdLst>
                <a:gd name="T0" fmla="*/ 2147483647 w 545"/>
                <a:gd name="T1" fmla="*/ 2147483647 h 511"/>
                <a:gd name="T2" fmla="*/ 2147483647 w 545"/>
                <a:gd name="T3" fmla="*/ 2147483647 h 511"/>
                <a:gd name="T4" fmla="*/ 2147483647 w 545"/>
                <a:gd name="T5" fmla="*/ 2147483647 h 511"/>
                <a:gd name="T6" fmla="*/ 2147483647 w 545"/>
                <a:gd name="T7" fmla="*/ 2147483647 h 511"/>
                <a:gd name="T8" fmla="*/ 2147483647 w 545"/>
                <a:gd name="T9" fmla="*/ 2147483647 h 511"/>
                <a:gd name="T10" fmla="*/ 2147483647 w 545"/>
                <a:gd name="T11" fmla="*/ 2147483647 h 511"/>
                <a:gd name="T12" fmla="*/ 2147483647 w 545"/>
                <a:gd name="T13" fmla="*/ 2147483647 h 511"/>
                <a:gd name="T14" fmla="*/ 2147483647 w 545"/>
                <a:gd name="T15" fmla="*/ 2147483647 h 511"/>
                <a:gd name="T16" fmla="*/ 2147483647 w 545"/>
                <a:gd name="T17" fmla="*/ 2147483647 h 511"/>
                <a:gd name="T18" fmla="*/ 2147483647 w 545"/>
                <a:gd name="T19" fmla="*/ 2147483647 h 511"/>
                <a:gd name="T20" fmla="*/ 2147483647 w 545"/>
                <a:gd name="T21" fmla="*/ 2147483647 h 511"/>
                <a:gd name="T22" fmla="*/ 2147483647 w 545"/>
                <a:gd name="T23" fmla="*/ 2147483647 h 511"/>
                <a:gd name="T24" fmla="*/ 2147483647 w 545"/>
                <a:gd name="T25" fmla="*/ 2147483647 h 511"/>
                <a:gd name="T26" fmla="*/ 2147483647 w 545"/>
                <a:gd name="T27" fmla="*/ 2147483647 h 511"/>
                <a:gd name="T28" fmla="*/ 2147483647 w 545"/>
                <a:gd name="T29" fmla="*/ 2147483647 h 511"/>
                <a:gd name="T30" fmla="*/ 2147483647 w 545"/>
                <a:gd name="T31" fmla="*/ 2147483647 h 511"/>
                <a:gd name="T32" fmla="*/ 2147483647 w 545"/>
                <a:gd name="T33" fmla="*/ 2147483647 h 511"/>
                <a:gd name="T34" fmla="*/ 2147483647 w 545"/>
                <a:gd name="T35" fmla="*/ 2147483647 h 511"/>
                <a:gd name="T36" fmla="*/ 2147483647 w 545"/>
                <a:gd name="T37" fmla="*/ 2147483647 h 511"/>
                <a:gd name="T38" fmla="*/ 2147483647 w 545"/>
                <a:gd name="T39" fmla="*/ 2147483647 h 511"/>
                <a:gd name="T40" fmla="*/ 2147483647 w 545"/>
                <a:gd name="T41" fmla="*/ 2147483647 h 511"/>
                <a:gd name="T42" fmla="*/ 2147483647 w 545"/>
                <a:gd name="T43" fmla="*/ 2147483647 h 511"/>
                <a:gd name="T44" fmla="*/ 2147483647 w 545"/>
                <a:gd name="T45" fmla="*/ 2147483647 h 511"/>
                <a:gd name="T46" fmla="*/ 2147483647 w 545"/>
                <a:gd name="T47" fmla="*/ 2147483647 h 511"/>
                <a:gd name="T48" fmla="*/ 2147483647 w 545"/>
                <a:gd name="T49" fmla="*/ 2147483647 h 511"/>
                <a:gd name="T50" fmla="*/ 2147483647 w 545"/>
                <a:gd name="T51" fmla="*/ 2147483647 h 511"/>
                <a:gd name="T52" fmla="*/ 2147483647 w 545"/>
                <a:gd name="T53" fmla="*/ 2147483647 h 511"/>
                <a:gd name="T54" fmla="*/ 2147483647 w 545"/>
                <a:gd name="T55" fmla="*/ 2147483647 h 511"/>
                <a:gd name="T56" fmla="*/ 2147483647 w 545"/>
                <a:gd name="T57" fmla="*/ 2147483647 h 511"/>
                <a:gd name="T58" fmla="*/ 2147483647 w 545"/>
                <a:gd name="T59" fmla="*/ 2147483647 h 511"/>
                <a:gd name="T60" fmla="*/ 2147483647 w 545"/>
                <a:gd name="T61" fmla="*/ 2147483647 h 511"/>
                <a:gd name="T62" fmla="*/ 2147483647 w 545"/>
                <a:gd name="T63" fmla="*/ 2147483647 h 511"/>
                <a:gd name="T64" fmla="*/ 2147483647 w 545"/>
                <a:gd name="T65" fmla="*/ 2147483647 h 511"/>
                <a:gd name="T66" fmla="*/ 2147483647 w 545"/>
                <a:gd name="T67" fmla="*/ 2147483647 h 511"/>
                <a:gd name="T68" fmla="*/ 2147483647 w 545"/>
                <a:gd name="T69" fmla="*/ 2147483647 h 511"/>
                <a:gd name="T70" fmla="*/ 2147483647 w 545"/>
                <a:gd name="T71" fmla="*/ 2147483647 h 511"/>
                <a:gd name="T72" fmla="*/ 2147483647 w 545"/>
                <a:gd name="T73" fmla="*/ 2147483647 h 511"/>
                <a:gd name="T74" fmla="*/ 2147483647 w 545"/>
                <a:gd name="T75" fmla="*/ 2147483647 h 511"/>
                <a:gd name="T76" fmla="*/ 2147483647 w 545"/>
                <a:gd name="T77" fmla="*/ 2147483647 h 511"/>
                <a:gd name="T78" fmla="*/ 2147483647 w 545"/>
                <a:gd name="T79" fmla="*/ 2147483647 h 511"/>
                <a:gd name="T80" fmla="*/ 2147483647 w 545"/>
                <a:gd name="T81" fmla="*/ 2147483647 h 511"/>
                <a:gd name="T82" fmla="*/ 2147483647 w 545"/>
                <a:gd name="T83" fmla="*/ 2147483647 h 5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45" h="511">
                  <a:moveTo>
                    <a:pt x="513" y="298"/>
                  </a:moveTo>
                  <a:lnTo>
                    <a:pt x="520" y="311"/>
                  </a:lnTo>
                  <a:lnTo>
                    <a:pt x="521" y="323"/>
                  </a:lnTo>
                  <a:lnTo>
                    <a:pt x="528" y="342"/>
                  </a:lnTo>
                  <a:lnTo>
                    <a:pt x="529" y="346"/>
                  </a:lnTo>
                  <a:lnTo>
                    <a:pt x="540" y="357"/>
                  </a:lnTo>
                  <a:lnTo>
                    <a:pt x="539" y="368"/>
                  </a:lnTo>
                  <a:lnTo>
                    <a:pt x="545" y="382"/>
                  </a:lnTo>
                  <a:lnTo>
                    <a:pt x="540" y="397"/>
                  </a:lnTo>
                  <a:lnTo>
                    <a:pt x="522" y="412"/>
                  </a:lnTo>
                  <a:lnTo>
                    <a:pt x="502" y="425"/>
                  </a:lnTo>
                  <a:lnTo>
                    <a:pt x="488" y="444"/>
                  </a:lnTo>
                  <a:lnTo>
                    <a:pt x="470" y="482"/>
                  </a:lnTo>
                  <a:lnTo>
                    <a:pt x="468" y="497"/>
                  </a:lnTo>
                  <a:lnTo>
                    <a:pt x="470" y="509"/>
                  </a:lnTo>
                  <a:lnTo>
                    <a:pt x="461" y="511"/>
                  </a:lnTo>
                  <a:lnTo>
                    <a:pt x="456" y="510"/>
                  </a:lnTo>
                  <a:lnTo>
                    <a:pt x="446" y="506"/>
                  </a:lnTo>
                  <a:lnTo>
                    <a:pt x="435" y="498"/>
                  </a:lnTo>
                  <a:lnTo>
                    <a:pt x="426" y="491"/>
                  </a:lnTo>
                  <a:lnTo>
                    <a:pt x="416" y="483"/>
                  </a:lnTo>
                  <a:lnTo>
                    <a:pt x="403" y="482"/>
                  </a:lnTo>
                  <a:lnTo>
                    <a:pt x="391" y="483"/>
                  </a:lnTo>
                  <a:lnTo>
                    <a:pt x="379" y="488"/>
                  </a:lnTo>
                  <a:lnTo>
                    <a:pt x="372" y="494"/>
                  </a:lnTo>
                  <a:lnTo>
                    <a:pt x="362" y="487"/>
                  </a:lnTo>
                  <a:lnTo>
                    <a:pt x="343" y="487"/>
                  </a:lnTo>
                  <a:lnTo>
                    <a:pt x="334" y="495"/>
                  </a:lnTo>
                  <a:lnTo>
                    <a:pt x="324" y="500"/>
                  </a:lnTo>
                  <a:lnTo>
                    <a:pt x="317" y="498"/>
                  </a:lnTo>
                  <a:lnTo>
                    <a:pt x="309" y="489"/>
                  </a:lnTo>
                  <a:lnTo>
                    <a:pt x="300" y="479"/>
                  </a:lnTo>
                  <a:lnTo>
                    <a:pt x="291" y="473"/>
                  </a:lnTo>
                  <a:lnTo>
                    <a:pt x="281" y="478"/>
                  </a:lnTo>
                  <a:lnTo>
                    <a:pt x="270" y="481"/>
                  </a:lnTo>
                  <a:lnTo>
                    <a:pt x="259" y="475"/>
                  </a:lnTo>
                  <a:lnTo>
                    <a:pt x="241" y="466"/>
                  </a:lnTo>
                  <a:lnTo>
                    <a:pt x="221" y="438"/>
                  </a:lnTo>
                  <a:lnTo>
                    <a:pt x="212" y="433"/>
                  </a:lnTo>
                  <a:lnTo>
                    <a:pt x="207" y="435"/>
                  </a:lnTo>
                  <a:lnTo>
                    <a:pt x="198" y="428"/>
                  </a:lnTo>
                  <a:lnTo>
                    <a:pt x="198" y="412"/>
                  </a:lnTo>
                  <a:lnTo>
                    <a:pt x="178" y="409"/>
                  </a:lnTo>
                  <a:lnTo>
                    <a:pt x="153" y="401"/>
                  </a:lnTo>
                  <a:lnTo>
                    <a:pt x="152" y="407"/>
                  </a:lnTo>
                  <a:lnTo>
                    <a:pt x="155" y="413"/>
                  </a:lnTo>
                  <a:lnTo>
                    <a:pt x="144" y="421"/>
                  </a:lnTo>
                  <a:lnTo>
                    <a:pt x="136" y="418"/>
                  </a:lnTo>
                  <a:lnTo>
                    <a:pt x="117" y="400"/>
                  </a:lnTo>
                  <a:lnTo>
                    <a:pt x="121" y="389"/>
                  </a:lnTo>
                  <a:lnTo>
                    <a:pt x="121" y="386"/>
                  </a:lnTo>
                  <a:lnTo>
                    <a:pt x="120" y="384"/>
                  </a:lnTo>
                  <a:lnTo>
                    <a:pt x="109" y="382"/>
                  </a:lnTo>
                  <a:lnTo>
                    <a:pt x="99" y="370"/>
                  </a:lnTo>
                  <a:lnTo>
                    <a:pt x="79" y="365"/>
                  </a:lnTo>
                  <a:lnTo>
                    <a:pt x="71" y="366"/>
                  </a:lnTo>
                  <a:lnTo>
                    <a:pt x="65" y="357"/>
                  </a:lnTo>
                  <a:lnTo>
                    <a:pt x="55" y="352"/>
                  </a:lnTo>
                  <a:lnTo>
                    <a:pt x="40" y="366"/>
                  </a:lnTo>
                  <a:lnTo>
                    <a:pt x="34" y="363"/>
                  </a:lnTo>
                  <a:lnTo>
                    <a:pt x="38" y="354"/>
                  </a:lnTo>
                  <a:lnTo>
                    <a:pt x="42" y="337"/>
                  </a:lnTo>
                  <a:lnTo>
                    <a:pt x="43" y="316"/>
                  </a:lnTo>
                  <a:lnTo>
                    <a:pt x="42" y="312"/>
                  </a:lnTo>
                  <a:lnTo>
                    <a:pt x="26" y="293"/>
                  </a:lnTo>
                  <a:lnTo>
                    <a:pt x="23" y="269"/>
                  </a:lnTo>
                  <a:lnTo>
                    <a:pt x="23" y="258"/>
                  </a:lnTo>
                  <a:lnTo>
                    <a:pt x="22" y="242"/>
                  </a:lnTo>
                  <a:lnTo>
                    <a:pt x="20" y="233"/>
                  </a:lnTo>
                  <a:lnTo>
                    <a:pt x="17" y="209"/>
                  </a:lnTo>
                  <a:lnTo>
                    <a:pt x="16" y="201"/>
                  </a:lnTo>
                  <a:lnTo>
                    <a:pt x="1" y="190"/>
                  </a:lnTo>
                  <a:lnTo>
                    <a:pt x="0" y="182"/>
                  </a:lnTo>
                  <a:lnTo>
                    <a:pt x="5" y="170"/>
                  </a:lnTo>
                  <a:lnTo>
                    <a:pt x="11" y="158"/>
                  </a:lnTo>
                  <a:lnTo>
                    <a:pt x="12" y="145"/>
                  </a:lnTo>
                  <a:lnTo>
                    <a:pt x="12" y="128"/>
                  </a:lnTo>
                  <a:lnTo>
                    <a:pt x="4" y="111"/>
                  </a:lnTo>
                  <a:lnTo>
                    <a:pt x="1" y="102"/>
                  </a:lnTo>
                  <a:lnTo>
                    <a:pt x="18" y="110"/>
                  </a:lnTo>
                  <a:lnTo>
                    <a:pt x="21" y="105"/>
                  </a:lnTo>
                  <a:lnTo>
                    <a:pt x="21" y="96"/>
                  </a:lnTo>
                  <a:lnTo>
                    <a:pt x="7" y="93"/>
                  </a:lnTo>
                  <a:lnTo>
                    <a:pt x="16" y="86"/>
                  </a:lnTo>
                  <a:lnTo>
                    <a:pt x="26" y="83"/>
                  </a:lnTo>
                  <a:lnTo>
                    <a:pt x="27" y="86"/>
                  </a:lnTo>
                  <a:lnTo>
                    <a:pt x="38" y="74"/>
                  </a:lnTo>
                  <a:lnTo>
                    <a:pt x="51" y="67"/>
                  </a:lnTo>
                  <a:lnTo>
                    <a:pt x="70" y="63"/>
                  </a:lnTo>
                  <a:lnTo>
                    <a:pt x="102" y="53"/>
                  </a:lnTo>
                  <a:lnTo>
                    <a:pt x="134" y="26"/>
                  </a:lnTo>
                  <a:lnTo>
                    <a:pt x="149" y="21"/>
                  </a:lnTo>
                  <a:lnTo>
                    <a:pt x="172" y="9"/>
                  </a:lnTo>
                  <a:lnTo>
                    <a:pt x="215" y="0"/>
                  </a:lnTo>
                  <a:lnTo>
                    <a:pt x="228" y="0"/>
                  </a:lnTo>
                  <a:lnTo>
                    <a:pt x="239" y="3"/>
                  </a:lnTo>
                  <a:lnTo>
                    <a:pt x="248" y="7"/>
                  </a:lnTo>
                  <a:lnTo>
                    <a:pt x="255" y="15"/>
                  </a:lnTo>
                  <a:lnTo>
                    <a:pt x="254" y="21"/>
                  </a:lnTo>
                  <a:lnTo>
                    <a:pt x="236" y="10"/>
                  </a:lnTo>
                  <a:lnTo>
                    <a:pt x="237" y="16"/>
                  </a:lnTo>
                  <a:lnTo>
                    <a:pt x="250" y="50"/>
                  </a:lnTo>
                  <a:lnTo>
                    <a:pt x="257" y="52"/>
                  </a:lnTo>
                  <a:lnTo>
                    <a:pt x="258" y="48"/>
                  </a:lnTo>
                  <a:lnTo>
                    <a:pt x="262" y="45"/>
                  </a:lnTo>
                  <a:lnTo>
                    <a:pt x="266" y="48"/>
                  </a:lnTo>
                  <a:lnTo>
                    <a:pt x="276" y="45"/>
                  </a:lnTo>
                  <a:lnTo>
                    <a:pt x="290" y="42"/>
                  </a:lnTo>
                  <a:lnTo>
                    <a:pt x="300" y="36"/>
                  </a:lnTo>
                  <a:lnTo>
                    <a:pt x="314" y="41"/>
                  </a:lnTo>
                  <a:lnTo>
                    <a:pt x="378" y="52"/>
                  </a:lnTo>
                  <a:lnTo>
                    <a:pt x="426" y="51"/>
                  </a:lnTo>
                  <a:lnTo>
                    <a:pt x="453" y="45"/>
                  </a:lnTo>
                  <a:lnTo>
                    <a:pt x="477" y="42"/>
                  </a:lnTo>
                  <a:lnTo>
                    <a:pt x="491" y="50"/>
                  </a:lnTo>
                  <a:lnTo>
                    <a:pt x="510" y="63"/>
                  </a:lnTo>
                  <a:lnTo>
                    <a:pt x="515" y="74"/>
                  </a:lnTo>
                  <a:lnTo>
                    <a:pt x="515" y="81"/>
                  </a:lnTo>
                  <a:lnTo>
                    <a:pt x="516" y="91"/>
                  </a:lnTo>
                  <a:lnTo>
                    <a:pt x="534" y="163"/>
                  </a:lnTo>
                  <a:lnTo>
                    <a:pt x="534" y="179"/>
                  </a:lnTo>
                  <a:lnTo>
                    <a:pt x="533" y="196"/>
                  </a:lnTo>
                  <a:lnTo>
                    <a:pt x="522" y="212"/>
                  </a:lnTo>
                  <a:lnTo>
                    <a:pt x="507" y="220"/>
                  </a:lnTo>
                  <a:lnTo>
                    <a:pt x="496" y="234"/>
                  </a:lnTo>
                  <a:lnTo>
                    <a:pt x="502" y="245"/>
                  </a:lnTo>
                  <a:lnTo>
                    <a:pt x="517" y="257"/>
                  </a:lnTo>
                  <a:lnTo>
                    <a:pt x="513" y="2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3" name="Freeform 36"/>
            <p:cNvSpPr>
              <a:spLocks noChangeAspect="1"/>
            </p:cNvSpPr>
            <p:nvPr/>
          </p:nvSpPr>
          <p:spPr bwMode="gray">
            <a:xfrm>
              <a:off x="5198863" y="2217738"/>
              <a:ext cx="544575" cy="384175"/>
            </a:xfrm>
            <a:custGeom>
              <a:avLst/>
              <a:gdLst>
                <a:gd name="T0" fmla="*/ 0 w 406"/>
                <a:gd name="T1" fmla="*/ 2147483647 h 240"/>
                <a:gd name="T2" fmla="*/ 2147483647 w 406"/>
                <a:gd name="T3" fmla="*/ 2147483647 h 240"/>
                <a:gd name="T4" fmla="*/ 2147483647 w 406"/>
                <a:gd name="T5" fmla="*/ 2147483647 h 240"/>
                <a:gd name="T6" fmla="*/ 2147483647 w 406"/>
                <a:gd name="T7" fmla="*/ 2147483647 h 240"/>
                <a:gd name="T8" fmla="*/ 2147483647 w 406"/>
                <a:gd name="T9" fmla="*/ 2147483647 h 240"/>
                <a:gd name="T10" fmla="*/ 2147483647 w 406"/>
                <a:gd name="T11" fmla="*/ 2147483647 h 240"/>
                <a:gd name="T12" fmla="*/ 2147483647 w 406"/>
                <a:gd name="T13" fmla="*/ 2147483647 h 240"/>
                <a:gd name="T14" fmla="*/ 2147483647 w 406"/>
                <a:gd name="T15" fmla="*/ 2147483647 h 240"/>
                <a:gd name="T16" fmla="*/ 2147483647 w 406"/>
                <a:gd name="T17" fmla="*/ 2147483647 h 240"/>
                <a:gd name="T18" fmla="*/ 2147483647 w 406"/>
                <a:gd name="T19" fmla="*/ 2147483647 h 240"/>
                <a:gd name="T20" fmla="*/ 2147483647 w 406"/>
                <a:gd name="T21" fmla="*/ 2147483647 h 240"/>
                <a:gd name="T22" fmla="*/ 2147483647 w 406"/>
                <a:gd name="T23" fmla="*/ 2147483647 h 240"/>
                <a:gd name="T24" fmla="*/ 2147483647 w 406"/>
                <a:gd name="T25" fmla="*/ 2147483647 h 240"/>
                <a:gd name="T26" fmla="*/ 2147483647 w 406"/>
                <a:gd name="T27" fmla="*/ 2147483647 h 240"/>
                <a:gd name="T28" fmla="*/ 2147483647 w 406"/>
                <a:gd name="T29" fmla="*/ 2147483647 h 240"/>
                <a:gd name="T30" fmla="*/ 2147483647 w 406"/>
                <a:gd name="T31" fmla="*/ 0 h 240"/>
                <a:gd name="T32" fmla="*/ 2147483647 w 406"/>
                <a:gd name="T33" fmla="*/ 2147483647 h 240"/>
                <a:gd name="T34" fmla="*/ 2147483647 w 406"/>
                <a:gd name="T35" fmla="*/ 2147483647 h 240"/>
                <a:gd name="T36" fmla="*/ 2147483647 w 406"/>
                <a:gd name="T37" fmla="*/ 2147483647 h 240"/>
                <a:gd name="T38" fmla="*/ 2147483647 w 406"/>
                <a:gd name="T39" fmla="*/ 2147483647 h 240"/>
                <a:gd name="T40" fmla="*/ 2147483647 w 406"/>
                <a:gd name="T41" fmla="*/ 2147483647 h 240"/>
                <a:gd name="T42" fmla="*/ 2147483647 w 406"/>
                <a:gd name="T43" fmla="*/ 2147483647 h 240"/>
                <a:gd name="T44" fmla="*/ 2147483647 w 406"/>
                <a:gd name="T45" fmla="*/ 2147483647 h 240"/>
                <a:gd name="T46" fmla="*/ 2147483647 w 406"/>
                <a:gd name="T47" fmla="*/ 2147483647 h 240"/>
                <a:gd name="T48" fmla="*/ 2147483647 w 406"/>
                <a:gd name="T49" fmla="*/ 2147483647 h 240"/>
                <a:gd name="T50" fmla="*/ 2147483647 w 406"/>
                <a:gd name="T51" fmla="*/ 2147483647 h 240"/>
                <a:gd name="T52" fmla="*/ 2147483647 w 406"/>
                <a:gd name="T53" fmla="*/ 2147483647 h 240"/>
                <a:gd name="T54" fmla="*/ 2147483647 w 406"/>
                <a:gd name="T55" fmla="*/ 2147483647 h 240"/>
                <a:gd name="T56" fmla="*/ 2147483647 w 406"/>
                <a:gd name="T57" fmla="*/ 2147483647 h 240"/>
                <a:gd name="T58" fmla="*/ 2147483647 w 406"/>
                <a:gd name="T59" fmla="*/ 2147483647 h 240"/>
                <a:gd name="T60" fmla="*/ 2147483647 w 406"/>
                <a:gd name="T61" fmla="*/ 2147483647 h 240"/>
                <a:gd name="T62" fmla="*/ 2147483647 w 406"/>
                <a:gd name="T63" fmla="*/ 2147483647 h 240"/>
                <a:gd name="T64" fmla="*/ 2147483647 w 406"/>
                <a:gd name="T65" fmla="*/ 2147483647 h 240"/>
                <a:gd name="T66" fmla="*/ 2147483647 w 406"/>
                <a:gd name="T67" fmla="*/ 2147483647 h 240"/>
                <a:gd name="T68" fmla="*/ 2147483647 w 406"/>
                <a:gd name="T69" fmla="*/ 2147483647 h 240"/>
                <a:gd name="T70" fmla="*/ 2147483647 w 406"/>
                <a:gd name="T71" fmla="*/ 2147483647 h 240"/>
                <a:gd name="T72" fmla="*/ 2147483647 w 406"/>
                <a:gd name="T73" fmla="*/ 2147483647 h 240"/>
                <a:gd name="T74" fmla="*/ 2147483647 w 406"/>
                <a:gd name="T75" fmla="*/ 2147483647 h 240"/>
                <a:gd name="T76" fmla="*/ 2147483647 w 406"/>
                <a:gd name="T77" fmla="*/ 2147483647 h 240"/>
                <a:gd name="T78" fmla="*/ 2147483647 w 406"/>
                <a:gd name="T79" fmla="*/ 2147483647 h 240"/>
                <a:gd name="T80" fmla="*/ 2147483647 w 406"/>
                <a:gd name="T81" fmla="*/ 2147483647 h 240"/>
                <a:gd name="T82" fmla="*/ 2147483647 w 406"/>
                <a:gd name="T83" fmla="*/ 2147483647 h 240"/>
                <a:gd name="T84" fmla="*/ 2147483647 w 406"/>
                <a:gd name="T85" fmla="*/ 2147483647 h 240"/>
                <a:gd name="T86" fmla="*/ 2147483647 w 406"/>
                <a:gd name="T87" fmla="*/ 2147483647 h 240"/>
                <a:gd name="T88" fmla="*/ 2147483647 w 406"/>
                <a:gd name="T89" fmla="*/ 2147483647 h 240"/>
                <a:gd name="T90" fmla="*/ 2147483647 w 406"/>
                <a:gd name="T91" fmla="*/ 2147483647 h 240"/>
                <a:gd name="T92" fmla="*/ 2147483647 w 406"/>
                <a:gd name="T93" fmla="*/ 2147483647 h 2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06" h="240">
                  <a:moveTo>
                    <a:pt x="3" y="195"/>
                  </a:moveTo>
                  <a:lnTo>
                    <a:pt x="0" y="184"/>
                  </a:lnTo>
                  <a:lnTo>
                    <a:pt x="4" y="134"/>
                  </a:lnTo>
                  <a:lnTo>
                    <a:pt x="12" y="118"/>
                  </a:lnTo>
                  <a:lnTo>
                    <a:pt x="20" y="107"/>
                  </a:lnTo>
                  <a:lnTo>
                    <a:pt x="24" y="93"/>
                  </a:lnTo>
                  <a:lnTo>
                    <a:pt x="27" y="77"/>
                  </a:lnTo>
                  <a:lnTo>
                    <a:pt x="33" y="64"/>
                  </a:lnTo>
                  <a:lnTo>
                    <a:pt x="43" y="52"/>
                  </a:lnTo>
                  <a:lnTo>
                    <a:pt x="51" y="44"/>
                  </a:lnTo>
                  <a:lnTo>
                    <a:pt x="63" y="42"/>
                  </a:lnTo>
                  <a:lnTo>
                    <a:pt x="86" y="33"/>
                  </a:lnTo>
                  <a:lnTo>
                    <a:pt x="94" y="47"/>
                  </a:lnTo>
                  <a:lnTo>
                    <a:pt x="113" y="68"/>
                  </a:lnTo>
                  <a:lnTo>
                    <a:pt x="115" y="79"/>
                  </a:lnTo>
                  <a:lnTo>
                    <a:pt x="119" y="86"/>
                  </a:lnTo>
                  <a:lnTo>
                    <a:pt x="120" y="75"/>
                  </a:lnTo>
                  <a:lnTo>
                    <a:pt x="125" y="92"/>
                  </a:lnTo>
                  <a:lnTo>
                    <a:pt x="131" y="100"/>
                  </a:lnTo>
                  <a:lnTo>
                    <a:pt x="147" y="108"/>
                  </a:lnTo>
                  <a:lnTo>
                    <a:pt x="153" y="108"/>
                  </a:lnTo>
                  <a:lnTo>
                    <a:pt x="169" y="102"/>
                  </a:lnTo>
                  <a:lnTo>
                    <a:pt x="169" y="107"/>
                  </a:lnTo>
                  <a:lnTo>
                    <a:pt x="174" y="113"/>
                  </a:lnTo>
                  <a:lnTo>
                    <a:pt x="175" y="98"/>
                  </a:lnTo>
                  <a:lnTo>
                    <a:pt x="181" y="92"/>
                  </a:lnTo>
                  <a:lnTo>
                    <a:pt x="185" y="85"/>
                  </a:lnTo>
                  <a:lnTo>
                    <a:pt x="185" y="21"/>
                  </a:lnTo>
                  <a:lnTo>
                    <a:pt x="191" y="15"/>
                  </a:lnTo>
                  <a:lnTo>
                    <a:pt x="200" y="14"/>
                  </a:lnTo>
                  <a:lnTo>
                    <a:pt x="213" y="4"/>
                  </a:lnTo>
                  <a:lnTo>
                    <a:pt x="239" y="0"/>
                  </a:lnTo>
                  <a:lnTo>
                    <a:pt x="255" y="4"/>
                  </a:lnTo>
                  <a:lnTo>
                    <a:pt x="269" y="15"/>
                  </a:lnTo>
                  <a:lnTo>
                    <a:pt x="283" y="20"/>
                  </a:lnTo>
                  <a:lnTo>
                    <a:pt x="288" y="30"/>
                  </a:lnTo>
                  <a:lnTo>
                    <a:pt x="310" y="49"/>
                  </a:lnTo>
                  <a:lnTo>
                    <a:pt x="318" y="49"/>
                  </a:lnTo>
                  <a:lnTo>
                    <a:pt x="326" y="46"/>
                  </a:lnTo>
                  <a:lnTo>
                    <a:pt x="341" y="44"/>
                  </a:lnTo>
                  <a:lnTo>
                    <a:pt x="358" y="48"/>
                  </a:lnTo>
                  <a:lnTo>
                    <a:pt x="359" y="49"/>
                  </a:lnTo>
                  <a:lnTo>
                    <a:pt x="364" y="55"/>
                  </a:lnTo>
                  <a:lnTo>
                    <a:pt x="368" y="63"/>
                  </a:lnTo>
                  <a:lnTo>
                    <a:pt x="375" y="66"/>
                  </a:lnTo>
                  <a:lnTo>
                    <a:pt x="379" y="74"/>
                  </a:lnTo>
                  <a:lnTo>
                    <a:pt x="380" y="82"/>
                  </a:lnTo>
                  <a:lnTo>
                    <a:pt x="375" y="106"/>
                  </a:lnTo>
                  <a:lnTo>
                    <a:pt x="372" y="113"/>
                  </a:lnTo>
                  <a:lnTo>
                    <a:pt x="380" y="116"/>
                  </a:lnTo>
                  <a:lnTo>
                    <a:pt x="387" y="120"/>
                  </a:lnTo>
                  <a:lnTo>
                    <a:pt x="387" y="128"/>
                  </a:lnTo>
                  <a:lnTo>
                    <a:pt x="400" y="150"/>
                  </a:lnTo>
                  <a:lnTo>
                    <a:pt x="402" y="159"/>
                  </a:lnTo>
                  <a:lnTo>
                    <a:pt x="406" y="166"/>
                  </a:lnTo>
                  <a:lnTo>
                    <a:pt x="406" y="182"/>
                  </a:lnTo>
                  <a:lnTo>
                    <a:pt x="405" y="189"/>
                  </a:lnTo>
                  <a:lnTo>
                    <a:pt x="395" y="190"/>
                  </a:lnTo>
                  <a:lnTo>
                    <a:pt x="388" y="194"/>
                  </a:lnTo>
                  <a:lnTo>
                    <a:pt x="375" y="206"/>
                  </a:lnTo>
                  <a:lnTo>
                    <a:pt x="374" y="214"/>
                  </a:lnTo>
                  <a:lnTo>
                    <a:pt x="363" y="227"/>
                  </a:lnTo>
                  <a:lnTo>
                    <a:pt x="356" y="229"/>
                  </a:lnTo>
                  <a:lnTo>
                    <a:pt x="340" y="222"/>
                  </a:lnTo>
                  <a:lnTo>
                    <a:pt x="334" y="227"/>
                  </a:lnTo>
                  <a:lnTo>
                    <a:pt x="331" y="236"/>
                  </a:lnTo>
                  <a:lnTo>
                    <a:pt x="325" y="240"/>
                  </a:lnTo>
                  <a:lnTo>
                    <a:pt x="316" y="238"/>
                  </a:lnTo>
                  <a:lnTo>
                    <a:pt x="310" y="233"/>
                  </a:lnTo>
                  <a:lnTo>
                    <a:pt x="303" y="231"/>
                  </a:lnTo>
                  <a:lnTo>
                    <a:pt x="285" y="208"/>
                  </a:lnTo>
                  <a:lnTo>
                    <a:pt x="258" y="189"/>
                  </a:lnTo>
                  <a:lnTo>
                    <a:pt x="242" y="190"/>
                  </a:lnTo>
                  <a:lnTo>
                    <a:pt x="234" y="188"/>
                  </a:lnTo>
                  <a:lnTo>
                    <a:pt x="224" y="165"/>
                  </a:lnTo>
                  <a:lnTo>
                    <a:pt x="218" y="160"/>
                  </a:lnTo>
                  <a:lnTo>
                    <a:pt x="211" y="162"/>
                  </a:lnTo>
                  <a:lnTo>
                    <a:pt x="200" y="173"/>
                  </a:lnTo>
                  <a:lnTo>
                    <a:pt x="184" y="177"/>
                  </a:lnTo>
                  <a:lnTo>
                    <a:pt x="153" y="166"/>
                  </a:lnTo>
                  <a:lnTo>
                    <a:pt x="146" y="166"/>
                  </a:lnTo>
                  <a:lnTo>
                    <a:pt x="129" y="163"/>
                  </a:lnTo>
                  <a:lnTo>
                    <a:pt x="121" y="166"/>
                  </a:lnTo>
                  <a:lnTo>
                    <a:pt x="114" y="163"/>
                  </a:lnTo>
                  <a:lnTo>
                    <a:pt x="106" y="167"/>
                  </a:lnTo>
                  <a:lnTo>
                    <a:pt x="98" y="167"/>
                  </a:lnTo>
                  <a:lnTo>
                    <a:pt x="92" y="163"/>
                  </a:lnTo>
                  <a:lnTo>
                    <a:pt x="83" y="162"/>
                  </a:lnTo>
                  <a:lnTo>
                    <a:pt x="67" y="163"/>
                  </a:lnTo>
                  <a:lnTo>
                    <a:pt x="44" y="171"/>
                  </a:lnTo>
                  <a:lnTo>
                    <a:pt x="29" y="179"/>
                  </a:lnTo>
                  <a:lnTo>
                    <a:pt x="20" y="193"/>
                  </a:lnTo>
                  <a:lnTo>
                    <a:pt x="13" y="198"/>
                  </a:lnTo>
                  <a:lnTo>
                    <a:pt x="3" y="195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4" name="Freeform 37"/>
            <p:cNvSpPr>
              <a:spLocks noChangeAspect="1"/>
            </p:cNvSpPr>
            <p:nvPr/>
          </p:nvSpPr>
          <p:spPr bwMode="gray">
            <a:xfrm>
              <a:off x="4539974" y="3262312"/>
              <a:ext cx="509647" cy="358775"/>
            </a:xfrm>
            <a:custGeom>
              <a:avLst/>
              <a:gdLst>
                <a:gd name="T0" fmla="*/ 2147483647 w 378"/>
                <a:gd name="T1" fmla="*/ 2147483647 h 222"/>
                <a:gd name="T2" fmla="*/ 2147483647 w 378"/>
                <a:gd name="T3" fmla="*/ 2147483647 h 222"/>
                <a:gd name="T4" fmla="*/ 2147483647 w 378"/>
                <a:gd name="T5" fmla="*/ 2147483647 h 222"/>
                <a:gd name="T6" fmla="*/ 2147483647 w 378"/>
                <a:gd name="T7" fmla="*/ 2147483647 h 222"/>
                <a:gd name="T8" fmla="*/ 2147483647 w 378"/>
                <a:gd name="T9" fmla="*/ 2147483647 h 222"/>
                <a:gd name="T10" fmla="*/ 2147483647 w 378"/>
                <a:gd name="T11" fmla="*/ 2147483647 h 222"/>
                <a:gd name="T12" fmla="*/ 2147483647 w 378"/>
                <a:gd name="T13" fmla="*/ 2147483647 h 222"/>
                <a:gd name="T14" fmla="*/ 2147483647 w 378"/>
                <a:gd name="T15" fmla="*/ 2147483647 h 222"/>
                <a:gd name="T16" fmla="*/ 2147483647 w 378"/>
                <a:gd name="T17" fmla="*/ 2147483647 h 222"/>
                <a:gd name="T18" fmla="*/ 2147483647 w 378"/>
                <a:gd name="T19" fmla="*/ 2147483647 h 222"/>
                <a:gd name="T20" fmla="*/ 2147483647 w 378"/>
                <a:gd name="T21" fmla="*/ 2147483647 h 222"/>
                <a:gd name="T22" fmla="*/ 2147483647 w 378"/>
                <a:gd name="T23" fmla="*/ 2147483647 h 222"/>
                <a:gd name="T24" fmla="*/ 2147483647 w 378"/>
                <a:gd name="T25" fmla="*/ 2147483647 h 222"/>
                <a:gd name="T26" fmla="*/ 2147483647 w 378"/>
                <a:gd name="T27" fmla="*/ 2147483647 h 222"/>
                <a:gd name="T28" fmla="*/ 2147483647 w 378"/>
                <a:gd name="T29" fmla="*/ 2147483647 h 222"/>
                <a:gd name="T30" fmla="*/ 2147483647 w 378"/>
                <a:gd name="T31" fmla="*/ 2147483647 h 222"/>
                <a:gd name="T32" fmla="*/ 2147483647 w 378"/>
                <a:gd name="T33" fmla="*/ 2147483647 h 222"/>
                <a:gd name="T34" fmla="*/ 2147483647 w 378"/>
                <a:gd name="T35" fmla="*/ 2147483647 h 222"/>
                <a:gd name="T36" fmla="*/ 2147483647 w 378"/>
                <a:gd name="T37" fmla="*/ 2147483647 h 222"/>
                <a:gd name="T38" fmla="*/ 0 w 378"/>
                <a:gd name="T39" fmla="*/ 2147483647 h 222"/>
                <a:gd name="T40" fmla="*/ 2147483647 w 378"/>
                <a:gd name="T41" fmla="*/ 2147483647 h 222"/>
                <a:gd name="T42" fmla="*/ 2147483647 w 378"/>
                <a:gd name="T43" fmla="*/ 2147483647 h 222"/>
                <a:gd name="T44" fmla="*/ 2147483647 w 378"/>
                <a:gd name="T45" fmla="*/ 2147483647 h 222"/>
                <a:gd name="T46" fmla="*/ 2147483647 w 378"/>
                <a:gd name="T47" fmla="*/ 2147483647 h 222"/>
                <a:gd name="T48" fmla="*/ 2147483647 w 378"/>
                <a:gd name="T49" fmla="*/ 2147483647 h 222"/>
                <a:gd name="T50" fmla="*/ 2147483647 w 378"/>
                <a:gd name="T51" fmla="*/ 2147483647 h 222"/>
                <a:gd name="T52" fmla="*/ 2147483647 w 378"/>
                <a:gd name="T53" fmla="*/ 2147483647 h 222"/>
                <a:gd name="T54" fmla="*/ 2147483647 w 378"/>
                <a:gd name="T55" fmla="*/ 2147483647 h 222"/>
                <a:gd name="T56" fmla="*/ 2147483647 w 378"/>
                <a:gd name="T57" fmla="*/ 2147483647 h 222"/>
                <a:gd name="T58" fmla="*/ 2147483647 w 378"/>
                <a:gd name="T59" fmla="*/ 2147483647 h 222"/>
                <a:gd name="T60" fmla="*/ 2147483647 w 378"/>
                <a:gd name="T61" fmla="*/ 2147483647 h 222"/>
                <a:gd name="T62" fmla="*/ 2147483647 w 378"/>
                <a:gd name="T63" fmla="*/ 2147483647 h 222"/>
                <a:gd name="T64" fmla="*/ 2147483647 w 378"/>
                <a:gd name="T65" fmla="*/ 2147483647 h 222"/>
                <a:gd name="T66" fmla="*/ 2147483647 w 378"/>
                <a:gd name="T67" fmla="*/ 2147483647 h 222"/>
                <a:gd name="T68" fmla="*/ 2147483647 w 378"/>
                <a:gd name="T69" fmla="*/ 2147483647 h 222"/>
                <a:gd name="T70" fmla="*/ 2147483647 w 378"/>
                <a:gd name="T71" fmla="*/ 2147483647 h 222"/>
                <a:gd name="T72" fmla="*/ 2147483647 w 378"/>
                <a:gd name="T73" fmla="*/ 2147483647 h 222"/>
                <a:gd name="T74" fmla="*/ 2147483647 w 378"/>
                <a:gd name="T75" fmla="*/ 2147483647 h 222"/>
                <a:gd name="T76" fmla="*/ 2147483647 w 378"/>
                <a:gd name="T77" fmla="*/ 2147483647 h 2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78" h="222">
                  <a:moveTo>
                    <a:pt x="378" y="136"/>
                  </a:moveTo>
                  <a:lnTo>
                    <a:pt x="371" y="143"/>
                  </a:lnTo>
                  <a:lnTo>
                    <a:pt x="360" y="142"/>
                  </a:lnTo>
                  <a:lnTo>
                    <a:pt x="355" y="149"/>
                  </a:lnTo>
                  <a:lnTo>
                    <a:pt x="350" y="156"/>
                  </a:lnTo>
                  <a:lnTo>
                    <a:pt x="341" y="159"/>
                  </a:lnTo>
                  <a:lnTo>
                    <a:pt x="339" y="164"/>
                  </a:lnTo>
                  <a:lnTo>
                    <a:pt x="338" y="176"/>
                  </a:lnTo>
                  <a:lnTo>
                    <a:pt x="333" y="185"/>
                  </a:lnTo>
                  <a:lnTo>
                    <a:pt x="324" y="187"/>
                  </a:lnTo>
                  <a:lnTo>
                    <a:pt x="324" y="193"/>
                  </a:lnTo>
                  <a:lnTo>
                    <a:pt x="311" y="203"/>
                  </a:lnTo>
                  <a:lnTo>
                    <a:pt x="296" y="206"/>
                  </a:lnTo>
                  <a:lnTo>
                    <a:pt x="291" y="201"/>
                  </a:lnTo>
                  <a:lnTo>
                    <a:pt x="283" y="201"/>
                  </a:lnTo>
                  <a:lnTo>
                    <a:pt x="276" y="210"/>
                  </a:lnTo>
                  <a:lnTo>
                    <a:pt x="271" y="222"/>
                  </a:lnTo>
                  <a:lnTo>
                    <a:pt x="271" y="208"/>
                  </a:lnTo>
                  <a:lnTo>
                    <a:pt x="263" y="197"/>
                  </a:lnTo>
                  <a:lnTo>
                    <a:pt x="227" y="201"/>
                  </a:lnTo>
                  <a:lnTo>
                    <a:pt x="213" y="188"/>
                  </a:lnTo>
                  <a:lnTo>
                    <a:pt x="205" y="183"/>
                  </a:lnTo>
                  <a:lnTo>
                    <a:pt x="172" y="182"/>
                  </a:lnTo>
                  <a:lnTo>
                    <a:pt x="166" y="192"/>
                  </a:lnTo>
                  <a:lnTo>
                    <a:pt x="162" y="201"/>
                  </a:lnTo>
                  <a:lnTo>
                    <a:pt x="152" y="209"/>
                  </a:lnTo>
                  <a:lnTo>
                    <a:pt x="143" y="213"/>
                  </a:lnTo>
                  <a:lnTo>
                    <a:pt x="132" y="214"/>
                  </a:lnTo>
                  <a:lnTo>
                    <a:pt x="121" y="213"/>
                  </a:lnTo>
                  <a:lnTo>
                    <a:pt x="114" y="207"/>
                  </a:lnTo>
                  <a:lnTo>
                    <a:pt x="100" y="202"/>
                  </a:lnTo>
                  <a:lnTo>
                    <a:pt x="97" y="196"/>
                  </a:lnTo>
                  <a:lnTo>
                    <a:pt x="71" y="176"/>
                  </a:lnTo>
                  <a:lnTo>
                    <a:pt x="61" y="164"/>
                  </a:lnTo>
                  <a:lnTo>
                    <a:pt x="33" y="140"/>
                  </a:lnTo>
                  <a:lnTo>
                    <a:pt x="23" y="127"/>
                  </a:lnTo>
                  <a:lnTo>
                    <a:pt x="23" y="110"/>
                  </a:lnTo>
                  <a:lnTo>
                    <a:pt x="21" y="97"/>
                  </a:lnTo>
                  <a:lnTo>
                    <a:pt x="8" y="91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8"/>
                  </a:lnTo>
                  <a:lnTo>
                    <a:pt x="17" y="83"/>
                  </a:lnTo>
                  <a:lnTo>
                    <a:pt x="19" y="83"/>
                  </a:lnTo>
                  <a:lnTo>
                    <a:pt x="24" y="69"/>
                  </a:lnTo>
                  <a:lnTo>
                    <a:pt x="40" y="62"/>
                  </a:lnTo>
                  <a:lnTo>
                    <a:pt x="57" y="57"/>
                  </a:lnTo>
                  <a:lnTo>
                    <a:pt x="75" y="48"/>
                  </a:lnTo>
                  <a:lnTo>
                    <a:pt x="81" y="36"/>
                  </a:lnTo>
                  <a:lnTo>
                    <a:pt x="119" y="23"/>
                  </a:lnTo>
                  <a:lnTo>
                    <a:pt x="123" y="0"/>
                  </a:lnTo>
                  <a:lnTo>
                    <a:pt x="132" y="3"/>
                  </a:lnTo>
                  <a:lnTo>
                    <a:pt x="140" y="15"/>
                  </a:lnTo>
                  <a:lnTo>
                    <a:pt x="146" y="24"/>
                  </a:lnTo>
                  <a:lnTo>
                    <a:pt x="153" y="24"/>
                  </a:lnTo>
                  <a:lnTo>
                    <a:pt x="159" y="27"/>
                  </a:lnTo>
                  <a:lnTo>
                    <a:pt x="174" y="13"/>
                  </a:lnTo>
                  <a:lnTo>
                    <a:pt x="184" y="18"/>
                  </a:lnTo>
                  <a:lnTo>
                    <a:pt x="190" y="27"/>
                  </a:lnTo>
                  <a:lnTo>
                    <a:pt x="198" y="27"/>
                  </a:lnTo>
                  <a:lnTo>
                    <a:pt x="218" y="31"/>
                  </a:lnTo>
                  <a:lnTo>
                    <a:pt x="228" y="43"/>
                  </a:lnTo>
                  <a:lnTo>
                    <a:pt x="239" y="45"/>
                  </a:lnTo>
                  <a:lnTo>
                    <a:pt x="240" y="47"/>
                  </a:lnTo>
                  <a:lnTo>
                    <a:pt x="240" y="50"/>
                  </a:lnTo>
                  <a:lnTo>
                    <a:pt x="236" y="61"/>
                  </a:lnTo>
                  <a:lnTo>
                    <a:pt x="255" y="79"/>
                  </a:lnTo>
                  <a:lnTo>
                    <a:pt x="263" y="82"/>
                  </a:lnTo>
                  <a:lnTo>
                    <a:pt x="274" y="74"/>
                  </a:lnTo>
                  <a:lnTo>
                    <a:pt x="271" y="68"/>
                  </a:lnTo>
                  <a:lnTo>
                    <a:pt x="272" y="62"/>
                  </a:lnTo>
                  <a:lnTo>
                    <a:pt x="297" y="70"/>
                  </a:lnTo>
                  <a:lnTo>
                    <a:pt x="317" y="73"/>
                  </a:lnTo>
                  <a:lnTo>
                    <a:pt x="317" y="89"/>
                  </a:lnTo>
                  <a:lnTo>
                    <a:pt x="326" y="96"/>
                  </a:lnTo>
                  <a:lnTo>
                    <a:pt x="331" y="94"/>
                  </a:lnTo>
                  <a:lnTo>
                    <a:pt x="340" y="99"/>
                  </a:lnTo>
                  <a:lnTo>
                    <a:pt x="360" y="127"/>
                  </a:lnTo>
                  <a:lnTo>
                    <a:pt x="378" y="136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5" name="Freeform 38"/>
            <p:cNvSpPr>
              <a:spLocks noChangeAspect="1"/>
            </p:cNvSpPr>
            <p:nvPr/>
          </p:nvSpPr>
          <p:spPr bwMode="gray">
            <a:xfrm>
              <a:off x="5308414" y="4165600"/>
              <a:ext cx="458841" cy="341313"/>
            </a:xfrm>
            <a:custGeom>
              <a:avLst/>
              <a:gdLst>
                <a:gd name="T0" fmla="*/ 2147483647 w 346"/>
                <a:gd name="T1" fmla="*/ 2147483647 h 215"/>
                <a:gd name="T2" fmla="*/ 2147483647 w 346"/>
                <a:gd name="T3" fmla="*/ 2147483647 h 215"/>
                <a:gd name="T4" fmla="*/ 2147483647 w 346"/>
                <a:gd name="T5" fmla="*/ 2147483647 h 215"/>
                <a:gd name="T6" fmla="*/ 2147483647 w 346"/>
                <a:gd name="T7" fmla="*/ 2147483647 h 215"/>
                <a:gd name="T8" fmla="*/ 2147483647 w 346"/>
                <a:gd name="T9" fmla="*/ 2147483647 h 215"/>
                <a:gd name="T10" fmla="*/ 2147483647 w 346"/>
                <a:gd name="T11" fmla="*/ 2147483647 h 215"/>
                <a:gd name="T12" fmla="*/ 2147483647 w 346"/>
                <a:gd name="T13" fmla="*/ 2147483647 h 215"/>
                <a:gd name="T14" fmla="*/ 2147483647 w 346"/>
                <a:gd name="T15" fmla="*/ 2147483647 h 215"/>
                <a:gd name="T16" fmla="*/ 2147483647 w 346"/>
                <a:gd name="T17" fmla="*/ 2147483647 h 215"/>
                <a:gd name="T18" fmla="*/ 0 w 346"/>
                <a:gd name="T19" fmla="*/ 2147483647 h 215"/>
                <a:gd name="T20" fmla="*/ 2147483647 w 346"/>
                <a:gd name="T21" fmla="*/ 2147483647 h 215"/>
                <a:gd name="T22" fmla="*/ 2147483647 w 346"/>
                <a:gd name="T23" fmla="*/ 0 h 215"/>
                <a:gd name="T24" fmla="*/ 2147483647 w 346"/>
                <a:gd name="T25" fmla="*/ 2147483647 h 215"/>
                <a:gd name="T26" fmla="*/ 2147483647 w 346"/>
                <a:gd name="T27" fmla="*/ 2147483647 h 215"/>
                <a:gd name="T28" fmla="*/ 2147483647 w 346"/>
                <a:gd name="T29" fmla="*/ 2147483647 h 215"/>
                <a:gd name="T30" fmla="*/ 2147483647 w 346"/>
                <a:gd name="T31" fmla="*/ 2147483647 h 215"/>
                <a:gd name="T32" fmla="*/ 2147483647 w 346"/>
                <a:gd name="T33" fmla="*/ 2147483647 h 215"/>
                <a:gd name="T34" fmla="*/ 2147483647 w 346"/>
                <a:gd name="T35" fmla="*/ 2147483647 h 215"/>
                <a:gd name="T36" fmla="*/ 2147483647 w 346"/>
                <a:gd name="T37" fmla="*/ 2147483647 h 215"/>
                <a:gd name="T38" fmla="*/ 2147483647 w 346"/>
                <a:gd name="T39" fmla="*/ 2147483647 h 215"/>
                <a:gd name="T40" fmla="*/ 2147483647 w 346"/>
                <a:gd name="T41" fmla="*/ 2147483647 h 215"/>
                <a:gd name="T42" fmla="*/ 2147483647 w 346"/>
                <a:gd name="T43" fmla="*/ 2147483647 h 215"/>
                <a:gd name="T44" fmla="*/ 2147483647 w 346"/>
                <a:gd name="T45" fmla="*/ 2147483647 h 215"/>
                <a:gd name="T46" fmla="*/ 2147483647 w 346"/>
                <a:gd name="T47" fmla="*/ 2147483647 h 215"/>
                <a:gd name="T48" fmla="*/ 2147483647 w 346"/>
                <a:gd name="T49" fmla="*/ 2147483647 h 215"/>
                <a:gd name="T50" fmla="*/ 2147483647 w 346"/>
                <a:gd name="T51" fmla="*/ 2147483647 h 215"/>
                <a:gd name="T52" fmla="*/ 2147483647 w 346"/>
                <a:gd name="T53" fmla="*/ 2147483647 h 215"/>
                <a:gd name="T54" fmla="*/ 2147483647 w 346"/>
                <a:gd name="T55" fmla="*/ 2147483647 h 215"/>
                <a:gd name="T56" fmla="*/ 2147483647 w 346"/>
                <a:gd name="T57" fmla="*/ 2147483647 h 215"/>
                <a:gd name="T58" fmla="*/ 2147483647 w 346"/>
                <a:gd name="T59" fmla="*/ 2147483647 h 215"/>
                <a:gd name="T60" fmla="*/ 2147483647 w 346"/>
                <a:gd name="T61" fmla="*/ 2147483647 h 215"/>
                <a:gd name="T62" fmla="*/ 2147483647 w 346"/>
                <a:gd name="T63" fmla="*/ 2147483647 h 215"/>
                <a:gd name="T64" fmla="*/ 2147483647 w 346"/>
                <a:gd name="T65" fmla="*/ 2147483647 h 215"/>
                <a:gd name="T66" fmla="*/ 2147483647 w 346"/>
                <a:gd name="T67" fmla="*/ 2147483647 h 215"/>
                <a:gd name="T68" fmla="*/ 2147483647 w 346"/>
                <a:gd name="T69" fmla="*/ 2147483647 h 215"/>
                <a:gd name="T70" fmla="*/ 2147483647 w 346"/>
                <a:gd name="T71" fmla="*/ 2147483647 h 215"/>
                <a:gd name="T72" fmla="*/ 2147483647 w 346"/>
                <a:gd name="T73" fmla="*/ 2147483647 h 215"/>
                <a:gd name="T74" fmla="*/ 2147483647 w 346"/>
                <a:gd name="T75" fmla="*/ 2147483647 h 215"/>
                <a:gd name="T76" fmla="*/ 2147483647 w 346"/>
                <a:gd name="T77" fmla="*/ 2147483647 h 215"/>
                <a:gd name="T78" fmla="*/ 2147483647 w 346"/>
                <a:gd name="T79" fmla="*/ 2147483647 h 215"/>
                <a:gd name="T80" fmla="*/ 2147483647 w 346"/>
                <a:gd name="T81" fmla="*/ 2147483647 h 215"/>
                <a:gd name="T82" fmla="*/ 2147483647 w 346"/>
                <a:gd name="T83" fmla="*/ 2147483647 h 215"/>
                <a:gd name="T84" fmla="*/ 2147483647 w 346"/>
                <a:gd name="T85" fmla="*/ 2147483647 h 215"/>
                <a:gd name="T86" fmla="*/ 2147483647 w 346"/>
                <a:gd name="T87" fmla="*/ 2147483647 h 215"/>
                <a:gd name="T88" fmla="*/ 2147483647 w 346"/>
                <a:gd name="T89" fmla="*/ 2147483647 h 215"/>
                <a:gd name="T90" fmla="*/ 2147483647 w 346"/>
                <a:gd name="T91" fmla="*/ 2147483647 h 215"/>
                <a:gd name="T92" fmla="*/ 2147483647 w 346"/>
                <a:gd name="T93" fmla="*/ 2147483647 h 215"/>
                <a:gd name="T94" fmla="*/ 2147483647 w 346"/>
                <a:gd name="T95" fmla="*/ 2147483647 h 215"/>
                <a:gd name="T96" fmla="*/ 2147483647 w 346"/>
                <a:gd name="T97" fmla="*/ 2147483647 h 215"/>
                <a:gd name="T98" fmla="*/ 2147483647 w 346"/>
                <a:gd name="T99" fmla="*/ 2147483647 h 215"/>
                <a:gd name="T100" fmla="*/ 2147483647 w 346"/>
                <a:gd name="T101" fmla="*/ 2147483647 h 215"/>
                <a:gd name="T102" fmla="*/ 2147483647 w 346"/>
                <a:gd name="T103" fmla="*/ 2147483647 h 215"/>
                <a:gd name="T104" fmla="*/ 2147483647 w 346"/>
                <a:gd name="T105" fmla="*/ 2147483647 h 215"/>
                <a:gd name="T106" fmla="*/ 2147483647 w 346"/>
                <a:gd name="T107" fmla="*/ 2147483647 h 215"/>
                <a:gd name="T108" fmla="*/ 2147483647 w 346"/>
                <a:gd name="T109" fmla="*/ 2147483647 h 215"/>
                <a:gd name="T110" fmla="*/ 2147483647 w 346"/>
                <a:gd name="T111" fmla="*/ 2147483647 h 215"/>
                <a:gd name="T112" fmla="*/ 2147483647 w 346"/>
                <a:gd name="T113" fmla="*/ 2147483647 h 215"/>
                <a:gd name="T114" fmla="*/ 2147483647 w 346"/>
                <a:gd name="T115" fmla="*/ 2147483647 h 215"/>
                <a:gd name="T116" fmla="*/ 2147483647 w 346"/>
                <a:gd name="T117" fmla="*/ 2147483647 h 2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46" h="215">
                  <a:moveTo>
                    <a:pt x="32" y="208"/>
                  </a:moveTo>
                  <a:lnTo>
                    <a:pt x="31" y="192"/>
                  </a:lnTo>
                  <a:lnTo>
                    <a:pt x="26" y="163"/>
                  </a:lnTo>
                  <a:lnTo>
                    <a:pt x="3" y="143"/>
                  </a:lnTo>
                  <a:lnTo>
                    <a:pt x="3" y="118"/>
                  </a:lnTo>
                  <a:lnTo>
                    <a:pt x="15" y="94"/>
                  </a:lnTo>
                  <a:lnTo>
                    <a:pt x="26" y="82"/>
                  </a:lnTo>
                  <a:lnTo>
                    <a:pt x="11" y="66"/>
                  </a:lnTo>
                  <a:lnTo>
                    <a:pt x="3" y="51"/>
                  </a:lnTo>
                  <a:lnTo>
                    <a:pt x="0" y="29"/>
                  </a:lnTo>
                  <a:lnTo>
                    <a:pt x="3" y="8"/>
                  </a:lnTo>
                  <a:lnTo>
                    <a:pt x="20" y="0"/>
                  </a:lnTo>
                  <a:lnTo>
                    <a:pt x="32" y="4"/>
                  </a:lnTo>
                  <a:lnTo>
                    <a:pt x="26" y="19"/>
                  </a:lnTo>
                  <a:lnTo>
                    <a:pt x="37" y="27"/>
                  </a:lnTo>
                  <a:lnTo>
                    <a:pt x="51" y="27"/>
                  </a:lnTo>
                  <a:lnTo>
                    <a:pt x="85" y="31"/>
                  </a:lnTo>
                  <a:lnTo>
                    <a:pt x="126" y="32"/>
                  </a:lnTo>
                  <a:lnTo>
                    <a:pt x="170" y="40"/>
                  </a:lnTo>
                  <a:lnTo>
                    <a:pt x="187" y="35"/>
                  </a:lnTo>
                  <a:lnTo>
                    <a:pt x="206" y="23"/>
                  </a:lnTo>
                  <a:lnTo>
                    <a:pt x="226" y="13"/>
                  </a:lnTo>
                  <a:lnTo>
                    <a:pt x="252" y="4"/>
                  </a:lnTo>
                  <a:lnTo>
                    <a:pt x="272" y="5"/>
                  </a:lnTo>
                  <a:lnTo>
                    <a:pt x="278" y="10"/>
                  </a:lnTo>
                  <a:lnTo>
                    <a:pt x="308" y="19"/>
                  </a:lnTo>
                  <a:lnTo>
                    <a:pt x="328" y="32"/>
                  </a:lnTo>
                  <a:lnTo>
                    <a:pt x="346" y="31"/>
                  </a:lnTo>
                  <a:lnTo>
                    <a:pt x="343" y="47"/>
                  </a:lnTo>
                  <a:lnTo>
                    <a:pt x="338" y="58"/>
                  </a:lnTo>
                  <a:lnTo>
                    <a:pt x="319" y="63"/>
                  </a:lnTo>
                  <a:lnTo>
                    <a:pt x="306" y="78"/>
                  </a:lnTo>
                  <a:lnTo>
                    <a:pt x="306" y="107"/>
                  </a:lnTo>
                  <a:lnTo>
                    <a:pt x="298" y="110"/>
                  </a:lnTo>
                  <a:lnTo>
                    <a:pt x="295" y="116"/>
                  </a:lnTo>
                  <a:lnTo>
                    <a:pt x="284" y="126"/>
                  </a:lnTo>
                  <a:lnTo>
                    <a:pt x="287" y="129"/>
                  </a:lnTo>
                  <a:lnTo>
                    <a:pt x="292" y="131"/>
                  </a:lnTo>
                  <a:lnTo>
                    <a:pt x="296" y="138"/>
                  </a:lnTo>
                  <a:lnTo>
                    <a:pt x="299" y="148"/>
                  </a:lnTo>
                  <a:lnTo>
                    <a:pt x="310" y="163"/>
                  </a:lnTo>
                  <a:lnTo>
                    <a:pt x="311" y="169"/>
                  </a:lnTo>
                  <a:lnTo>
                    <a:pt x="303" y="167"/>
                  </a:lnTo>
                  <a:lnTo>
                    <a:pt x="280" y="171"/>
                  </a:lnTo>
                  <a:lnTo>
                    <a:pt x="262" y="161"/>
                  </a:lnTo>
                  <a:lnTo>
                    <a:pt x="242" y="169"/>
                  </a:lnTo>
                  <a:lnTo>
                    <a:pt x="228" y="171"/>
                  </a:lnTo>
                  <a:lnTo>
                    <a:pt x="219" y="179"/>
                  </a:lnTo>
                  <a:lnTo>
                    <a:pt x="208" y="180"/>
                  </a:lnTo>
                  <a:lnTo>
                    <a:pt x="206" y="199"/>
                  </a:lnTo>
                  <a:lnTo>
                    <a:pt x="192" y="212"/>
                  </a:lnTo>
                  <a:lnTo>
                    <a:pt x="172" y="215"/>
                  </a:lnTo>
                  <a:lnTo>
                    <a:pt x="137" y="203"/>
                  </a:lnTo>
                  <a:lnTo>
                    <a:pt x="127" y="195"/>
                  </a:lnTo>
                  <a:lnTo>
                    <a:pt x="115" y="195"/>
                  </a:lnTo>
                  <a:lnTo>
                    <a:pt x="84" y="204"/>
                  </a:lnTo>
                  <a:lnTo>
                    <a:pt x="62" y="204"/>
                  </a:lnTo>
                  <a:lnTo>
                    <a:pt x="45" y="208"/>
                  </a:lnTo>
                  <a:lnTo>
                    <a:pt x="32" y="208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6" name="Freeform 39"/>
            <p:cNvSpPr>
              <a:spLocks noChangeAspect="1"/>
            </p:cNvSpPr>
            <p:nvPr/>
          </p:nvSpPr>
          <p:spPr bwMode="gray">
            <a:xfrm>
              <a:off x="4660639" y="3870325"/>
              <a:ext cx="427088" cy="436563"/>
            </a:xfrm>
            <a:custGeom>
              <a:avLst/>
              <a:gdLst>
                <a:gd name="T0" fmla="*/ 2147483647 w 322"/>
                <a:gd name="T1" fmla="*/ 2147483647 h 276"/>
                <a:gd name="T2" fmla="*/ 2147483647 w 322"/>
                <a:gd name="T3" fmla="*/ 2147483647 h 276"/>
                <a:gd name="T4" fmla="*/ 2147483647 w 322"/>
                <a:gd name="T5" fmla="*/ 2147483647 h 276"/>
                <a:gd name="T6" fmla="*/ 2147483647 w 322"/>
                <a:gd name="T7" fmla="*/ 2147483647 h 276"/>
                <a:gd name="T8" fmla="*/ 2147483647 w 322"/>
                <a:gd name="T9" fmla="*/ 2147483647 h 276"/>
                <a:gd name="T10" fmla="*/ 2147483647 w 322"/>
                <a:gd name="T11" fmla="*/ 2147483647 h 276"/>
                <a:gd name="T12" fmla="*/ 2147483647 w 322"/>
                <a:gd name="T13" fmla="*/ 2147483647 h 276"/>
                <a:gd name="T14" fmla="*/ 2147483647 w 322"/>
                <a:gd name="T15" fmla="*/ 2147483647 h 276"/>
                <a:gd name="T16" fmla="*/ 2147483647 w 322"/>
                <a:gd name="T17" fmla="*/ 2147483647 h 276"/>
                <a:gd name="T18" fmla="*/ 2147483647 w 322"/>
                <a:gd name="T19" fmla="*/ 2147483647 h 276"/>
                <a:gd name="T20" fmla="*/ 2147483647 w 322"/>
                <a:gd name="T21" fmla="*/ 2147483647 h 276"/>
                <a:gd name="T22" fmla="*/ 2147483647 w 322"/>
                <a:gd name="T23" fmla="*/ 2147483647 h 276"/>
                <a:gd name="T24" fmla="*/ 2147483647 w 322"/>
                <a:gd name="T25" fmla="*/ 2147483647 h 276"/>
                <a:gd name="T26" fmla="*/ 2147483647 w 322"/>
                <a:gd name="T27" fmla="*/ 2147483647 h 276"/>
                <a:gd name="T28" fmla="*/ 2147483647 w 322"/>
                <a:gd name="T29" fmla="*/ 2147483647 h 276"/>
                <a:gd name="T30" fmla="*/ 2147483647 w 322"/>
                <a:gd name="T31" fmla="*/ 2147483647 h 276"/>
                <a:gd name="T32" fmla="*/ 2147483647 w 322"/>
                <a:gd name="T33" fmla="*/ 2147483647 h 276"/>
                <a:gd name="T34" fmla="*/ 2147483647 w 322"/>
                <a:gd name="T35" fmla="*/ 2147483647 h 276"/>
                <a:gd name="T36" fmla="*/ 2147483647 w 322"/>
                <a:gd name="T37" fmla="*/ 2147483647 h 276"/>
                <a:gd name="T38" fmla="*/ 2147483647 w 322"/>
                <a:gd name="T39" fmla="*/ 2147483647 h 276"/>
                <a:gd name="T40" fmla="*/ 2147483647 w 322"/>
                <a:gd name="T41" fmla="*/ 2147483647 h 276"/>
                <a:gd name="T42" fmla="*/ 2147483647 w 322"/>
                <a:gd name="T43" fmla="*/ 2147483647 h 276"/>
                <a:gd name="T44" fmla="*/ 2147483647 w 322"/>
                <a:gd name="T45" fmla="*/ 2147483647 h 276"/>
                <a:gd name="T46" fmla="*/ 2147483647 w 322"/>
                <a:gd name="T47" fmla="*/ 2147483647 h 276"/>
                <a:gd name="T48" fmla="*/ 2147483647 w 322"/>
                <a:gd name="T49" fmla="*/ 2147483647 h 276"/>
                <a:gd name="T50" fmla="*/ 2147483647 w 322"/>
                <a:gd name="T51" fmla="*/ 2147483647 h 276"/>
                <a:gd name="T52" fmla="*/ 2147483647 w 322"/>
                <a:gd name="T53" fmla="*/ 2147483647 h 276"/>
                <a:gd name="T54" fmla="*/ 2147483647 w 322"/>
                <a:gd name="T55" fmla="*/ 2147483647 h 276"/>
                <a:gd name="T56" fmla="*/ 2147483647 w 322"/>
                <a:gd name="T57" fmla="*/ 2147483647 h 276"/>
                <a:gd name="T58" fmla="*/ 2147483647 w 322"/>
                <a:gd name="T59" fmla="*/ 2147483647 h 276"/>
                <a:gd name="T60" fmla="*/ 2147483647 w 322"/>
                <a:gd name="T61" fmla="*/ 2147483647 h 276"/>
                <a:gd name="T62" fmla="*/ 2147483647 w 322"/>
                <a:gd name="T63" fmla="*/ 2147483647 h 276"/>
                <a:gd name="T64" fmla="*/ 2147483647 w 322"/>
                <a:gd name="T65" fmla="*/ 2147483647 h 276"/>
                <a:gd name="T66" fmla="*/ 2147483647 w 322"/>
                <a:gd name="T67" fmla="*/ 2147483647 h 276"/>
                <a:gd name="T68" fmla="*/ 2147483647 w 322"/>
                <a:gd name="T69" fmla="*/ 2147483647 h 276"/>
                <a:gd name="T70" fmla="*/ 2147483647 w 322"/>
                <a:gd name="T71" fmla="*/ 2147483647 h 276"/>
                <a:gd name="T72" fmla="*/ 2147483647 w 322"/>
                <a:gd name="T73" fmla="*/ 2147483647 h 276"/>
                <a:gd name="T74" fmla="*/ 2147483647 w 322"/>
                <a:gd name="T75" fmla="*/ 2147483647 h 276"/>
                <a:gd name="T76" fmla="*/ 2147483647 w 322"/>
                <a:gd name="T77" fmla="*/ 2147483647 h 276"/>
                <a:gd name="T78" fmla="*/ 2147483647 w 322"/>
                <a:gd name="T79" fmla="*/ 2147483647 h 276"/>
                <a:gd name="T80" fmla="*/ 2147483647 w 322"/>
                <a:gd name="T81" fmla="*/ 2147483647 h 276"/>
                <a:gd name="T82" fmla="*/ 2147483647 w 322"/>
                <a:gd name="T83" fmla="*/ 2147483647 h 276"/>
                <a:gd name="T84" fmla="*/ 2147483647 w 322"/>
                <a:gd name="T85" fmla="*/ 2147483647 h 276"/>
                <a:gd name="T86" fmla="*/ 2147483647 w 322"/>
                <a:gd name="T87" fmla="*/ 2147483647 h 276"/>
                <a:gd name="T88" fmla="*/ 2147483647 w 322"/>
                <a:gd name="T89" fmla="*/ 2147483647 h 276"/>
                <a:gd name="T90" fmla="*/ 2147483647 w 322"/>
                <a:gd name="T91" fmla="*/ 2147483647 h 276"/>
                <a:gd name="T92" fmla="*/ 2147483647 w 322"/>
                <a:gd name="T93" fmla="*/ 2147483647 h 276"/>
                <a:gd name="T94" fmla="*/ 2147483647 w 322"/>
                <a:gd name="T95" fmla="*/ 2147483647 h 276"/>
                <a:gd name="T96" fmla="*/ 2147483647 w 322"/>
                <a:gd name="T97" fmla="*/ 2147483647 h 276"/>
                <a:gd name="T98" fmla="*/ 2147483647 w 322"/>
                <a:gd name="T99" fmla="*/ 2147483647 h 276"/>
                <a:gd name="T100" fmla="*/ 2147483647 w 322"/>
                <a:gd name="T101" fmla="*/ 2147483647 h 276"/>
                <a:gd name="T102" fmla="*/ 2147483647 w 322"/>
                <a:gd name="T103" fmla="*/ 2147483647 h 276"/>
                <a:gd name="T104" fmla="*/ 2147483647 w 322"/>
                <a:gd name="T105" fmla="*/ 2147483647 h 276"/>
                <a:gd name="T106" fmla="*/ 2147483647 w 322"/>
                <a:gd name="T107" fmla="*/ 2147483647 h 276"/>
                <a:gd name="T108" fmla="*/ 2147483647 w 322"/>
                <a:gd name="T109" fmla="*/ 2147483647 h 276"/>
                <a:gd name="T110" fmla="*/ 2147483647 w 322"/>
                <a:gd name="T111" fmla="*/ 2147483647 h 276"/>
                <a:gd name="T112" fmla="*/ 2147483647 w 322"/>
                <a:gd name="T113" fmla="*/ 2147483647 h 2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22" h="276">
                  <a:moveTo>
                    <a:pt x="284" y="50"/>
                  </a:moveTo>
                  <a:lnTo>
                    <a:pt x="272" y="58"/>
                  </a:lnTo>
                  <a:lnTo>
                    <a:pt x="258" y="62"/>
                  </a:lnTo>
                  <a:lnTo>
                    <a:pt x="241" y="63"/>
                  </a:lnTo>
                  <a:lnTo>
                    <a:pt x="226" y="54"/>
                  </a:lnTo>
                  <a:lnTo>
                    <a:pt x="215" y="50"/>
                  </a:lnTo>
                  <a:lnTo>
                    <a:pt x="204" y="35"/>
                  </a:lnTo>
                  <a:lnTo>
                    <a:pt x="189" y="28"/>
                  </a:lnTo>
                  <a:lnTo>
                    <a:pt x="180" y="12"/>
                  </a:lnTo>
                  <a:lnTo>
                    <a:pt x="167" y="7"/>
                  </a:lnTo>
                  <a:lnTo>
                    <a:pt x="167" y="4"/>
                  </a:lnTo>
                  <a:lnTo>
                    <a:pt x="164" y="7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48" y="3"/>
                  </a:lnTo>
                  <a:lnTo>
                    <a:pt x="148" y="8"/>
                  </a:lnTo>
                  <a:lnTo>
                    <a:pt x="149" y="14"/>
                  </a:lnTo>
                  <a:lnTo>
                    <a:pt x="149" y="15"/>
                  </a:lnTo>
                  <a:lnTo>
                    <a:pt x="145" y="14"/>
                  </a:lnTo>
                  <a:lnTo>
                    <a:pt x="138" y="14"/>
                  </a:lnTo>
                  <a:lnTo>
                    <a:pt x="138" y="19"/>
                  </a:lnTo>
                  <a:lnTo>
                    <a:pt x="134" y="22"/>
                  </a:lnTo>
                  <a:lnTo>
                    <a:pt x="114" y="29"/>
                  </a:lnTo>
                  <a:lnTo>
                    <a:pt x="111" y="34"/>
                  </a:lnTo>
                  <a:lnTo>
                    <a:pt x="112" y="38"/>
                  </a:lnTo>
                  <a:lnTo>
                    <a:pt x="118" y="45"/>
                  </a:lnTo>
                  <a:lnTo>
                    <a:pt x="118" y="56"/>
                  </a:lnTo>
                  <a:lnTo>
                    <a:pt x="113" y="63"/>
                  </a:lnTo>
                  <a:lnTo>
                    <a:pt x="105" y="65"/>
                  </a:lnTo>
                  <a:lnTo>
                    <a:pt x="94" y="73"/>
                  </a:lnTo>
                  <a:lnTo>
                    <a:pt x="97" y="78"/>
                  </a:lnTo>
                  <a:lnTo>
                    <a:pt x="94" y="83"/>
                  </a:lnTo>
                  <a:lnTo>
                    <a:pt x="95" y="95"/>
                  </a:lnTo>
                  <a:lnTo>
                    <a:pt x="90" y="99"/>
                  </a:lnTo>
                  <a:lnTo>
                    <a:pt x="86" y="99"/>
                  </a:lnTo>
                  <a:lnTo>
                    <a:pt x="81" y="93"/>
                  </a:lnTo>
                  <a:lnTo>
                    <a:pt x="78" y="93"/>
                  </a:lnTo>
                  <a:lnTo>
                    <a:pt x="75" y="90"/>
                  </a:lnTo>
                  <a:lnTo>
                    <a:pt x="73" y="90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57" y="76"/>
                  </a:lnTo>
                  <a:lnTo>
                    <a:pt x="54" y="76"/>
                  </a:lnTo>
                  <a:lnTo>
                    <a:pt x="47" y="92"/>
                  </a:lnTo>
                  <a:lnTo>
                    <a:pt x="30" y="92"/>
                  </a:lnTo>
                  <a:lnTo>
                    <a:pt x="24" y="87"/>
                  </a:lnTo>
                  <a:lnTo>
                    <a:pt x="21" y="92"/>
                  </a:lnTo>
                  <a:lnTo>
                    <a:pt x="8" y="93"/>
                  </a:lnTo>
                  <a:lnTo>
                    <a:pt x="0" y="87"/>
                  </a:lnTo>
                  <a:lnTo>
                    <a:pt x="4" y="108"/>
                  </a:lnTo>
                  <a:lnTo>
                    <a:pt x="16" y="135"/>
                  </a:lnTo>
                  <a:lnTo>
                    <a:pt x="21" y="138"/>
                  </a:lnTo>
                  <a:lnTo>
                    <a:pt x="27" y="137"/>
                  </a:lnTo>
                  <a:lnTo>
                    <a:pt x="38" y="116"/>
                  </a:lnTo>
                  <a:lnTo>
                    <a:pt x="44" y="99"/>
                  </a:lnTo>
                  <a:lnTo>
                    <a:pt x="57" y="103"/>
                  </a:lnTo>
                  <a:lnTo>
                    <a:pt x="65" y="113"/>
                  </a:lnTo>
                  <a:lnTo>
                    <a:pt x="68" y="113"/>
                  </a:lnTo>
                  <a:lnTo>
                    <a:pt x="73" y="119"/>
                  </a:lnTo>
                  <a:lnTo>
                    <a:pt x="75" y="128"/>
                  </a:lnTo>
                  <a:lnTo>
                    <a:pt x="75" y="143"/>
                  </a:lnTo>
                  <a:lnTo>
                    <a:pt x="84" y="159"/>
                  </a:lnTo>
                  <a:lnTo>
                    <a:pt x="103" y="175"/>
                  </a:lnTo>
                  <a:lnTo>
                    <a:pt x="94" y="178"/>
                  </a:lnTo>
                  <a:lnTo>
                    <a:pt x="90" y="183"/>
                  </a:lnTo>
                  <a:lnTo>
                    <a:pt x="91" y="187"/>
                  </a:lnTo>
                  <a:lnTo>
                    <a:pt x="102" y="202"/>
                  </a:lnTo>
                  <a:lnTo>
                    <a:pt x="112" y="210"/>
                  </a:lnTo>
                  <a:lnTo>
                    <a:pt x="119" y="216"/>
                  </a:lnTo>
                  <a:lnTo>
                    <a:pt x="129" y="221"/>
                  </a:lnTo>
                  <a:lnTo>
                    <a:pt x="134" y="230"/>
                  </a:lnTo>
                  <a:lnTo>
                    <a:pt x="135" y="238"/>
                  </a:lnTo>
                  <a:lnTo>
                    <a:pt x="154" y="237"/>
                  </a:lnTo>
                  <a:lnTo>
                    <a:pt x="166" y="238"/>
                  </a:lnTo>
                  <a:lnTo>
                    <a:pt x="183" y="245"/>
                  </a:lnTo>
                  <a:lnTo>
                    <a:pt x="198" y="256"/>
                  </a:lnTo>
                  <a:lnTo>
                    <a:pt x="211" y="270"/>
                  </a:lnTo>
                  <a:lnTo>
                    <a:pt x="219" y="276"/>
                  </a:lnTo>
                  <a:lnTo>
                    <a:pt x="226" y="272"/>
                  </a:lnTo>
                  <a:lnTo>
                    <a:pt x="204" y="248"/>
                  </a:lnTo>
                  <a:lnTo>
                    <a:pt x="203" y="237"/>
                  </a:lnTo>
                  <a:lnTo>
                    <a:pt x="198" y="233"/>
                  </a:lnTo>
                  <a:lnTo>
                    <a:pt x="193" y="230"/>
                  </a:lnTo>
                  <a:lnTo>
                    <a:pt x="173" y="211"/>
                  </a:lnTo>
                  <a:lnTo>
                    <a:pt x="172" y="206"/>
                  </a:lnTo>
                  <a:lnTo>
                    <a:pt x="162" y="192"/>
                  </a:lnTo>
                  <a:lnTo>
                    <a:pt x="156" y="190"/>
                  </a:lnTo>
                  <a:lnTo>
                    <a:pt x="148" y="178"/>
                  </a:lnTo>
                  <a:lnTo>
                    <a:pt x="143" y="176"/>
                  </a:lnTo>
                  <a:lnTo>
                    <a:pt x="144" y="170"/>
                  </a:lnTo>
                  <a:lnTo>
                    <a:pt x="146" y="168"/>
                  </a:lnTo>
                  <a:lnTo>
                    <a:pt x="143" y="162"/>
                  </a:lnTo>
                  <a:lnTo>
                    <a:pt x="143" y="157"/>
                  </a:lnTo>
                  <a:lnTo>
                    <a:pt x="137" y="151"/>
                  </a:lnTo>
                  <a:lnTo>
                    <a:pt x="133" y="138"/>
                  </a:lnTo>
                  <a:lnTo>
                    <a:pt x="128" y="137"/>
                  </a:lnTo>
                  <a:lnTo>
                    <a:pt x="121" y="131"/>
                  </a:lnTo>
                  <a:lnTo>
                    <a:pt x="121" y="128"/>
                  </a:lnTo>
                  <a:lnTo>
                    <a:pt x="124" y="126"/>
                  </a:lnTo>
                  <a:lnTo>
                    <a:pt x="123" y="122"/>
                  </a:lnTo>
                  <a:lnTo>
                    <a:pt x="123" y="103"/>
                  </a:lnTo>
                  <a:lnTo>
                    <a:pt x="129" y="97"/>
                  </a:lnTo>
                  <a:lnTo>
                    <a:pt x="138" y="99"/>
                  </a:lnTo>
                  <a:lnTo>
                    <a:pt x="138" y="101"/>
                  </a:lnTo>
                  <a:lnTo>
                    <a:pt x="151" y="116"/>
                  </a:lnTo>
                  <a:lnTo>
                    <a:pt x="155" y="116"/>
                  </a:lnTo>
                  <a:lnTo>
                    <a:pt x="164" y="99"/>
                  </a:lnTo>
                  <a:lnTo>
                    <a:pt x="182" y="101"/>
                  </a:lnTo>
                  <a:lnTo>
                    <a:pt x="186" y="97"/>
                  </a:lnTo>
                  <a:lnTo>
                    <a:pt x="188" y="97"/>
                  </a:lnTo>
                  <a:lnTo>
                    <a:pt x="200" y="105"/>
                  </a:lnTo>
                  <a:lnTo>
                    <a:pt x="204" y="105"/>
                  </a:lnTo>
                  <a:lnTo>
                    <a:pt x="207" y="103"/>
                  </a:lnTo>
                  <a:lnTo>
                    <a:pt x="210" y="106"/>
                  </a:lnTo>
                  <a:lnTo>
                    <a:pt x="225" y="109"/>
                  </a:lnTo>
                  <a:lnTo>
                    <a:pt x="226" y="106"/>
                  </a:lnTo>
                  <a:lnTo>
                    <a:pt x="229" y="106"/>
                  </a:lnTo>
                  <a:lnTo>
                    <a:pt x="237" y="114"/>
                  </a:lnTo>
                  <a:lnTo>
                    <a:pt x="240" y="114"/>
                  </a:lnTo>
                  <a:lnTo>
                    <a:pt x="246" y="106"/>
                  </a:lnTo>
                  <a:lnTo>
                    <a:pt x="250" y="106"/>
                  </a:lnTo>
                  <a:lnTo>
                    <a:pt x="253" y="111"/>
                  </a:lnTo>
                  <a:lnTo>
                    <a:pt x="256" y="113"/>
                  </a:lnTo>
                  <a:lnTo>
                    <a:pt x="258" y="108"/>
                  </a:lnTo>
                  <a:lnTo>
                    <a:pt x="269" y="109"/>
                  </a:lnTo>
                  <a:lnTo>
                    <a:pt x="273" y="115"/>
                  </a:lnTo>
                  <a:lnTo>
                    <a:pt x="275" y="114"/>
                  </a:lnTo>
                  <a:lnTo>
                    <a:pt x="275" y="111"/>
                  </a:lnTo>
                  <a:lnTo>
                    <a:pt x="283" y="111"/>
                  </a:lnTo>
                  <a:lnTo>
                    <a:pt x="289" y="119"/>
                  </a:lnTo>
                  <a:lnTo>
                    <a:pt x="288" y="124"/>
                  </a:lnTo>
                  <a:lnTo>
                    <a:pt x="288" y="125"/>
                  </a:lnTo>
                  <a:lnTo>
                    <a:pt x="294" y="130"/>
                  </a:lnTo>
                  <a:lnTo>
                    <a:pt x="301" y="130"/>
                  </a:lnTo>
                  <a:lnTo>
                    <a:pt x="307" y="125"/>
                  </a:lnTo>
                  <a:lnTo>
                    <a:pt x="309" y="120"/>
                  </a:lnTo>
                  <a:lnTo>
                    <a:pt x="307" y="119"/>
                  </a:lnTo>
                  <a:lnTo>
                    <a:pt x="305" y="109"/>
                  </a:lnTo>
                  <a:lnTo>
                    <a:pt x="307" y="106"/>
                  </a:lnTo>
                  <a:lnTo>
                    <a:pt x="309" y="101"/>
                  </a:lnTo>
                  <a:lnTo>
                    <a:pt x="311" y="100"/>
                  </a:lnTo>
                  <a:lnTo>
                    <a:pt x="315" y="101"/>
                  </a:lnTo>
                  <a:lnTo>
                    <a:pt x="318" y="103"/>
                  </a:lnTo>
                  <a:lnTo>
                    <a:pt x="322" y="100"/>
                  </a:lnTo>
                  <a:lnTo>
                    <a:pt x="322" y="98"/>
                  </a:lnTo>
                  <a:lnTo>
                    <a:pt x="320" y="97"/>
                  </a:lnTo>
                  <a:lnTo>
                    <a:pt x="316" y="98"/>
                  </a:lnTo>
                  <a:lnTo>
                    <a:pt x="312" y="95"/>
                  </a:lnTo>
                  <a:lnTo>
                    <a:pt x="307" y="95"/>
                  </a:lnTo>
                  <a:lnTo>
                    <a:pt x="304" y="93"/>
                  </a:lnTo>
                  <a:lnTo>
                    <a:pt x="302" y="92"/>
                  </a:lnTo>
                  <a:lnTo>
                    <a:pt x="299" y="92"/>
                  </a:lnTo>
                  <a:lnTo>
                    <a:pt x="297" y="89"/>
                  </a:lnTo>
                  <a:lnTo>
                    <a:pt x="297" y="88"/>
                  </a:lnTo>
                  <a:lnTo>
                    <a:pt x="299" y="84"/>
                  </a:lnTo>
                  <a:lnTo>
                    <a:pt x="297" y="83"/>
                  </a:lnTo>
                  <a:lnTo>
                    <a:pt x="299" y="81"/>
                  </a:lnTo>
                  <a:lnTo>
                    <a:pt x="300" y="81"/>
                  </a:lnTo>
                  <a:lnTo>
                    <a:pt x="302" y="79"/>
                  </a:lnTo>
                  <a:lnTo>
                    <a:pt x="302" y="77"/>
                  </a:lnTo>
                  <a:lnTo>
                    <a:pt x="299" y="74"/>
                  </a:lnTo>
                  <a:lnTo>
                    <a:pt x="297" y="74"/>
                  </a:lnTo>
                  <a:lnTo>
                    <a:pt x="295" y="77"/>
                  </a:lnTo>
                  <a:lnTo>
                    <a:pt x="291" y="76"/>
                  </a:lnTo>
                  <a:lnTo>
                    <a:pt x="291" y="73"/>
                  </a:lnTo>
                  <a:lnTo>
                    <a:pt x="294" y="70"/>
                  </a:lnTo>
                  <a:lnTo>
                    <a:pt x="294" y="66"/>
                  </a:lnTo>
                  <a:lnTo>
                    <a:pt x="291" y="63"/>
                  </a:lnTo>
                  <a:lnTo>
                    <a:pt x="293" y="61"/>
                  </a:lnTo>
                  <a:lnTo>
                    <a:pt x="293" y="57"/>
                  </a:lnTo>
                  <a:lnTo>
                    <a:pt x="284" y="5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7" name="Freeform 40"/>
            <p:cNvSpPr>
              <a:spLocks noChangeAspect="1"/>
            </p:cNvSpPr>
            <p:nvPr/>
          </p:nvSpPr>
          <p:spPr bwMode="gray">
            <a:xfrm>
              <a:off x="5081375" y="4348162"/>
              <a:ext cx="131777" cy="342900"/>
            </a:xfrm>
            <a:custGeom>
              <a:avLst/>
              <a:gdLst>
                <a:gd name="T0" fmla="*/ 2147483647 w 97"/>
                <a:gd name="T1" fmla="*/ 2147483647 h 215"/>
                <a:gd name="T2" fmla="*/ 2147483647 w 97"/>
                <a:gd name="T3" fmla="*/ 2147483647 h 215"/>
                <a:gd name="T4" fmla="*/ 2147483647 w 97"/>
                <a:gd name="T5" fmla="*/ 2147483647 h 215"/>
                <a:gd name="T6" fmla="*/ 2147483647 w 97"/>
                <a:gd name="T7" fmla="*/ 2147483647 h 215"/>
                <a:gd name="T8" fmla="*/ 2147483647 w 97"/>
                <a:gd name="T9" fmla="*/ 2147483647 h 215"/>
                <a:gd name="T10" fmla="*/ 2147483647 w 97"/>
                <a:gd name="T11" fmla="*/ 2147483647 h 215"/>
                <a:gd name="T12" fmla="*/ 0 w 97"/>
                <a:gd name="T13" fmla="*/ 2147483647 h 215"/>
                <a:gd name="T14" fmla="*/ 2147483647 w 97"/>
                <a:gd name="T15" fmla="*/ 2147483647 h 215"/>
                <a:gd name="T16" fmla="*/ 2147483647 w 97"/>
                <a:gd name="T17" fmla="*/ 2147483647 h 215"/>
                <a:gd name="T18" fmla="*/ 2147483647 w 97"/>
                <a:gd name="T19" fmla="*/ 2147483647 h 215"/>
                <a:gd name="T20" fmla="*/ 2147483647 w 97"/>
                <a:gd name="T21" fmla="*/ 2147483647 h 215"/>
                <a:gd name="T22" fmla="*/ 2147483647 w 97"/>
                <a:gd name="T23" fmla="*/ 2147483647 h 215"/>
                <a:gd name="T24" fmla="*/ 2147483647 w 97"/>
                <a:gd name="T25" fmla="*/ 2147483647 h 215"/>
                <a:gd name="T26" fmla="*/ 2147483647 w 97"/>
                <a:gd name="T27" fmla="*/ 2147483647 h 215"/>
                <a:gd name="T28" fmla="*/ 2147483647 w 97"/>
                <a:gd name="T29" fmla="*/ 2147483647 h 215"/>
                <a:gd name="T30" fmla="*/ 2147483647 w 97"/>
                <a:gd name="T31" fmla="*/ 2147483647 h 215"/>
                <a:gd name="T32" fmla="*/ 2147483647 w 97"/>
                <a:gd name="T33" fmla="*/ 2147483647 h 215"/>
                <a:gd name="T34" fmla="*/ 2147483647 w 97"/>
                <a:gd name="T35" fmla="*/ 2147483647 h 215"/>
                <a:gd name="T36" fmla="*/ 2147483647 w 97"/>
                <a:gd name="T37" fmla="*/ 2147483647 h 215"/>
                <a:gd name="T38" fmla="*/ 2147483647 w 97"/>
                <a:gd name="T39" fmla="*/ 2147483647 h 215"/>
                <a:gd name="T40" fmla="*/ 2147483647 w 97"/>
                <a:gd name="T41" fmla="*/ 2147483647 h 215"/>
                <a:gd name="T42" fmla="*/ 2147483647 w 97"/>
                <a:gd name="T43" fmla="*/ 2147483647 h 215"/>
                <a:gd name="T44" fmla="*/ 2147483647 w 97"/>
                <a:gd name="T45" fmla="*/ 0 h 215"/>
                <a:gd name="T46" fmla="*/ 2147483647 w 97"/>
                <a:gd name="T47" fmla="*/ 2147483647 h 215"/>
                <a:gd name="T48" fmla="*/ 2147483647 w 97"/>
                <a:gd name="T49" fmla="*/ 2147483647 h 215"/>
                <a:gd name="T50" fmla="*/ 2147483647 w 97"/>
                <a:gd name="T51" fmla="*/ 2147483647 h 215"/>
                <a:gd name="T52" fmla="*/ 2147483647 w 97"/>
                <a:gd name="T53" fmla="*/ 2147483647 h 215"/>
                <a:gd name="T54" fmla="*/ 2147483647 w 97"/>
                <a:gd name="T55" fmla="*/ 2147483647 h 215"/>
                <a:gd name="T56" fmla="*/ 2147483647 w 97"/>
                <a:gd name="T57" fmla="*/ 2147483647 h 215"/>
                <a:gd name="T58" fmla="*/ 2147483647 w 97"/>
                <a:gd name="T59" fmla="*/ 2147483647 h 215"/>
                <a:gd name="T60" fmla="*/ 2147483647 w 97"/>
                <a:gd name="T61" fmla="*/ 2147483647 h 215"/>
                <a:gd name="T62" fmla="*/ 2147483647 w 97"/>
                <a:gd name="T63" fmla="*/ 2147483647 h 215"/>
                <a:gd name="T64" fmla="*/ 2147483647 w 97"/>
                <a:gd name="T65" fmla="*/ 2147483647 h 215"/>
                <a:gd name="T66" fmla="*/ 2147483647 w 97"/>
                <a:gd name="T67" fmla="*/ 2147483647 h 215"/>
                <a:gd name="T68" fmla="*/ 2147483647 w 97"/>
                <a:gd name="T69" fmla="*/ 2147483647 h 215"/>
                <a:gd name="T70" fmla="*/ 2147483647 w 97"/>
                <a:gd name="T71" fmla="*/ 2147483647 h 215"/>
                <a:gd name="T72" fmla="*/ 2147483647 w 97"/>
                <a:gd name="T73" fmla="*/ 2147483647 h 215"/>
                <a:gd name="T74" fmla="*/ 2147483647 w 97"/>
                <a:gd name="T75" fmla="*/ 2147483647 h 215"/>
                <a:gd name="T76" fmla="*/ 2147483647 w 97"/>
                <a:gd name="T77" fmla="*/ 2147483647 h 215"/>
                <a:gd name="T78" fmla="*/ 2147483647 w 97"/>
                <a:gd name="T79" fmla="*/ 2147483647 h 215"/>
                <a:gd name="T80" fmla="*/ 2147483647 w 97"/>
                <a:gd name="T81" fmla="*/ 2147483647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215">
                  <a:moveTo>
                    <a:pt x="48" y="215"/>
                  </a:moveTo>
                  <a:lnTo>
                    <a:pt x="39" y="210"/>
                  </a:lnTo>
                  <a:lnTo>
                    <a:pt x="38" y="200"/>
                  </a:lnTo>
                  <a:lnTo>
                    <a:pt x="31" y="190"/>
                  </a:lnTo>
                  <a:lnTo>
                    <a:pt x="13" y="183"/>
                  </a:lnTo>
                  <a:lnTo>
                    <a:pt x="4" y="168"/>
                  </a:lnTo>
                  <a:lnTo>
                    <a:pt x="0" y="160"/>
                  </a:lnTo>
                  <a:lnTo>
                    <a:pt x="7" y="161"/>
                  </a:lnTo>
                  <a:lnTo>
                    <a:pt x="7" y="152"/>
                  </a:lnTo>
                  <a:lnTo>
                    <a:pt x="4" y="139"/>
                  </a:lnTo>
                  <a:lnTo>
                    <a:pt x="7" y="125"/>
                  </a:lnTo>
                  <a:lnTo>
                    <a:pt x="8" y="123"/>
                  </a:lnTo>
                  <a:lnTo>
                    <a:pt x="8" y="114"/>
                  </a:lnTo>
                  <a:lnTo>
                    <a:pt x="10" y="106"/>
                  </a:lnTo>
                  <a:lnTo>
                    <a:pt x="6" y="94"/>
                  </a:lnTo>
                  <a:lnTo>
                    <a:pt x="15" y="64"/>
                  </a:lnTo>
                  <a:lnTo>
                    <a:pt x="10" y="58"/>
                  </a:lnTo>
                  <a:lnTo>
                    <a:pt x="2" y="56"/>
                  </a:lnTo>
                  <a:lnTo>
                    <a:pt x="7" y="40"/>
                  </a:lnTo>
                  <a:lnTo>
                    <a:pt x="5" y="29"/>
                  </a:lnTo>
                  <a:lnTo>
                    <a:pt x="10" y="15"/>
                  </a:lnTo>
                  <a:lnTo>
                    <a:pt x="17" y="10"/>
                  </a:lnTo>
                  <a:lnTo>
                    <a:pt x="23" y="0"/>
                  </a:lnTo>
                  <a:lnTo>
                    <a:pt x="31" y="7"/>
                  </a:lnTo>
                  <a:lnTo>
                    <a:pt x="45" y="9"/>
                  </a:lnTo>
                  <a:lnTo>
                    <a:pt x="51" y="20"/>
                  </a:lnTo>
                  <a:lnTo>
                    <a:pt x="61" y="24"/>
                  </a:lnTo>
                  <a:lnTo>
                    <a:pt x="74" y="40"/>
                  </a:lnTo>
                  <a:lnTo>
                    <a:pt x="69" y="76"/>
                  </a:lnTo>
                  <a:lnTo>
                    <a:pt x="69" y="93"/>
                  </a:lnTo>
                  <a:lnTo>
                    <a:pt x="77" y="113"/>
                  </a:lnTo>
                  <a:lnTo>
                    <a:pt x="94" y="130"/>
                  </a:lnTo>
                  <a:lnTo>
                    <a:pt x="97" y="140"/>
                  </a:lnTo>
                  <a:lnTo>
                    <a:pt x="97" y="155"/>
                  </a:lnTo>
                  <a:lnTo>
                    <a:pt x="83" y="166"/>
                  </a:lnTo>
                  <a:lnTo>
                    <a:pt x="75" y="183"/>
                  </a:lnTo>
                  <a:lnTo>
                    <a:pt x="65" y="190"/>
                  </a:lnTo>
                  <a:lnTo>
                    <a:pt x="63" y="203"/>
                  </a:lnTo>
                  <a:lnTo>
                    <a:pt x="58" y="209"/>
                  </a:lnTo>
                  <a:lnTo>
                    <a:pt x="49" y="215"/>
                  </a:lnTo>
                  <a:lnTo>
                    <a:pt x="48" y="215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8" name="Freeform 41"/>
            <p:cNvSpPr>
              <a:spLocks noChangeAspect="1"/>
            </p:cNvSpPr>
            <p:nvPr/>
          </p:nvSpPr>
          <p:spPr bwMode="gray">
            <a:xfrm>
              <a:off x="5208389" y="2473324"/>
              <a:ext cx="419149" cy="381000"/>
            </a:xfrm>
            <a:custGeom>
              <a:avLst/>
              <a:gdLst>
                <a:gd name="T0" fmla="*/ 2147483647 w 317"/>
                <a:gd name="T1" fmla="*/ 2147483647 h 244"/>
                <a:gd name="T2" fmla="*/ 2147483647 w 317"/>
                <a:gd name="T3" fmla="*/ 2147483647 h 244"/>
                <a:gd name="T4" fmla="*/ 2147483647 w 317"/>
                <a:gd name="T5" fmla="*/ 2147483647 h 244"/>
                <a:gd name="T6" fmla="*/ 2147483647 w 317"/>
                <a:gd name="T7" fmla="*/ 2147483647 h 244"/>
                <a:gd name="T8" fmla="*/ 2147483647 w 317"/>
                <a:gd name="T9" fmla="*/ 2147483647 h 244"/>
                <a:gd name="T10" fmla="*/ 2147483647 w 317"/>
                <a:gd name="T11" fmla="*/ 2147483647 h 244"/>
                <a:gd name="T12" fmla="*/ 2147483647 w 317"/>
                <a:gd name="T13" fmla="*/ 2147483647 h 244"/>
                <a:gd name="T14" fmla="*/ 2147483647 w 317"/>
                <a:gd name="T15" fmla="*/ 2147483647 h 244"/>
                <a:gd name="T16" fmla="*/ 2147483647 w 317"/>
                <a:gd name="T17" fmla="*/ 2147483647 h 244"/>
                <a:gd name="T18" fmla="*/ 2147483647 w 317"/>
                <a:gd name="T19" fmla="*/ 2147483647 h 244"/>
                <a:gd name="T20" fmla="*/ 2147483647 w 317"/>
                <a:gd name="T21" fmla="*/ 2147483647 h 244"/>
                <a:gd name="T22" fmla="*/ 2147483647 w 317"/>
                <a:gd name="T23" fmla="*/ 2147483647 h 244"/>
                <a:gd name="T24" fmla="*/ 2147483647 w 317"/>
                <a:gd name="T25" fmla="*/ 2147483647 h 244"/>
                <a:gd name="T26" fmla="*/ 2147483647 w 317"/>
                <a:gd name="T27" fmla="*/ 2147483647 h 244"/>
                <a:gd name="T28" fmla="*/ 2147483647 w 317"/>
                <a:gd name="T29" fmla="*/ 2147483647 h 244"/>
                <a:gd name="T30" fmla="*/ 2147483647 w 317"/>
                <a:gd name="T31" fmla="*/ 2147483647 h 244"/>
                <a:gd name="T32" fmla="*/ 2147483647 w 317"/>
                <a:gd name="T33" fmla="*/ 2147483647 h 244"/>
                <a:gd name="T34" fmla="*/ 2147483647 w 317"/>
                <a:gd name="T35" fmla="*/ 2147483647 h 244"/>
                <a:gd name="T36" fmla="*/ 2147483647 w 317"/>
                <a:gd name="T37" fmla="*/ 2147483647 h 244"/>
                <a:gd name="T38" fmla="*/ 2147483647 w 317"/>
                <a:gd name="T39" fmla="*/ 2147483647 h 244"/>
                <a:gd name="T40" fmla="*/ 2147483647 w 317"/>
                <a:gd name="T41" fmla="*/ 2147483647 h 244"/>
                <a:gd name="T42" fmla="*/ 2147483647 w 317"/>
                <a:gd name="T43" fmla="*/ 2147483647 h 244"/>
                <a:gd name="T44" fmla="*/ 2147483647 w 317"/>
                <a:gd name="T45" fmla="*/ 2147483647 h 244"/>
                <a:gd name="T46" fmla="*/ 2147483647 w 317"/>
                <a:gd name="T47" fmla="*/ 2147483647 h 244"/>
                <a:gd name="T48" fmla="*/ 2147483647 w 317"/>
                <a:gd name="T49" fmla="*/ 2147483647 h 244"/>
                <a:gd name="T50" fmla="*/ 2147483647 w 317"/>
                <a:gd name="T51" fmla="*/ 2147483647 h 244"/>
                <a:gd name="T52" fmla="*/ 2147483647 w 317"/>
                <a:gd name="T53" fmla="*/ 2147483647 h 244"/>
                <a:gd name="T54" fmla="*/ 2147483647 w 317"/>
                <a:gd name="T55" fmla="*/ 2147483647 h 244"/>
                <a:gd name="T56" fmla="*/ 2147483647 w 317"/>
                <a:gd name="T57" fmla="*/ 2147483647 h 244"/>
                <a:gd name="T58" fmla="*/ 2147483647 w 317"/>
                <a:gd name="T59" fmla="*/ 2147483647 h 244"/>
                <a:gd name="T60" fmla="*/ 2147483647 w 317"/>
                <a:gd name="T61" fmla="*/ 2147483647 h 244"/>
                <a:gd name="T62" fmla="*/ 2147483647 w 317"/>
                <a:gd name="T63" fmla="*/ 2147483647 h 244"/>
                <a:gd name="T64" fmla="*/ 2147483647 w 317"/>
                <a:gd name="T65" fmla="*/ 2147483647 h 244"/>
                <a:gd name="T66" fmla="*/ 2147483647 w 317"/>
                <a:gd name="T67" fmla="*/ 2147483647 h 244"/>
                <a:gd name="T68" fmla="*/ 2147483647 w 317"/>
                <a:gd name="T69" fmla="*/ 2147483647 h 244"/>
                <a:gd name="T70" fmla="*/ 2147483647 w 317"/>
                <a:gd name="T71" fmla="*/ 2147483647 h 244"/>
                <a:gd name="T72" fmla="*/ 2147483647 w 317"/>
                <a:gd name="T73" fmla="*/ 2147483647 h 244"/>
                <a:gd name="T74" fmla="*/ 2147483647 w 317"/>
                <a:gd name="T75" fmla="*/ 2147483647 h 244"/>
                <a:gd name="T76" fmla="*/ 2147483647 w 317"/>
                <a:gd name="T77" fmla="*/ 2147483647 h 244"/>
                <a:gd name="T78" fmla="*/ 2147483647 w 317"/>
                <a:gd name="T79" fmla="*/ 2147483647 h 244"/>
                <a:gd name="T80" fmla="*/ 2147483647 w 317"/>
                <a:gd name="T81" fmla="*/ 2147483647 h 244"/>
                <a:gd name="T82" fmla="*/ 2147483647 w 317"/>
                <a:gd name="T83" fmla="*/ 2147483647 h 244"/>
                <a:gd name="T84" fmla="*/ 2147483647 w 317"/>
                <a:gd name="T85" fmla="*/ 2147483647 h 244"/>
                <a:gd name="T86" fmla="*/ 2147483647 w 317"/>
                <a:gd name="T87" fmla="*/ 2147483647 h 244"/>
                <a:gd name="T88" fmla="*/ 2147483647 w 317"/>
                <a:gd name="T89" fmla="*/ 2147483647 h 244"/>
                <a:gd name="T90" fmla="*/ 2147483647 w 317"/>
                <a:gd name="T91" fmla="*/ 2147483647 h 24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17" h="244">
                  <a:moveTo>
                    <a:pt x="0" y="35"/>
                  </a:moveTo>
                  <a:lnTo>
                    <a:pt x="3" y="57"/>
                  </a:lnTo>
                  <a:lnTo>
                    <a:pt x="3" y="71"/>
                  </a:lnTo>
                  <a:lnTo>
                    <a:pt x="5" y="78"/>
                  </a:lnTo>
                  <a:lnTo>
                    <a:pt x="3" y="54"/>
                  </a:lnTo>
                  <a:lnTo>
                    <a:pt x="4" y="64"/>
                  </a:lnTo>
                  <a:lnTo>
                    <a:pt x="6" y="72"/>
                  </a:lnTo>
                  <a:lnTo>
                    <a:pt x="11" y="94"/>
                  </a:lnTo>
                  <a:lnTo>
                    <a:pt x="13" y="102"/>
                  </a:lnTo>
                  <a:lnTo>
                    <a:pt x="11" y="110"/>
                  </a:lnTo>
                  <a:lnTo>
                    <a:pt x="14" y="110"/>
                  </a:lnTo>
                  <a:lnTo>
                    <a:pt x="15" y="118"/>
                  </a:lnTo>
                  <a:lnTo>
                    <a:pt x="25" y="115"/>
                  </a:lnTo>
                  <a:lnTo>
                    <a:pt x="31" y="120"/>
                  </a:lnTo>
                  <a:lnTo>
                    <a:pt x="38" y="123"/>
                  </a:lnTo>
                  <a:lnTo>
                    <a:pt x="44" y="127"/>
                  </a:lnTo>
                  <a:lnTo>
                    <a:pt x="52" y="131"/>
                  </a:lnTo>
                  <a:lnTo>
                    <a:pt x="69" y="134"/>
                  </a:lnTo>
                  <a:lnTo>
                    <a:pt x="85" y="132"/>
                  </a:lnTo>
                  <a:lnTo>
                    <a:pt x="91" y="136"/>
                  </a:lnTo>
                  <a:lnTo>
                    <a:pt x="102" y="159"/>
                  </a:lnTo>
                  <a:lnTo>
                    <a:pt x="96" y="174"/>
                  </a:lnTo>
                  <a:lnTo>
                    <a:pt x="96" y="191"/>
                  </a:lnTo>
                  <a:lnTo>
                    <a:pt x="99" y="201"/>
                  </a:lnTo>
                  <a:lnTo>
                    <a:pt x="113" y="209"/>
                  </a:lnTo>
                  <a:lnTo>
                    <a:pt x="132" y="222"/>
                  </a:lnTo>
                  <a:lnTo>
                    <a:pt x="137" y="233"/>
                  </a:lnTo>
                  <a:lnTo>
                    <a:pt x="137" y="240"/>
                  </a:lnTo>
                  <a:lnTo>
                    <a:pt x="151" y="244"/>
                  </a:lnTo>
                  <a:lnTo>
                    <a:pt x="167" y="240"/>
                  </a:lnTo>
                  <a:lnTo>
                    <a:pt x="183" y="243"/>
                  </a:lnTo>
                  <a:lnTo>
                    <a:pt x="191" y="239"/>
                  </a:lnTo>
                  <a:lnTo>
                    <a:pt x="197" y="234"/>
                  </a:lnTo>
                  <a:lnTo>
                    <a:pt x="204" y="238"/>
                  </a:lnTo>
                  <a:lnTo>
                    <a:pt x="212" y="237"/>
                  </a:lnTo>
                  <a:lnTo>
                    <a:pt x="209" y="222"/>
                  </a:lnTo>
                  <a:lnTo>
                    <a:pt x="215" y="220"/>
                  </a:lnTo>
                  <a:lnTo>
                    <a:pt x="224" y="220"/>
                  </a:lnTo>
                  <a:lnTo>
                    <a:pt x="229" y="213"/>
                  </a:lnTo>
                  <a:lnTo>
                    <a:pt x="236" y="209"/>
                  </a:lnTo>
                  <a:lnTo>
                    <a:pt x="245" y="211"/>
                  </a:lnTo>
                  <a:lnTo>
                    <a:pt x="248" y="218"/>
                  </a:lnTo>
                  <a:lnTo>
                    <a:pt x="256" y="222"/>
                  </a:lnTo>
                  <a:lnTo>
                    <a:pt x="263" y="220"/>
                  </a:lnTo>
                  <a:lnTo>
                    <a:pt x="262" y="211"/>
                  </a:lnTo>
                  <a:lnTo>
                    <a:pt x="257" y="205"/>
                  </a:lnTo>
                  <a:lnTo>
                    <a:pt x="253" y="197"/>
                  </a:lnTo>
                  <a:lnTo>
                    <a:pt x="255" y="190"/>
                  </a:lnTo>
                  <a:lnTo>
                    <a:pt x="263" y="175"/>
                  </a:lnTo>
                  <a:lnTo>
                    <a:pt x="263" y="168"/>
                  </a:lnTo>
                  <a:lnTo>
                    <a:pt x="266" y="159"/>
                  </a:lnTo>
                  <a:lnTo>
                    <a:pt x="266" y="151"/>
                  </a:lnTo>
                  <a:lnTo>
                    <a:pt x="267" y="143"/>
                  </a:lnTo>
                  <a:lnTo>
                    <a:pt x="274" y="140"/>
                  </a:lnTo>
                  <a:lnTo>
                    <a:pt x="283" y="137"/>
                  </a:lnTo>
                  <a:lnTo>
                    <a:pt x="288" y="132"/>
                  </a:lnTo>
                  <a:lnTo>
                    <a:pt x="295" y="129"/>
                  </a:lnTo>
                  <a:lnTo>
                    <a:pt x="309" y="129"/>
                  </a:lnTo>
                  <a:lnTo>
                    <a:pt x="317" y="110"/>
                  </a:lnTo>
                  <a:lnTo>
                    <a:pt x="310" y="107"/>
                  </a:lnTo>
                  <a:lnTo>
                    <a:pt x="301" y="107"/>
                  </a:lnTo>
                  <a:lnTo>
                    <a:pt x="301" y="99"/>
                  </a:lnTo>
                  <a:lnTo>
                    <a:pt x="301" y="91"/>
                  </a:lnTo>
                  <a:lnTo>
                    <a:pt x="309" y="87"/>
                  </a:lnTo>
                  <a:lnTo>
                    <a:pt x="315" y="81"/>
                  </a:lnTo>
                  <a:lnTo>
                    <a:pt x="313" y="80"/>
                  </a:lnTo>
                  <a:lnTo>
                    <a:pt x="313" y="78"/>
                  </a:lnTo>
                  <a:lnTo>
                    <a:pt x="307" y="73"/>
                  </a:lnTo>
                  <a:lnTo>
                    <a:pt x="300" y="71"/>
                  </a:lnTo>
                  <a:lnTo>
                    <a:pt x="282" y="48"/>
                  </a:lnTo>
                  <a:lnTo>
                    <a:pt x="255" y="29"/>
                  </a:lnTo>
                  <a:lnTo>
                    <a:pt x="239" y="30"/>
                  </a:lnTo>
                  <a:lnTo>
                    <a:pt x="231" y="28"/>
                  </a:lnTo>
                  <a:lnTo>
                    <a:pt x="221" y="5"/>
                  </a:lnTo>
                  <a:lnTo>
                    <a:pt x="215" y="0"/>
                  </a:lnTo>
                  <a:lnTo>
                    <a:pt x="208" y="2"/>
                  </a:lnTo>
                  <a:lnTo>
                    <a:pt x="197" y="13"/>
                  </a:lnTo>
                  <a:lnTo>
                    <a:pt x="181" y="17"/>
                  </a:lnTo>
                  <a:lnTo>
                    <a:pt x="150" y="6"/>
                  </a:lnTo>
                  <a:lnTo>
                    <a:pt x="143" y="6"/>
                  </a:lnTo>
                  <a:lnTo>
                    <a:pt x="126" y="3"/>
                  </a:lnTo>
                  <a:lnTo>
                    <a:pt x="118" y="6"/>
                  </a:lnTo>
                  <a:lnTo>
                    <a:pt x="111" y="3"/>
                  </a:lnTo>
                  <a:lnTo>
                    <a:pt x="103" y="7"/>
                  </a:lnTo>
                  <a:lnTo>
                    <a:pt x="95" y="7"/>
                  </a:lnTo>
                  <a:lnTo>
                    <a:pt x="89" y="3"/>
                  </a:lnTo>
                  <a:lnTo>
                    <a:pt x="80" y="2"/>
                  </a:lnTo>
                  <a:lnTo>
                    <a:pt x="64" y="3"/>
                  </a:lnTo>
                  <a:lnTo>
                    <a:pt x="41" y="11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0" y="38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9" name="Freeform 42"/>
            <p:cNvSpPr>
              <a:spLocks noChangeAspect="1"/>
            </p:cNvSpPr>
            <p:nvPr/>
          </p:nvSpPr>
          <p:spPr bwMode="gray">
            <a:xfrm>
              <a:off x="5017867" y="3908425"/>
              <a:ext cx="325474" cy="534988"/>
            </a:xfrm>
            <a:custGeom>
              <a:avLst/>
              <a:gdLst>
                <a:gd name="T0" fmla="*/ 2147483647 w 241"/>
                <a:gd name="T1" fmla="*/ 2147483647 h 331"/>
                <a:gd name="T2" fmla="*/ 2147483647 w 241"/>
                <a:gd name="T3" fmla="*/ 2147483647 h 331"/>
                <a:gd name="T4" fmla="*/ 2147483647 w 241"/>
                <a:gd name="T5" fmla="*/ 2147483647 h 331"/>
                <a:gd name="T6" fmla="*/ 2147483647 w 241"/>
                <a:gd name="T7" fmla="*/ 2147483647 h 331"/>
                <a:gd name="T8" fmla="*/ 2147483647 w 241"/>
                <a:gd name="T9" fmla="*/ 2147483647 h 331"/>
                <a:gd name="T10" fmla="*/ 2147483647 w 241"/>
                <a:gd name="T11" fmla="*/ 2147483647 h 331"/>
                <a:gd name="T12" fmla="*/ 2147483647 w 241"/>
                <a:gd name="T13" fmla="*/ 2147483647 h 331"/>
                <a:gd name="T14" fmla="*/ 2147483647 w 241"/>
                <a:gd name="T15" fmla="*/ 2147483647 h 331"/>
                <a:gd name="T16" fmla="*/ 2147483647 w 241"/>
                <a:gd name="T17" fmla="*/ 2147483647 h 331"/>
                <a:gd name="T18" fmla="*/ 2147483647 w 241"/>
                <a:gd name="T19" fmla="*/ 2147483647 h 331"/>
                <a:gd name="T20" fmla="*/ 2147483647 w 241"/>
                <a:gd name="T21" fmla="*/ 2147483647 h 331"/>
                <a:gd name="T22" fmla="*/ 2147483647 w 241"/>
                <a:gd name="T23" fmla="*/ 2147483647 h 331"/>
                <a:gd name="T24" fmla="*/ 2147483647 w 241"/>
                <a:gd name="T25" fmla="*/ 2147483647 h 331"/>
                <a:gd name="T26" fmla="*/ 2147483647 w 241"/>
                <a:gd name="T27" fmla="*/ 2147483647 h 331"/>
                <a:gd name="T28" fmla="*/ 2147483647 w 241"/>
                <a:gd name="T29" fmla="*/ 2147483647 h 331"/>
                <a:gd name="T30" fmla="*/ 2147483647 w 241"/>
                <a:gd name="T31" fmla="*/ 2147483647 h 331"/>
                <a:gd name="T32" fmla="*/ 2147483647 w 241"/>
                <a:gd name="T33" fmla="*/ 2147483647 h 331"/>
                <a:gd name="T34" fmla="*/ 2147483647 w 241"/>
                <a:gd name="T35" fmla="*/ 2147483647 h 331"/>
                <a:gd name="T36" fmla="*/ 2147483647 w 241"/>
                <a:gd name="T37" fmla="*/ 2147483647 h 331"/>
                <a:gd name="T38" fmla="*/ 2147483647 w 241"/>
                <a:gd name="T39" fmla="*/ 2147483647 h 331"/>
                <a:gd name="T40" fmla="*/ 2147483647 w 241"/>
                <a:gd name="T41" fmla="*/ 2147483647 h 331"/>
                <a:gd name="T42" fmla="*/ 2147483647 w 241"/>
                <a:gd name="T43" fmla="*/ 2147483647 h 331"/>
                <a:gd name="T44" fmla="*/ 2147483647 w 241"/>
                <a:gd name="T45" fmla="*/ 2147483647 h 331"/>
                <a:gd name="T46" fmla="*/ 2147483647 w 241"/>
                <a:gd name="T47" fmla="*/ 2147483647 h 331"/>
                <a:gd name="T48" fmla="*/ 2147483647 w 241"/>
                <a:gd name="T49" fmla="*/ 2147483647 h 331"/>
                <a:gd name="T50" fmla="*/ 2147483647 w 241"/>
                <a:gd name="T51" fmla="*/ 2147483647 h 331"/>
                <a:gd name="T52" fmla="*/ 2147483647 w 241"/>
                <a:gd name="T53" fmla="*/ 2147483647 h 331"/>
                <a:gd name="T54" fmla="*/ 2147483647 w 241"/>
                <a:gd name="T55" fmla="*/ 2147483647 h 331"/>
                <a:gd name="T56" fmla="*/ 2147483647 w 241"/>
                <a:gd name="T57" fmla="*/ 2147483647 h 331"/>
                <a:gd name="T58" fmla="*/ 2147483647 w 241"/>
                <a:gd name="T59" fmla="*/ 2147483647 h 331"/>
                <a:gd name="T60" fmla="*/ 2147483647 w 241"/>
                <a:gd name="T61" fmla="*/ 2147483647 h 331"/>
                <a:gd name="T62" fmla="*/ 2147483647 w 241"/>
                <a:gd name="T63" fmla="*/ 2147483647 h 331"/>
                <a:gd name="T64" fmla="*/ 2147483647 w 241"/>
                <a:gd name="T65" fmla="*/ 2147483647 h 331"/>
                <a:gd name="T66" fmla="*/ 0 w 241"/>
                <a:gd name="T67" fmla="*/ 2147483647 h 331"/>
                <a:gd name="T68" fmla="*/ 2147483647 w 241"/>
                <a:gd name="T69" fmla="*/ 2147483647 h 331"/>
                <a:gd name="T70" fmla="*/ 0 w 241"/>
                <a:gd name="T71" fmla="*/ 2147483647 h 331"/>
                <a:gd name="T72" fmla="*/ 2147483647 w 241"/>
                <a:gd name="T73" fmla="*/ 2147483647 h 331"/>
                <a:gd name="T74" fmla="*/ 2147483647 w 241"/>
                <a:gd name="T75" fmla="*/ 2147483647 h 331"/>
                <a:gd name="T76" fmla="*/ 2147483647 w 241"/>
                <a:gd name="T77" fmla="*/ 2147483647 h 331"/>
                <a:gd name="T78" fmla="*/ 2147483647 w 241"/>
                <a:gd name="T79" fmla="*/ 2147483647 h 331"/>
                <a:gd name="T80" fmla="*/ 2147483647 w 241"/>
                <a:gd name="T81" fmla="*/ 2147483647 h 331"/>
                <a:gd name="T82" fmla="*/ 2147483647 w 241"/>
                <a:gd name="T83" fmla="*/ 2147483647 h 331"/>
                <a:gd name="T84" fmla="*/ 2147483647 w 241"/>
                <a:gd name="T85" fmla="*/ 2147483647 h 331"/>
                <a:gd name="T86" fmla="*/ 2147483647 w 241"/>
                <a:gd name="T87" fmla="*/ 2147483647 h 331"/>
                <a:gd name="T88" fmla="*/ 2147483647 w 241"/>
                <a:gd name="T89" fmla="*/ 2147483647 h 331"/>
                <a:gd name="T90" fmla="*/ 2147483647 w 241"/>
                <a:gd name="T91" fmla="*/ 2147483647 h 331"/>
                <a:gd name="T92" fmla="*/ 2147483647 w 241"/>
                <a:gd name="T93" fmla="*/ 2147483647 h 331"/>
                <a:gd name="T94" fmla="*/ 2147483647 w 241"/>
                <a:gd name="T95" fmla="*/ 2147483647 h 331"/>
                <a:gd name="T96" fmla="*/ 2147483647 w 241"/>
                <a:gd name="T97" fmla="*/ 2147483647 h 331"/>
                <a:gd name="T98" fmla="*/ 2147483647 w 241"/>
                <a:gd name="T99" fmla="*/ 2147483647 h 331"/>
                <a:gd name="T100" fmla="*/ 2147483647 w 241"/>
                <a:gd name="T101" fmla="*/ 2147483647 h 331"/>
                <a:gd name="T102" fmla="*/ 2147483647 w 241"/>
                <a:gd name="T103" fmla="*/ 2147483647 h 331"/>
                <a:gd name="T104" fmla="*/ 2147483647 w 241"/>
                <a:gd name="T105" fmla="*/ 2147483647 h 331"/>
                <a:gd name="T106" fmla="*/ 2147483647 w 241"/>
                <a:gd name="T107" fmla="*/ 2147483647 h 331"/>
                <a:gd name="T108" fmla="*/ 2147483647 w 241"/>
                <a:gd name="T109" fmla="*/ 2147483647 h 331"/>
                <a:gd name="T110" fmla="*/ 2147483647 w 241"/>
                <a:gd name="T111" fmla="*/ 2147483647 h 33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41" h="331">
                  <a:moveTo>
                    <a:pt x="14" y="22"/>
                  </a:moveTo>
                  <a:lnTo>
                    <a:pt x="23" y="29"/>
                  </a:lnTo>
                  <a:lnTo>
                    <a:pt x="23" y="33"/>
                  </a:lnTo>
                  <a:lnTo>
                    <a:pt x="21" y="35"/>
                  </a:lnTo>
                  <a:lnTo>
                    <a:pt x="24" y="38"/>
                  </a:lnTo>
                  <a:lnTo>
                    <a:pt x="24" y="42"/>
                  </a:lnTo>
                  <a:lnTo>
                    <a:pt x="21" y="45"/>
                  </a:lnTo>
                  <a:lnTo>
                    <a:pt x="21" y="48"/>
                  </a:lnTo>
                  <a:lnTo>
                    <a:pt x="25" y="49"/>
                  </a:lnTo>
                  <a:lnTo>
                    <a:pt x="27" y="46"/>
                  </a:lnTo>
                  <a:lnTo>
                    <a:pt x="29" y="46"/>
                  </a:lnTo>
                  <a:lnTo>
                    <a:pt x="32" y="49"/>
                  </a:lnTo>
                  <a:lnTo>
                    <a:pt x="32" y="51"/>
                  </a:lnTo>
                  <a:lnTo>
                    <a:pt x="30" y="53"/>
                  </a:lnTo>
                  <a:lnTo>
                    <a:pt x="29" y="53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27" y="60"/>
                  </a:lnTo>
                  <a:lnTo>
                    <a:pt x="27" y="61"/>
                  </a:lnTo>
                  <a:lnTo>
                    <a:pt x="29" y="64"/>
                  </a:lnTo>
                  <a:lnTo>
                    <a:pt x="32" y="64"/>
                  </a:lnTo>
                  <a:lnTo>
                    <a:pt x="34" y="65"/>
                  </a:lnTo>
                  <a:lnTo>
                    <a:pt x="37" y="67"/>
                  </a:lnTo>
                  <a:lnTo>
                    <a:pt x="42" y="67"/>
                  </a:lnTo>
                  <a:lnTo>
                    <a:pt x="46" y="70"/>
                  </a:lnTo>
                  <a:lnTo>
                    <a:pt x="50" y="69"/>
                  </a:lnTo>
                  <a:lnTo>
                    <a:pt x="52" y="70"/>
                  </a:lnTo>
                  <a:lnTo>
                    <a:pt x="52" y="72"/>
                  </a:lnTo>
                  <a:lnTo>
                    <a:pt x="48" y="75"/>
                  </a:lnTo>
                  <a:lnTo>
                    <a:pt x="45" y="73"/>
                  </a:lnTo>
                  <a:lnTo>
                    <a:pt x="41" y="72"/>
                  </a:lnTo>
                  <a:lnTo>
                    <a:pt x="39" y="73"/>
                  </a:lnTo>
                  <a:lnTo>
                    <a:pt x="37" y="78"/>
                  </a:lnTo>
                  <a:lnTo>
                    <a:pt x="35" y="81"/>
                  </a:lnTo>
                  <a:lnTo>
                    <a:pt x="37" y="91"/>
                  </a:lnTo>
                  <a:lnTo>
                    <a:pt x="39" y="92"/>
                  </a:lnTo>
                  <a:lnTo>
                    <a:pt x="37" y="97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1" y="104"/>
                  </a:lnTo>
                  <a:lnTo>
                    <a:pt x="51" y="108"/>
                  </a:lnTo>
                  <a:lnTo>
                    <a:pt x="46" y="115"/>
                  </a:lnTo>
                  <a:lnTo>
                    <a:pt x="41" y="126"/>
                  </a:lnTo>
                  <a:lnTo>
                    <a:pt x="39" y="128"/>
                  </a:lnTo>
                  <a:lnTo>
                    <a:pt x="39" y="130"/>
                  </a:lnTo>
                  <a:lnTo>
                    <a:pt x="40" y="132"/>
                  </a:lnTo>
                  <a:lnTo>
                    <a:pt x="36" y="137"/>
                  </a:lnTo>
                  <a:lnTo>
                    <a:pt x="39" y="145"/>
                  </a:lnTo>
                  <a:lnTo>
                    <a:pt x="42" y="145"/>
                  </a:lnTo>
                  <a:lnTo>
                    <a:pt x="45" y="147"/>
                  </a:lnTo>
                  <a:lnTo>
                    <a:pt x="48" y="146"/>
                  </a:lnTo>
                  <a:lnTo>
                    <a:pt x="50" y="148"/>
                  </a:lnTo>
                  <a:lnTo>
                    <a:pt x="51" y="152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58" y="157"/>
                  </a:lnTo>
                  <a:lnTo>
                    <a:pt x="58" y="159"/>
                  </a:lnTo>
                  <a:lnTo>
                    <a:pt x="63" y="162"/>
                  </a:lnTo>
                  <a:lnTo>
                    <a:pt x="66" y="163"/>
                  </a:lnTo>
                  <a:lnTo>
                    <a:pt x="66" y="166"/>
                  </a:lnTo>
                  <a:lnTo>
                    <a:pt x="62" y="171"/>
                  </a:lnTo>
                  <a:lnTo>
                    <a:pt x="53" y="171"/>
                  </a:lnTo>
                  <a:lnTo>
                    <a:pt x="48" y="167"/>
                  </a:lnTo>
                  <a:lnTo>
                    <a:pt x="46" y="167"/>
                  </a:lnTo>
                  <a:lnTo>
                    <a:pt x="45" y="169"/>
                  </a:lnTo>
                  <a:lnTo>
                    <a:pt x="46" y="171"/>
                  </a:lnTo>
                  <a:lnTo>
                    <a:pt x="52" y="178"/>
                  </a:lnTo>
                  <a:lnTo>
                    <a:pt x="58" y="186"/>
                  </a:lnTo>
                  <a:lnTo>
                    <a:pt x="61" y="188"/>
                  </a:lnTo>
                  <a:lnTo>
                    <a:pt x="59" y="195"/>
                  </a:lnTo>
                  <a:lnTo>
                    <a:pt x="58" y="198"/>
                  </a:lnTo>
                  <a:lnTo>
                    <a:pt x="56" y="199"/>
                  </a:lnTo>
                  <a:lnTo>
                    <a:pt x="53" y="198"/>
                  </a:lnTo>
                  <a:lnTo>
                    <a:pt x="51" y="198"/>
                  </a:lnTo>
                  <a:lnTo>
                    <a:pt x="48" y="201"/>
                  </a:lnTo>
                  <a:lnTo>
                    <a:pt x="43" y="204"/>
                  </a:lnTo>
                  <a:lnTo>
                    <a:pt x="40" y="204"/>
                  </a:lnTo>
                  <a:lnTo>
                    <a:pt x="37" y="205"/>
                  </a:lnTo>
                  <a:lnTo>
                    <a:pt x="35" y="205"/>
                  </a:lnTo>
                  <a:lnTo>
                    <a:pt x="34" y="202"/>
                  </a:lnTo>
                  <a:lnTo>
                    <a:pt x="31" y="202"/>
                  </a:lnTo>
                  <a:lnTo>
                    <a:pt x="27" y="206"/>
                  </a:lnTo>
                  <a:lnTo>
                    <a:pt x="29" y="209"/>
                  </a:lnTo>
                  <a:lnTo>
                    <a:pt x="32" y="210"/>
                  </a:lnTo>
                  <a:lnTo>
                    <a:pt x="34" y="215"/>
                  </a:lnTo>
                  <a:lnTo>
                    <a:pt x="35" y="218"/>
                  </a:lnTo>
                  <a:lnTo>
                    <a:pt x="35" y="223"/>
                  </a:lnTo>
                  <a:lnTo>
                    <a:pt x="34" y="226"/>
                  </a:lnTo>
                  <a:lnTo>
                    <a:pt x="31" y="226"/>
                  </a:lnTo>
                  <a:lnTo>
                    <a:pt x="30" y="223"/>
                  </a:lnTo>
                  <a:lnTo>
                    <a:pt x="29" y="218"/>
                  </a:lnTo>
                  <a:lnTo>
                    <a:pt x="26" y="217"/>
                  </a:lnTo>
                  <a:lnTo>
                    <a:pt x="23" y="217"/>
                  </a:lnTo>
                  <a:lnTo>
                    <a:pt x="14" y="225"/>
                  </a:lnTo>
                  <a:lnTo>
                    <a:pt x="13" y="229"/>
                  </a:lnTo>
                  <a:lnTo>
                    <a:pt x="11" y="232"/>
                  </a:lnTo>
                  <a:lnTo>
                    <a:pt x="11" y="239"/>
                  </a:lnTo>
                  <a:lnTo>
                    <a:pt x="9" y="242"/>
                  </a:lnTo>
                  <a:lnTo>
                    <a:pt x="4" y="242"/>
                  </a:lnTo>
                  <a:lnTo>
                    <a:pt x="2" y="244"/>
                  </a:lnTo>
                  <a:lnTo>
                    <a:pt x="2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3" y="263"/>
                  </a:lnTo>
                  <a:lnTo>
                    <a:pt x="5" y="265"/>
                  </a:lnTo>
                  <a:lnTo>
                    <a:pt x="5" y="270"/>
                  </a:lnTo>
                  <a:lnTo>
                    <a:pt x="0" y="277"/>
                  </a:lnTo>
                  <a:lnTo>
                    <a:pt x="0" y="285"/>
                  </a:lnTo>
                  <a:lnTo>
                    <a:pt x="16" y="297"/>
                  </a:lnTo>
                  <a:lnTo>
                    <a:pt x="27" y="308"/>
                  </a:lnTo>
                  <a:lnTo>
                    <a:pt x="36" y="314"/>
                  </a:lnTo>
                  <a:lnTo>
                    <a:pt x="42" y="326"/>
                  </a:lnTo>
                  <a:lnTo>
                    <a:pt x="48" y="331"/>
                  </a:lnTo>
                  <a:lnTo>
                    <a:pt x="53" y="315"/>
                  </a:lnTo>
                  <a:lnTo>
                    <a:pt x="51" y="304"/>
                  </a:lnTo>
                  <a:lnTo>
                    <a:pt x="56" y="290"/>
                  </a:lnTo>
                  <a:lnTo>
                    <a:pt x="63" y="285"/>
                  </a:lnTo>
                  <a:lnTo>
                    <a:pt x="69" y="275"/>
                  </a:lnTo>
                  <a:lnTo>
                    <a:pt x="77" y="282"/>
                  </a:lnTo>
                  <a:lnTo>
                    <a:pt x="91" y="284"/>
                  </a:lnTo>
                  <a:lnTo>
                    <a:pt x="97" y="295"/>
                  </a:lnTo>
                  <a:lnTo>
                    <a:pt x="107" y="299"/>
                  </a:lnTo>
                  <a:lnTo>
                    <a:pt x="120" y="315"/>
                  </a:lnTo>
                  <a:lnTo>
                    <a:pt x="121" y="317"/>
                  </a:lnTo>
                  <a:lnTo>
                    <a:pt x="126" y="317"/>
                  </a:lnTo>
                  <a:lnTo>
                    <a:pt x="129" y="314"/>
                  </a:lnTo>
                  <a:lnTo>
                    <a:pt x="129" y="306"/>
                  </a:lnTo>
                  <a:lnTo>
                    <a:pt x="147" y="299"/>
                  </a:lnTo>
                  <a:lnTo>
                    <a:pt x="150" y="301"/>
                  </a:lnTo>
                  <a:lnTo>
                    <a:pt x="156" y="308"/>
                  </a:lnTo>
                  <a:lnTo>
                    <a:pt x="159" y="308"/>
                  </a:lnTo>
                  <a:lnTo>
                    <a:pt x="159" y="303"/>
                  </a:lnTo>
                  <a:lnTo>
                    <a:pt x="166" y="298"/>
                  </a:lnTo>
                  <a:lnTo>
                    <a:pt x="182" y="302"/>
                  </a:lnTo>
                  <a:lnTo>
                    <a:pt x="186" y="298"/>
                  </a:lnTo>
                  <a:lnTo>
                    <a:pt x="201" y="301"/>
                  </a:lnTo>
                  <a:lnTo>
                    <a:pt x="212" y="299"/>
                  </a:lnTo>
                  <a:lnTo>
                    <a:pt x="218" y="302"/>
                  </a:lnTo>
                  <a:lnTo>
                    <a:pt x="218" y="277"/>
                  </a:lnTo>
                  <a:lnTo>
                    <a:pt x="230" y="253"/>
                  </a:lnTo>
                  <a:lnTo>
                    <a:pt x="241" y="241"/>
                  </a:lnTo>
                  <a:lnTo>
                    <a:pt x="226" y="225"/>
                  </a:lnTo>
                  <a:lnTo>
                    <a:pt x="218" y="210"/>
                  </a:lnTo>
                  <a:lnTo>
                    <a:pt x="215" y="188"/>
                  </a:lnTo>
                  <a:lnTo>
                    <a:pt x="218" y="167"/>
                  </a:lnTo>
                  <a:lnTo>
                    <a:pt x="235" y="159"/>
                  </a:lnTo>
                  <a:lnTo>
                    <a:pt x="225" y="157"/>
                  </a:lnTo>
                  <a:lnTo>
                    <a:pt x="218" y="141"/>
                  </a:lnTo>
                  <a:lnTo>
                    <a:pt x="228" y="130"/>
                  </a:lnTo>
                  <a:lnTo>
                    <a:pt x="220" y="119"/>
                  </a:lnTo>
                  <a:lnTo>
                    <a:pt x="209" y="128"/>
                  </a:lnTo>
                  <a:lnTo>
                    <a:pt x="181" y="118"/>
                  </a:lnTo>
                  <a:lnTo>
                    <a:pt x="166" y="105"/>
                  </a:lnTo>
                  <a:lnTo>
                    <a:pt x="165" y="91"/>
                  </a:lnTo>
                  <a:lnTo>
                    <a:pt x="163" y="81"/>
                  </a:lnTo>
                  <a:lnTo>
                    <a:pt x="154" y="76"/>
                  </a:lnTo>
                  <a:lnTo>
                    <a:pt x="143" y="73"/>
                  </a:lnTo>
                  <a:lnTo>
                    <a:pt x="134" y="60"/>
                  </a:lnTo>
                  <a:lnTo>
                    <a:pt x="129" y="42"/>
                  </a:lnTo>
                  <a:lnTo>
                    <a:pt x="124" y="29"/>
                  </a:lnTo>
                  <a:lnTo>
                    <a:pt x="113" y="17"/>
                  </a:lnTo>
                  <a:lnTo>
                    <a:pt x="99" y="11"/>
                  </a:lnTo>
                  <a:lnTo>
                    <a:pt x="94" y="7"/>
                  </a:lnTo>
                  <a:lnTo>
                    <a:pt x="90" y="0"/>
                  </a:lnTo>
                  <a:lnTo>
                    <a:pt x="78" y="5"/>
                  </a:lnTo>
                  <a:lnTo>
                    <a:pt x="66" y="5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9" y="21"/>
                  </a:lnTo>
                  <a:lnTo>
                    <a:pt x="14" y="22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40" name="Freeform 43"/>
            <p:cNvSpPr>
              <a:spLocks noChangeAspect="1"/>
            </p:cNvSpPr>
            <p:nvPr/>
          </p:nvSpPr>
          <p:spPr bwMode="gray">
            <a:xfrm>
              <a:off x="4906729" y="3479799"/>
              <a:ext cx="401684" cy="239713"/>
            </a:xfrm>
            <a:custGeom>
              <a:avLst/>
              <a:gdLst>
                <a:gd name="T0" fmla="*/ 2147483647 w 304"/>
                <a:gd name="T1" fmla="*/ 2147483647 h 149"/>
                <a:gd name="T2" fmla="*/ 2147483647 w 304"/>
                <a:gd name="T3" fmla="*/ 2147483647 h 149"/>
                <a:gd name="T4" fmla="*/ 2147483647 w 304"/>
                <a:gd name="T5" fmla="*/ 2147483647 h 149"/>
                <a:gd name="T6" fmla="*/ 2147483647 w 304"/>
                <a:gd name="T7" fmla="*/ 2147483647 h 149"/>
                <a:gd name="T8" fmla="*/ 2147483647 w 304"/>
                <a:gd name="T9" fmla="*/ 2147483647 h 149"/>
                <a:gd name="T10" fmla="*/ 2147483647 w 304"/>
                <a:gd name="T11" fmla="*/ 2147483647 h 149"/>
                <a:gd name="T12" fmla="*/ 2147483647 w 304"/>
                <a:gd name="T13" fmla="*/ 2147483647 h 149"/>
                <a:gd name="T14" fmla="*/ 2147483647 w 304"/>
                <a:gd name="T15" fmla="*/ 2147483647 h 149"/>
                <a:gd name="T16" fmla="*/ 2147483647 w 304"/>
                <a:gd name="T17" fmla="*/ 2147483647 h 149"/>
                <a:gd name="T18" fmla="*/ 2147483647 w 304"/>
                <a:gd name="T19" fmla="*/ 2147483647 h 149"/>
                <a:gd name="T20" fmla="*/ 2147483647 w 304"/>
                <a:gd name="T21" fmla="*/ 2147483647 h 149"/>
                <a:gd name="T22" fmla="*/ 2147483647 w 304"/>
                <a:gd name="T23" fmla="*/ 2147483647 h 149"/>
                <a:gd name="T24" fmla="*/ 2147483647 w 304"/>
                <a:gd name="T25" fmla="*/ 2147483647 h 149"/>
                <a:gd name="T26" fmla="*/ 2147483647 w 304"/>
                <a:gd name="T27" fmla="*/ 2147483647 h 149"/>
                <a:gd name="T28" fmla="*/ 2147483647 w 304"/>
                <a:gd name="T29" fmla="*/ 2147483647 h 149"/>
                <a:gd name="T30" fmla="*/ 2147483647 w 304"/>
                <a:gd name="T31" fmla="*/ 2147483647 h 149"/>
                <a:gd name="T32" fmla="*/ 2147483647 w 304"/>
                <a:gd name="T33" fmla="*/ 2147483647 h 149"/>
                <a:gd name="T34" fmla="*/ 2147483647 w 304"/>
                <a:gd name="T35" fmla="*/ 2147483647 h 149"/>
                <a:gd name="T36" fmla="*/ 2147483647 w 304"/>
                <a:gd name="T37" fmla="*/ 2147483647 h 149"/>
                <a:gd name="T38" fmla="*/ 0 w 304"/>
                <a:gd name="T39" fmla="*/ 2147483647 h 149"/>
                <a:gd name="T40" fmla="*/ 2147483647 w 304"/>
                <a:gd name="T41" fmla="*/ 2147483647 h 149"/>
                <a:gd name="T42" fmla="*/ 2147483647 w 304"/>
                <a:gd name="T43" fmla="*/ 2147483647 h 149"/>
                <a:gd name="T44" fmla="*/ 2147483647 w 304"/>
                <a:gd name="T45" fmla="*/ 2147483647 h 149"/>
                <a:gd name="T46" fmla="*/ 2147483647 w 304"/>
                <a:gd name="T47" fmla="*/ 2147483647 h 149"/>
                <a:gd name="T48" fmla="*/ 2147483647 w 304"/>
                <a:gd name="T49" fmla="*/ 2147483647 h 149"/>
                <a:gd name="T50" fmla="*/ 2147483647 w 304"/>
                <a:gd name="T51" fmla="*/ 2147483647 h 149"/>
                <a:gd name="T52" fmla="*/ 2147483647 w 304"/>
                <a:gd name="T53" fmla="*/ 2147483647 h 149"/>
                <a:gd name="T54" fmla="*/ 2147483647 w 304"/>
                <a:gd name="T55" fmla="*/ 2147483647 h 149"/>
                <a:gd name="T56" fmla="*/ 2147483647 w 304"/>
                <a:gd name="T57" fmla="*/ 2147483647 h 149"/>
                <a:gd name="T58" fmla="*/ 2147483647 w 304"/>
                <a:gd name="T59" fmla="*/ 2147483647 h 149"/>
                <a:gd name="T60" fmla="*/ 2147483647 w 304"/>
                <a:gd name="T61" fmla="*/ 2147483647 h 149"/>
                <a:gd name="T62" fmla="*/ 2147483647 w 304"/>
                <a:gd name="T63" fmla="*/ 2147483647 h 149"/>
                <a:gd name="T64" fmla="*/ 2147483647 w 304"/>
                <a:gd name="T65" fmla="*/ 2147483647 h 149"/>
                <a:gd name="T66" fmla="*/ 2147483647 w 304"/>
                <a:gd name="T67" fmla="*/ 2147483647 h 149"/>
                <a:gd name="T68" fmla="*/ 2147483647 w 304"/>
                <a:gd name="T69" fmla="*/ 2147483647 h 149"/>
                <a:gd name="T70" fmla="*/ 2147483647 w 304"/>
                <a:gd name="T71" fmla="*/ 2147483647 h 149"/>
                <a:gd name="T72" fmla="*/ 2147483647 w 304"/>
                <a:gd name="T73" fmla="*/ 2147483647 h 149"/>
                <a:gd name="T74" fmla="*/ 2147483647 w 304"/>
                <a:gd name="T75" fmla="*/ 2147483647 h 149"/>
                <a:gd name="T76" fmla="*/ 2147483647 w 304"/>
                <a:gd name="T77" fmla="*/ 0 h 149"/>
                <a:gd name="T78" fmla="*/ 2147483647 w 304"/>
                <a:gd name="T79" fmla="*/ 2147483647 h 149"/>
                <a:gd name="T80" fmla="*/ 2147483647 w 304"/>
                <a:gd name="T81" fmla="*/ 2147483647 h 149"/>
                <a:gd name="T82" fmla="*/ 2147483647 w 304"/>
                <a:gd name="T83" fmla="*/ 2147483647 h 149"/>
                <a:gd name="T84" fmla="*/ 2147483647 w 304"/>
                <a:gd name="T85" fmla="*/ 2147483647 h 149"/>
                <a:gd name="T86" fmla="*/ 2147483647 w 304"/>
                <a:gd name="T87" fmla="*/ 2147483647 h 149"/>
                <a:gd name="T88" fmla="*/ 2147483647 w 304"/>
                <a:gd name="T89" fmla="*/ 2147483647 h 149"/>
                <a:gd name="T90" fmla="*/ 2147483647 w 304"/>
                <a:gd name="T91" fmla="*/ 2147483647 h 149"/>
                <a:gd name="T92" fmla="*/ 2147483647 w 304"/>
                <a:gd name="T93" fmla="*/ 2147483647 h 149"/>
                <a:gd name="T94" fmla="*/ 2147483647 w 304"/>
                <a:gd name="T95" fmla="*/ 2147483647 h 149"/>
                <a:gd name="T96" fmla="*/ 2147483647 w 304"/>
                <a:gd name="T97" fmla="*/ 2147483647 h 149"/>
                <a:gd name="T98" fmla="*/ 2147483647 w 304"/>
                <a:gd name="T99" fmla="*/ 2147483647 h 149"/>
                <a:gd name="T100" fmla="*/ 2147483647 w 304"/>
                <a:gd name="T101" fmla="*/ 2147483647 h 149"/>
                <a:gd name="T102" fmla="*/ 2147483647 w 304"/>
                <a:gd name="T103" fmla="*/ 2147483647 h 149"/>
                <a:gd name="T104" fmla="*/ 2147483647 w 304"/>
                <a:gd name="T105" fmla="*/ 2147483647 h 149"/>
                <a:gd name="T106" fmla="*/ 2147483647 w 304"/>
                <a:gd name="T107" fmla="*/ 2147483647 h 149"/>
                <a:gd name="T108" fmla="*/ 2147483647 w 304"/>
                <a:gd name="T109" fmla="*/ 2147483647 h 149"/>
                <a:gd name="T110" fmla="*/ 2147483647 w 304"/>
                <a:gd name="T111" fmla="*/ 2147483647 h 149"/>
                <a:gd name="T112" fmla="*/ 2147483647 w 304"/>
                <a:gd name="T113" fmla="*/ 2147483647 h 149"/>
                <a:gd name="T114" fmla="*/ 2147483647 w 304"/>
                <a:gd name="T115" fmla="*/ 2147483647 h 14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4" h="149">
                  <a:moveTo>
                    <a:pt x="285" y="96"/>
                  </a:moveTo>
                  <a:lnTo>
                    <a:pt x="273" y="100"/>
                  </a:lnTo>
                  <a:lnTo>
                    <a:pt x="256" y="89"/>
                  </a:lnTo>
                  <a:lnTo>
                    <a:pt x="241" y="84"/>
                  </a:lnTo>
                  <a:lnTo>
                    <a:pt x="229" y="88"/>
                  </a:lnTo>
                  <a:lnTo>
                    <a:pt x="211" y="85"/>
                  </a:lnTo>
                  <a:lnTo>
                    <a:pt x="196" y="94"/>
                  </a:lnTo>
                  <a:lnTo>
                    <a:pt x="191" y="106"/>
                  </a:lnTo>
                  <a:lnTo>
                    <a:pt x="181" y="108"/>
                  </a:lnTo>
                  <a:lnTo>
                    <a:pt x="167" y="116"/>
                  </a:lnTo>
                  <a:lnTo>
                    <a:pt x="150" y="110"/>
                  </a:lnTo>
                  <a:lnTo>
                    <a:pt x="134" y="119"/>
                  </a:lnTo>
                  <a:lnTo>
                    <a:pt x="103" y="128"/>
                  </a:lnTo>
                  <a:lnTo>
                    <a:pt x="90" y="148"/>
                  </a:lnTo>
                  <a:lnTo>
                    <a:pt x="84" y="148"/>
                  </a:lnTo>
                  <a:lnTo>
                    <a:pt x="51" y="149"/>
                  </a:lnTo>
                  <a:lnTo>
                    <a:pt x="27" y="131"/>
                  </a:lnTo>
                  <a:lnTo>
                    <a:pt x="12" y="123"/>
                  </a:lnTo>
                  <a:lnTo>
                    <a:pt x="6" y="110"/>
                  </a:lnTo>
                  <a:lnTo>
                    <a:pt x="0" y="88"/>
                  </a:lnTo>
                  <a:lnTo>
                    <a:pt x="5" y="76"/>
                  </a:lnTo>
                  <a:lnTo>
                    <a:pt x="12" y="67"/>
                  </a:lnTo>
                  <a:lnTo>
                    <a:pt x="20" y="67"/>
                  </a:lnTo>
                  <a:lnTo>
                    <a:pt x="25" y="72"/>
                  </a:lnTo>
                  <a:lnTo>
                    <a:pt x="40" y="69"/>
                  </a:lnTo>
                  <a:lnTo>
                    <a:pt x="53" y="59"/>
                  </a:lnTo>
                  <a:lnTo>
                    <a:pt x="53" y="53"/>
                  </a:lnTo>
                  <a:lnTo>
                    <a:pt x="62" y="51"/>
                  </a:lnTo>
                  <a:lnTo>
                    <a:pt x="67" y="42"/>
                  </a:lnTo>
                  <a:lnTo>
                    <a:pt x="68" y="30"/>
                  </a:lnTo>
                  <a:lnTo>
                    <a:pt x="70" y="25"/>
                  </a:lnTo>
                  <a:lnTo>
                    <a:pt x="79" y="22"/>
                  </a:lnTo>
                  <a:lnTo>
                    <a:pt x="84" y="15"/>
                  </a:lnTo>
                  <a:lnTo>
                    <a:pt x="89" y="8"/>
                  </a:lnTo>
                  <a:lnTo>
                    <a:pt x="100" y="9"/>
                  </a:lnTo>
                  <a:lnTo>
                    <a:pt x="107" y="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39" y="0"/>
                  </a:lnTo>
                  <a:lnTo>
                    <a:pt x="148" y="6"/>
                  </a:lnTo>
                  <a:lnTo>
                    <a:pt x="157" y="16"/>
                  </a:lnTo>
                  <a:lnTo>
                    <a:pt x="165" y="25"/>
                  </a:lnTo>
                  <a:lnTo>
                    <a:pt x="172" y="27"/>
                  </a:lnTo>
                  <a:lnTo>
                    <a:pt x="182" y="22"/>
                  </a:lnTo>
                  <a:lnTo>
                    <a:pt x="191" y="14"/>
                  </a:lnTo>
                  <a:lnTo>
                    <a:pt x="210" y="14"/>
                  </a:lnTo>
                  <a:lnTo>
                    <a:pt x="220" y="21"/>
                  </a:lnTo>
                  <a:lnTo>
                    <a:pt x="227" y="15"/>
                  </a:lnTo>
                  <a:lnTo>
                    <a:pt x="239" y="10"/>
                  </a:lnTo>
                  <a:lnTo>
                    <a:pt x="251" y="9"/>
                  </a:lnTo>
                  <a:lnTo>
                    <a:pt x="264" y="10"/>
                  </a:lnTo>
                  <a:lnTo>
                    <a:pt x="274" y="18"/>
                  </a:lnTo>
                  <a:lnTo>
                    <a:pt x="283" y="25"/>
                  </a:lnTo>
                  <a:lnTo>
                    <a:pt x="294" y="33"/>
                  </a:lnTo>
                  <a:lnTo>
                    <a:pt x="304" y="37"/>
                  </a:lnTo>
                  <a:lnTo>
                    <a:pt x="302" y="43"/>
                  </a:lnTo>
                  <a:lnTo>
                    <a:pt x="291" y="73"/>
                  </a:lnTo>
                  <a:lnTo>
                    <a:pt x="285" y="9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41" name="Freeform 44"/>
            <p:cNvSpPr>
              <a:spLocks noChangeAspect="1"/>
            </p:cNvSpPr>
            <p:nvPr/>
          </p:nvSpPr>
          <p:spPr bwMode="gray">
            <a:xfrm>
              <a:off x="4654287" y="3829050"/>
              <a:ext cx="228627" cy="198438"/>
            </a:xfrm>
            <a:custGeom>
              <a:avLst/>
              <a:gdLst>
                <a:gd name="T0" fmla="*/ 2147483647 w 173"/>
                <a:gd name="T1" fmla="*/ 2147483647 h 123"/>
                <a:gd name="T2" fmla="*/ 2147483647 w 173"/>
                <a:gd name="T3" fmla="*/ 2147483647 h 123"/>
                <a:gd name="T4" fmla="*/ 2147483647 w 173"/>
                <a:gd name="T5" fmla="*/ 2147483647 h 123"/>
                <a:gd name="T6" fmla="*/ 2147483647 w 173"/>
                <a:gd name="T7" fmla="*/ 2147483647 h 123"/>
                <a:gd name="T8" fmla="*/ 2147483647 w 173"/>
                <a:gd name="T9" fmla="*/ 2147483647 h 123"/>
                <a:gd name="T10" fmla="*/ 2147483647 w 173"/>
                <a:gd name="T11" fmla="*/ 2147483647 h 123"/>
                <a:gd name="T12" fmla="*/ 0 w 173"/>
                <a:gd name="T13" fmla="*/ 2147483647 h 123"/>
                <a:gd name="T14" fmla="*/ 2147483647 w 173"/>
                <a:gd name="T15" fmla="*/ 2147483647 h 123"/>
                <a:gd name="T16" fmla="*/ 2147483647 w 173"/>
                <a:gd name="T17" fmla="*/ 2147483647 h 123"/>
                <a:gd name="T18" fmla="*/ 2147483647 w 173"/>
                <a:gd name="T19" fmla="*/ 2147483647 h 123"/>
                <a:gd name="T20" fmla="*/ 2147483647 w 173"/>
                <a:gd name="T21" fmla="*/ 2147483647 h 123"/>
                <a:gd name="T22" fmla="*/ 2147483647 w 173"/>
                <a:gd name="T23" fmla="*/ 2147483647 h 123"/>
                <a:gd name="T24" fmla="*/ 2147483647 w 173"/>
                <a:gd name="T25" fmla="*/ 2147483647 h 123"/>
                <a:gd name="T26" fmla="*/ 2147483647 w 173"/>
                <a:gd name="T27" fmla="*/ 2147483647 h 123"/>
                <a:gd name="T28" fmla="*/ 2147483647 w 173"/>
                <a:gd name="T29" fmla="*/ 2147483647 h 123"/>
                <a:gd name="T30" fmla="*/ 2147483647 w 173"/>
                <a:gd name="T31" fmla="*/ 2147483647 h 123"/>
                <a:gd name="T32" fmla="*/ 2147483647 w 173"/>
                <a:gd name="T33" fmla="*/ 2147483647 h 123"/>
                <a:gd name="T34" fmla="*/ 2147483647 w 173"/>
                <a:gd name="T35" fmla="*/ 2147483647 h 123"/>
                <a:gd name="T36" fmla="*/ 2147483647 w 173"/>
                <a:gd name="T37" fmla="*/ 2147483647 h 123"/>
                <a:gd name="T38" fmla="*/ 2147483647 w 173"/>
                <a:gd name="T39" fmla="*/ 2147483647 h 123"/>
                <a:gd name="T40" fmla="*/ 2147483647 w 173"/>
                <a:gd name="T41" fmla="*/ 2147483647 h 123"/>
                <a:gd name="T42" fmla="*/ 2147483647 w 173"/>
                <a:gd name="T43" fmla="*/ 2147483647 h 123"/>
                <a:gd name="T44" fmla="*/ 2147483647 w 173"/>
                <a:gd name="T45" fmla="*/ 2147483647 h 123"/>
                <a:gd name="T46" fmla="*/ 2147483647 w 173"/>
                <a:gd name="T47" fmla="*/ 2147483647 h 123"/>
                <a:gd name="T48" fmla="*/ 2147483647 w 173"/>
                <a:gd name="T49" fmla="*/ 2147483647 h 123"/>
                <a:gd name="T50" fmla="*/ 2147483647 w 173"/>
                <a:gd name="T51" fmla="*/ 2147483647 h 123"/>
                <a:gd name="T52" fmla="*/ 2147483647 w 173"/>
                <a:gd name="T53" fmla="*/ 2147483647 h 123"/>
                <a:gd name="T54" fmla="*/ 2147483647 w 173"/>
                <a:gd name="T55" fmla="*/ 2147483647 h 123"/>
                <a:gd name="T56" fmla="*/ 2147483647 w 173"/>
                <a:gd name="T57" fmla="*/ 2147483647 h 123"/>
                <a:gd name="T58" fmla="*/ 2147483647 w 173"/>
                <a:gd name="T59" fmla="*/ 2147483647 h 123"/>
                <a:gd name="T60" fmla="*/ 2147483647 w 173"/>
                <a:gd name="T61" fmla="*/ 2147483647 h 123"/>
                <a:gd name="T62" fmla="*/ 2147483647 w 173"/>
                <a:gd name="T63" fmla="*/ 2147483647 h 123"/>
                <a:gd name="T64" fmla="*/ 2147483647 w 173"/>
                <a:gd name="T65" fmla="*/ 2147483647 h 123"/>
                <a:gd name="T66" fmla="*/ 2147483647 w 173"/>
                <a:gd name="T67" fmla="*/ 2147483647 h 123"/>
                <a:gd name="T68" fmla="*/ 2147483647 w 173"/>
                <a:gd name="T69" fmla="*/ 2147483647 h 123"/>
                <a:gd name="T70" fmla="*/ 2147483647 w 173"/>
                <a:gd name="T71" fmla="*/ 2147483647 h 123"/>
                <a:gd name="T72" fmla="*/ 2147483647 w 173"/>
                <a:gd name="T73" fmla="*/ 0 h 1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73" h="123">
                  <a:moveTo>
                    <a:pt x="145" y="0"/>
                  </a:moveTo>
                  <a:lnTo>
                    <a:pt x="136" y="4"/>
                  </a:lnTo>
                  <a:lnTo>
                    <a:pt x="134" y="12"/>
                  </a:lnTo>
                  <a:lnTo>
                    <a:pt x="117" y="10"/>
                  </a:lnTo>
                  <a:lnTo>
                    <a:pt x="113" y="10"/>
                  </a:lnTo>
                  <a:lnTo>
                    <a:pt x="108" y="19"/>
                  </a:lnTo>
                  <a:lnTo>
                    <a:pt x="88" y="15"/>
                  </a:lnTo>
                  <a:lnTo>
                    <a:pt x="75" y="17"/>
                  </a:lnTo>
                  <a:lnTo>
                    <a:pt x="66" y="28"/>
                  </a:lnTo>
                  <a:lnTo>
                    <a:pt x="58" y="33"/>
                  </a:lnTo>
                  <a:lnTo>
                    <a:pt x="30" y="31"/>
                  </a:lnTo>
                  <a:lnTo>
                    <a:pt x="14" y="31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2" y="54"/>
                  </a:lnTo>
                  <a:lnTo>
                    <a:pt x="7" y="53"/>
                  </a:lnTo>
                  <a:lnTo>
                    <a:pt x="5" y="60"/>
                  </a:lnTo>
                  <a:lnTo>
                    <a:pt x="4" y="68"/>
                  </a:lnTo>
                  <a:lnTo>
                    <a:pt x="9" y="74"/>
                  </a:lnTo>
                  <a:lnTo>
                    <a:pt x="9" y="82"/>
                  </a:lnTo>
                  <a:lnTo>
                    <a:pt x="11" y="85"/>
                  </a:lnTo>
                  <a:lnTo>
                    <a:pt x="18" y="89"/>
                  </a:lnTo>
                  <a:lnTo>
                    <a:pt x="21" y="94"/>
                  </a:lnTo>
                  <a:lnTo>
                    <a:pt x="25" y="95"/>
                  </a:lnTo>
                  <a:lnTo>
                    <a:pt x="27" y="98"/>
                  </a:lnTo>
                  <a:lnTo>
                    <a:pt x="26" y="103"/>
                  </a:lnTo>
                  <a:lnTo>
                    <a:pt x="22" y="106"/>
                  </a:lnTo>
                  <a:lnTo>
                    <a:pt x="17" y="107"/>
                  </a:lnTo>
                  <a:lnTo>
                    <a:pt x="12" y="106"/>
                  </a:lnTo>
                  <a:lnTo>
                    <a:pt x="6" y="111"/>
                  </a:lnTo>
                  <a:lnTo>
                    <a:pt x="14" y="117"/>
                  </a:lnTo>
                  <a:lnTo>
                    <a:pt x="27" y="116"/>
                  </a:lnTo>
                  <a:lnTo>
                    <a:pt x="30" y="111"/>
                  </a:lnTo>
                  <a:lnTo>
                    <a:pt x="36" y="116"/>
                  </a:lnTo>
                  <a:lnTo>
                    <a:pt x="53" y="116"/>
                  </a:lnTo>
                  <a:lnTo>
                    <a:pt x="60" y="100"/>
                  </a:lnTo>
                  <a:lnTo>
                    <a:pt x="63" y="100"/>
                  </a:lnTo>
                  <a:lnTo>
                    <a:pt x="74" y="119"/>
                  </a:lnTo>
                  <a:lnTo>
                    <a:pt x="79" y="118"/>
                  </a:lnTo>
                  <a:lnTo>
                    <a:pt x="79" y="114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7" y="117"/>
                  </a:lnTo>
                  <a:lnTo>
                    <a:pt x="92" y="123"/>
                  </a:lnTo>
                  <a:lnTo>
                    <a:pt x="96" y="123"/>
                  </a:lnTo>
                  <a:lnTo>
                    <a:pt x="101" y="119"/>
                  </a:lnTo>
                  <a:lnTo>
                    <a:pt x="100" y="107"/>
                  </a:lnTo>
                  <a:lnTo>
                    <a:pt x="103" y="102"/>
                  </a:lnTo>
                  <a:lnTo>
                    <a:pt x="100" y="97"/>
                  </a:lnTo>
                  <a:lnTo>
                    <a:pt x="111" y="89"/>
                  </a:lnTo>
                  <a:lnTo>
                    <a:pt x="119" y="87"/>
                  </a:lnTo>
                  <a:lnTo>
                    <a:pt x="124" y="80"/>
                  </a:lnTo>
                  <a:lnTo>
                    <a:pt x="124" y="69"/>
                  </a:lnTo>
                  <a:lnTo>
                    <a:pt x="118" y="62"/>
                  </a:lnTo>
                  <a:lnTo>
                    <a:pt x="117" y="58"/>
                  </a:lnTo>
                  <a:lnTo>
                    <a:pt x="120" y="53"/>
                  </a:lnTo>
                  <a:lnTo>
                    <a:pt x="140" y="46"/>
                  </a:lnTo>
                  <a:lnTo>
                    <a:pt x="144" y="43"/>
                  </a:lnTo>
                  <a:lnTo>
                    <a:pt x="144" y="38"/>
                  </a:lnTo>
                  <a:lnTo>
                    <a:pt x="151" y="38"/>
                  </a:lnTo>
                  <a:lnTo>
                    <a:pt x="155" y="39"/>
                  </a:lnTo>
                  <a:lnTo>
                    <a:pt x="155" y="38"/>
                  </a:lnTo>
                  <a:lnTo>
                    <a:pt x="154" y="32"/>
                  </a:lnTo>
                  <a:lnTo>
                    <a:pt x="154" y="27"/>
                  </a:lnTo>
                  <a:lnTo>
                    <a:pt x="157" y="24"/>
                  </a:lnTo>
                  <a:lnTo>
                    <a:pt x="161" y="25"/>
                  </a:lnTo>
                  <a:lnTo>
                    <a:pt x="170" y="31"/>
                  </a:lnTo>
                  <a:lnTo>
                    <a:pt x="173" y="28"/>
                  </a:lnTo>
                  <a:lnTo>
                    <a:pt x="173" y="31"/>
                  </a:lnTo>
                  <a:lnTo>
                    <a:pt x="165" y="17"/>
                  </a:lnTo>
                  <a:lnTo>
                    <a:pt x="160" y="4"/>
                  </a:lnTo>
                  <a:lnTo>
                    <a:pt x="152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42" name="Freeform 45"/>
            <p:cNvSpPr>
              <a:spLocks noChangeAspect="1"/>
            </p:cNvSpPr>
            <p:nvPr/>
          </p:nvSpPr>
          <p:spPr bwMode="gray">
            <a:xfrm>
              <a:off x="5175048" y="4387849"/>
              <a:ext cx="173058" cy="168275"/>
            </a:xfrm>
            <a:custGeom>
              <a:avLst/>
              <a:gdLst>
                <a:gd name="T0" fmla="*/ 2147483647 w 132"/>
                <a:gd name="T1" fmla="*/ 2147483647 h 107"/>
                <a:gd name="T2" fmla="*/ 2147483647 w 132"/>
                <a:gd name="T3" fmla="*/ 2147483647 h 107"/>
                <a:gd name="T4" fmla="*/ 0 w 132"/>
                <a:gd name="T5" fmla="*/ 2147483647 h 107"/>
                <a:gd name="T6" fmla="*/ 0 w 132"/>
                <a:gd name="T7" fmla="*/ 2147483647 h 107"/>
                <a:gd name="T8" fmla="*/ 2147483647 w 132"/>
                <a:gd name="T9" fmla="*/ 2147483647 h 107"/>
                <a:gd name="T10" fmla="*/ 2147483647 w 132"/>
                <a:gd name="T11" fmla="*/ 2147483647 h 107"/>
                <a:gd name="T12" fmla="*/ 2147483647 w 132"/>
                <a:gd name="T13" fmla="*/ 2147483647 h 107"/>
                <a:gd name="T14" fmla="*/ 2147483647 w 132"/>
                <a:gd name="T15" fmla="*/ 2147483647 h 107"/>
                <a:gd name="T16" fmla="*/ 2147483647 w 132"/>
                <a:gd name="T17" fmla="*/ 2147483647 h 107"/>
                <a:gd name="T18" fmla="*/ 2147483647 w 132"/>
                <a:gd name="T19" fmla="*/ 2147483647 h 107"/>
                <a:gd name="T20" fmla="*/ 2147483647 w 132"/>
                <a:gd name="T21" fmla="*/ 2147483647 h 107"/>
                <a:gd name="T22" fmla="*/ 2147483647 w 132"/>
                <a:gd name="T23" fmla="*/ 2147483647 h 107"/>
                <a:gd name="T24" fmla="*/ 2147483647 w 132"/>
                <a:gd name="T25" fmla="*/ 2147483647 h 107"/>
                <a:gd name="T26" fmla="*/ 2147483647 w 132"/>
                <a:gd name="T27" fmla="*/ 2147483647 h 107"/>
                <a:gd name="T28" fmla="*/ 2147483647 w 132"/>
                <a:gd name="T29" fmla="*/ 0 h 107"/>
                <a:gd name="T30" fmla="*/ 2147483647 w 132"/>
                <a:gd name="T31" fmla="*/ 2147483647 h 107"/>
                <a:gd name="T32" fmla="*/ 2147483647 w 132"/>
                <a:gd name="T33" fmla="*/ 0 h 107"/>
                <a:gd name="T34" fmla="*/ 2147483647 w 132"/>
                <a:gd name="T35" fmla="*/ 2147483647 h 107"/>
                <a:gd name="T36" fmla="*/ 2147483647 w 132"/>
                <a:gd name="T37" fmla="*/ 2147483647 h 107"/>
                <a:gd name="T38" fmla="*/ 2147483647 w 132"/>
                <a:gd name="T39" fmla="*/ 2147483647 h 107"/>
                <a:gd name="T40" fmla="*/ 2147483647 w 132"/>
                <a:gd name="T41" fmla="*/ 2147483647 h 107"/>
                <a:gd name="T42" fmla="*/ 2147483647 w 132"/>
                <a:gd name="T43" fmla="*/ 2147483647 h 107"/>
                <a:gd name="T44" fmla="*/ 2147483647 w 132"/>
                <a:gd name="T45" fmla="*/ 2147483647 h 107"/>
                <a:gd name="T46" fmla="*/ 2147483647 w 132"/>
                <a:gd name="T47" fmla="*/ 2147483647 h 107"/>
                <a:gd name="T48" fmla="*/ 2147483647 w 132"/>
                <a:gd name="T49" fmla="*/ 2147483647 h 107"/>
                <a:gd name="T50" fmla="*/ 2147483647 w 132"/>
                <a:gd name="T51" fmla="*/ 2147483647 h 107"/>
                <a:gd name="T52" fmla="*/ 2147483647 w 132"/>
                <a:gd name="T53" fmla="*/ 2147483647 h 107"/>
                <a:gd name="T54" fmla="*/ 2147483647 w 132"/>
                <a:gd name="T55" fmla="*/ 2147483647 h 107"/>
                <a:gd name="T56" fmla="*/ 2147483647 w 132"/>
                <a:gd name="T57" fmla="*/ 2147483647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2" h="107">
                  <a:moveTo>
                    <a:pt x="25" y="107"/>
                  </a:moveTo>
                  <a:lnTo>
                    <a:pt x="8" y="90"/>
                  </a:lnTo>
                  <a:lnTo>
                    <a:pt x="0" y="70"/>
                  </a:lnTo>
                  <a:lnTo>
                    <a:pt x="0" y="53"/>
                  </a:lnTo>
                  <a:lnTo>
                    <a:pt x="5" y="17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4" y="16"/>
                  </a:lnTo>
                  <a:lnTo>
                    <a:pt x="14" y="8"/>
                  </a:lnTo>
                  <a:lnTo>
                    <a:pt x="32" y="1"/>
                  </a:lnTo>
                  <a:lnTo>
                    <a:pt x="35" y="3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51" y="0"/>
                  </a:lnTo>
                  <a:lnTo>
                    <a:pt x="67" y="4"/>
                  </a:lnTo>
                  <a:lnTo>
                    <a:pt x="71" y="0"/>
                  </a:lnTo>
                  <a:lnTo>
                    <a:pt x="86" y="3"/>
                  </a:lnTo>
                  <a:lnTo>
                    <a:pt x="97" y="1"/>
                  </a:lnTo>
                  <a:lnTo>
                    <a:pt x="103" y="4"/>
                  </a:lnTo>
                  <a:lnTo>
                    <a:pt x="126" y="24"/>
                  </a:lnTo>
                  <a:lnTo>
                    <a:pt x="131" y="53"/>
                  </a:lnTo>
                  <a:lnTo>
                    <a:pt x="132" y="69"/>
                  </a:lnTo>
                  <a:lnTo>
                    <a:pt x="126" y="71"/>
                  </a:lnTo>
                  <a:lnTo>
                    <a:pt x="111" y="85"/>
                  </a:lnTo>
                  <a:lnTo>
                    <a:pt x="91" y="85"/>
                  </a:lnTo>
                  <a:lnTo>
                    <a:pt x="72" y="92"/>
                  </a:lnTo>
                  <a:lnTo>
                    <a:pt x="61" y="102"/>
                  </a:lnTo>
                  <a:lnTo>
                    <a:pt x="25" y="107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43" name="Freeform 46"/>
            <p:cNvSpPr>
              <a:spLocks noChangeAspect="1"/>
            </p:cNvSpPr>
            <p:nvPr/>
          </p:nvSpPr>
          <p:spPr bwMode="gray">
            <a:xfrm>
              <a:off x="5149645" y="3648074"/>
              <a:ext cx="692230" cy="581025"/>
            </a:xfrm>
            <a:custGeom>
              <a:avLst/>
              <a:gdLst>
                <a:gd name="T0" fmla="*/ 2147483647 w 523"/>
                <a:gd name="T1" fmla="*/ 2147483647 h 364"/>
                <a:gd name="T2" fmla="*/ 2147483647 w 523"/>
                <a:gd name="T3" fmla="*/ 2147483647 h 364"/>
                <a:gd name="T4" fmla="*/ 2147483647 w 523"/>
                <a:gd name="T5" fmla="*/ 2147483647 h 364"/>
                <a:gd name="T6" fmla="*/ 2147483647 w 523"/>
                <a:gd name="T7" fmla="*/ 2147483647 h 364"/>
                <a:gd name="T8" fmla="*/ 2147483647 w 523"/>
                <a:gd name="T9" fmla="*/ 2147483647 h 364"/>
                <a:gd name="T10" fmla="*/ 2147483647 w 523"/>
                <a:gd name="T11" fmla="*/ 2147483647 h 364"/>
                <a:gd name="T12" fmla="*/ 2147483647 w 523"/>
                <a:gd name="T13" fmla="*/ 2147483647 h 364"/>
                <a:gd name="T14" fmla="*/ 2147483647 w 523"/>
                <a:gd name="T15" fmla="*/ 2147483647 h 364"/>
                <a:gd name="T16" fmla="*/ 2147483647 w 523"/>
                <a:gd name="T17" fmla="*/ 2147483647 h 364"/>
                <a:gd name="T18" fmla="*/ 2147483647 w 523"/>
                <a:gd name="T19" fmla="*/ 2147483647 h 364"/>
                <a:gd name="T20" fmla="*/ 2147483647 w 523"/>
                <a:gd name="T21" fmla="*/ 2147483647 h 364"/>
                <a:gd name="T22" fmla="*/ 2147483647 w 523"/>
                <a:gd name="T23" fmla="*/ 2147483647 h 364"/>
                <a:gd name="T24" fmla="*/ 2147483647 w 523"/>
                <a:gd name="T25" fmla="*/ 2147483647 h 364"/>
                <a:gd name="T26" fmla="*/ 2147483647 w 523"/>
                <a:gd name="T27" fmla="*/ 2147483647 h 364"/>
                <a:gd name="T28" fmla="*/ 2147483647 w 523"/>
                <a:gd name="T29" fmla="*/ 2147483647 h 364"/>
                <a:gd name="T30" fmla="*/ 2147483647 w 523"/>
                <a:gd name="T31" fmla="*/ 2147483647 h 364"/>
                <a:gd name="T32" fmla="*/ 0 w 523"/>
                <a:gd name="T33" fmla="*/ 2147483647 h 364"/>
                <a:gd name="T34" fmla="*/ 2147483647 w 523"/>
                <a:gd name="T35" fmla="*/ 2147483647 h 364"/>
                <a:gd name="T36" fmla="*/ 2147483647 w 523"/>
                <a:gd name="T37" fmla="*/ 2147483647 h 364"/>
                <a:gd name="T38" fmla="*/ 2147483647 w 523"/>
                <a:gd name="T39" fmla="*/ 2147483647 h 364"/>
                <a:gd name="T40" fmla="*/ 2147483647 w 523"/>
                <a:gd name="T41" fmla="*/ 2147483647 h 364"/>
                <a:gd name="T42" fmla="*/ 2147483647 w 523"/>
                <a:gd name="T43" fmla="*/ 2147483647 h 364"/>
                <a:gd name="T44" fmla="*/ 2147483647 w 523"/>
                <a:gd name="T45" fmla="*/ 2147483647 h 364"/>
                <a:gd name="T46" fmla="*/ 2147483647 w 523"/>
                <a:gd name="T47" fmla="*/ 2147483647 h 364"/>
                <a:gd name="T48" fmla="*/ 2147483647 w 523"/>
                <a:gd name="T49" fmla="*/ 2147483647 h 364"/>
                <a:gd name="T50" fmla="*/ 2147483647 w 523"/>
                <a:gd name="T51" fmla="*/ 2147483647 h 364"/>
                <a:gd name="T52" fmla="*/ 2147483647 w 523"/>
                <a:gd name="T53" fmla="*/ 2147483647 h 364"/>
                <a:gd name="T54" fmla="*/ 2147483647 w 523"/>
                <a:gd name="T55" fmla="*/ 2147483647 h 364"/>
                <a:gd name="T56" fmla="*/ 2147483647 w 523"/>
                <a:gd name="T57" fmla="*/ 2147483647 h 364"/>
                <a:gd name="T58" fmla="*/ 2147483647 w 523"/>
                <a:gd name="T59" fmla="*/ 2147483647 h 364"/>
                <a:gd name="T60" fmla="*/ 2147483647 w 523"/>
                <a:gd name="T61" fmla="*/ 0 h 364"/>
                <a:gd name="T62" fmla="*/ 2147483647 w 523"/>
                <a:gd name="T63" fmla="*/ 2147483647 h 364"/>
                <a:gd name="T64" fmla="*/ 2147483647 w 523"/>
                <a:gd name="T65" fmla="*/ 2147483647 h 364"/>
                <a:gd name="T66" fmla="*/ 2147483647 w 523"/>
                <a:gd name="T67" fmla="*/ 2147483647 h 364"/>
                <a:gd name="T68" fmla="*/ 2147483647 w 523"/>
                <a:gd name="T69" fmla="*/ 2147483647 h 364"/>
                <a:gd name="T70" fmla="*/ 2147483647 w 523"/>
                <a:gd name="T71" fmla="*/ 2147483647 h 364"/>
                <a:gd name="T72" fmla="*/ 2147483647 w 523"/>
                <a:gd name="T73" fmla="*/ 2147483647 h 364"/>
                <a:gd name="T74" fmla="*/ 2147483647 w 523"/>
                <a:gd name="T75" fmla="*/ 2147483647 h 364"/>
                <a:gd name="T76" fmla="*/ 2147483647 w 523"/>
                <a:gd name="T77" fmla="*/ 2147483647 h 364"/>
                <a:gd name="T78" fmla="*/ 2147483647 w 523"/>
                <a:gd name="T79" fmla="*/ 2147483647 h 364"/>
                <a:gd name="T80" fmla="*/ 2147483647 w 523"/>
                <a:gd name="T81" fmla="*/ 2147483647 h 364"/>
                <a:gd name="T82" fmla="*/ 2147483647 w 523"/>
                <a:gd name="T83" fmla="*/ 2147483647 h 364"/>
                <a:gd name="T84" fmla="*/ 2147483647 w 523"/>
                <a:gd name="T85" fmla="*/ 2147483647 h 364"/>
                <a:gd name="T86" fmla="*/ 2147483647 w 523"/>
                <a:gd name="T87" fmla="*/ 2147483647 h 364"/>
                <a:gd name="T88" fmla="*/ 2147483647 w 523"/>
                <a:gd name="T89" fmla="*/ 2147483647 h 364"/>
                <a:gd name="T90" fmla="*/ 2147483647 w 523"/>
                <a:gd name="T91" fmla="*/ 2147483647 h 364"/>
                <a:gd name="T92" fmla="*/ 2147483647 w 523"/>
                <a:gd name="T93" fmla="*/ 2147483647 h 364"/>
                <a:gd name="T94" fmla="*/ 2147483647 w 523"/>
                <a:gd name="T95" fmla="*/ 2147483647 h 364"/>
                <a:gd name="T96" fmla="*/ 2147483647 w 523"/>
                <a:gd name="T97" fmla="*/ 2147483647 h 364"/>
                <a:gd name="T98" fmla="*/ 2147483647 w 523"/>
                <a:gd name="T99" fmla="*/ 2147483647 h 364"/>
                <a:gd name="T100" fmla="*/ 2147483647 w 523"/>
                <a:gd name="T101" fmla="*/ 2147483647 h 364"/>
                <a:gd name="T102" fmla="*/ 2147483647 w 523"/>
                <a:gd name="T103" fmla="*/ 2147483647 h 364"/>
                <a:gd name="T104" fmla="*/ 2147483647 w 523"/>
                <a:gd name="T105" fmla="*/ 2147483647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23" h="364">
                  <a:moveTo>
                    <a:pt x="467" y="355"/>
                  </a:moveTo>
                  <a:lnTo>
                    <a:pt x="449" y="356"/>
                  </a:lnTo>
                  <a:lnTo>
                    <a:pt x="429" y="343"/>
                  </a:lnTo>
                  <a:lnTo>
                    <a:pt x="399" y="334"/>
                  </a:lnTo>
                  <a:lnTo>
                    <a:pt x="393" y="329"/>
                  </a:lnTo>
                  <a:lnTo>
                    <a:pt x="373" y="328"/>
                  </a:lnTo>
                  <a:lnTo>
                    <a:pt x="347" y="337"/>
                  </a:lnTo>
                  <a:lnTo>
                    <a:pt x="327" y="347"/>
                  </a:lnTo>
                  <a:lnTo>
                    <a:pt x="308" y="359"/>
                  </a:lnTo>
                  <a:lnTo>
                    <a:pt x="291" y="364"/>
                  </a:lnTo>
                  <a:lnTo>
                    <a:pt x="247" y="356"/>
                  </a:lnTo>
                  <a:lnTo>
                    <a:pt x="206" y="355"/>
                  </a:lnTo>
                  <a:lnTo>
                    <a:pt x="172" y="351"/>
                  </a:lnTo>
                  <a:lnTo>
                    <a:pt x="158" y="351"/>
                  </a:lnTo>
                  <a:lnTo>
                    <a:pt x="147" y="343"/>
                  </a:lnTo>
                  <a:lnTo>
                    <a:pt x="153" y="328"/>
                  </a:lnTo>
                  <a:lnTo>
                    <a:pt x="141" y="324"/>
                  </a:lnTo>
                  <a:lnTo>
                    <a:pt x="131" y="322"/>
                  </a:lnTo>
                  <a:lnTo>
                    <a:pt x="124" y="306"/>
                  </a:lnTo>
                  <a:lnTo>
                    <a:pt x="134" y="295"/>
                  </a:lnTo>
                  <a:lnTo>
                    <a:pt x="126" y="284"/>
                  </a:lnTo>
                  <a:lnTo>
                    <a:pt x="115" y="293"/>
                  </a:lnTo>
                  <a:lnTo>
                    <a:pt x="87" y="283"/>
                  </a:lnTo>
                  <a:lnTo>
                    <a:pt x="72" y="270"/>
                  </a:lnTo>
                  <a:lnTo>
                    <a:pt x="71" y="256"/>
                  </a:lnTo>
                  <a:lnTo>
                    <a:pt x="69" y="246"/>
                  </a:lnTo>
                  <a:lnTo>
                    <a:pt x="60" y="241"/>
                  </a:lnTo>
                  <a:lnTo>
                    <a:pt x="49" y="238"/>
                  </a:lnTo>
                  <a:lnTo>
                    <a:pt x="40" y="225"/>
                  </a:lnTo>
                  <a:lnTo>
                    <a:pt x="35" y="207"/>
                  </a:lnTo>
                  <a:lnTo>
                    <a:pt x="30" y="194"/>
                  </a:lnTo>
                  <a:lnTo>
                    <a:pt x="19" y="182"/>
                  </a:lnTo>
                  <a:lnTo>
                    <a:pt x="5" y="176"/>
                  </a:lnTo>
                  <a:lnTo>
                    <a:pt x="0" y="172"/>
                  </a:lnTo>
                  <a:lnTo>
                    <a:pt x="3" y="172"/>
                  </a:lnTo>
                  <a:lnTo>
                    <a:pt x="35" y="162"/>
                  </a:lnTo>
                  <a:lnTo>
                    <a:pt x="51" y="155"/>
                  </a:lnTo>
                  <a:lnTo>
                    <a:pt x="59" y="138"/>
                  </a:lnTo>
                  <a:lnTo>
                    <a:pt x="66" y="128"/>
                  </a:lnTo>
                  <a:lnTo>
                    <a:pt x="73" y="112"/>
                  </a:lnTo>
                  <a:lnTo>
                    <a:pt x="78" y="98"/>
                  </a:lnTo>
                  <a:lnTo>
                    <a:pt x="91" y="85"/>
                  </a:lnTo>
                  <a:lnTo>
                    <a:pt x="93" y="74"/>
                  </a:lnTo>
                  <a:lnTo>
                    <a:pt x="99" y="63"/>
                  </a:lnTo>
                  <a:lnTo>
                    <a:pt x="101" y="55"/>
                  </a:lnTo>
                  <a:lnTo>
                    <a:pt x="110" y="46"/>
                  </a:lnTo>
                  <a:lnTo>
                    <a:pt x="125" y="39"/>
                  </a:lnTo>
                  <a:lnTo>
                    <a:pt x="132" y="39"/>
                  </a:lnTo>
                  <a:lnTo>
                    <a:pt x="140" y="32"/>
                  </a:lnTo>
                  <a:lnTo>
                    <a:pt x="144" y="25"/>
                  </a:lnTo>
                  <a:lnTo>
                    <a:pt x="151" y="22"/>
                  </a:lnTo>
                  <a:lnTo>
                    <a:pt x="168" y="22"/>
                  </a:lnTo>
                  <a:lnTo>
                    <a:pt x="187" y="25"/>
                  </a:lnTo>
                  <a:lnTo>
                    <a:pt x="210" y="27"/>
                  </a:lnTo>
                  <a:lnTo>
                    <a:pt x="225" y="24"/>
                  </a:lnTo>
                  <a:lnTo>
                    <a:pt x="241" y="22"/>
                  </a:lnTo>
                  <a:lnTo>
                    <a:pt x="252" y="32"/>
                  </a:lnTo>
                  <a:lnTo>
                    <a:pt x="261" y="37"/>
                  </a:lnTo>
                  <a:lnTo>
                    <a:pt x="277" y="26"/>
                  </a:lnTo>
                  <a:lnTo>
                    <a:pt x="295" y="21"/>
                  </a:lnTo>
                  <a:lnTo>
                    <a:pt x="312" y="21"/>
                  </a:lnTo>
                  <a:lnTo>
                    <a:pt x="346" y="0"/>
                  </a:lnTo>
                  <a:lnTo>
                    <a:pt x="352" y="1"/>
                  </a:lnTo>
                  <a:lnTo>
                    <a:pt x="360" y="1"/>
                  </a:lnTo>
                  <a:lnTo>
                    <a:pt x="372" y="11"/>
                  </a:lnTo>
                  <a:lnTo>
                    <a:pt x="386" y="25"/>
                  </a:lnTo>
                  <a:lnTo>
                    <a:pt x="394" y="38"/>
                  </a:lnTo>
                  <a:lnTo>
                    <a:pt x="397" y="55"/>
                  </a:lnTo>
                  <a:lnTo>
                    <a:pt x="409" y="76"/>
                  </a:lnTo>
                  <a:lnTo>
                    <a:pt x="422" y="97"/>
                  </a:lnTo>
                  <a:lnTo>
                    <a:pt x="433" y="117"/>
                  </a:lnTo>
                  <a:lnTo>
                    <a:pt x="438" y="146"/>
                  </a:lnTo>
                  <a:lnTo>
                    <a:pt x="438" y="166"/>
                  </a:lnTo>
                  <a:lnTo>
                    <a:pt x="436" y="182"/>
                  </a:lnTo>
                  <a:lnTo>
                    <a:pt x="438" y="194"/>
                  </a:lnTo>
                  <a:lnTo>
                    <a:pt x="440" y="207"/>
                  </a:lnTo>
                  <a:lnTo>
                    <a:pt x="440" y="221"/>
                  </a:lnTo>
                  <a:lnTo>
                    <a:pt x="440" y="225"/>
                  </a:lnTo>
                  <a:lnTo>
                    <a:pt x="448" y="224"/>
                  </a:lnTo>
                  <a:lnTo>
                    <a:pt x="462" y="241"/>
                  </a:lnTo>
                  <a:lnTo>
                    <a:pt x="472" y="240"/>
                  </a:lnTo>
                  <a:lnTo>
                    <a:pt x="483" y="232"/>
                  </a:lnTo>
                  <a:lnTo>
                    <a:pt x="497" y="230"/>
                  </a:lnTo>
                  <a:lnTo>
                    <a:pt x="506" y="226"/>
                  </a:lnTo>
                  <a:lnTo>
                    <a:pt x="515" y="226"/>
                  </a:lnTo>
                  <a:lnTo>
                    <a:pt x="521" y="230"/>
                  </a:lnTo>
                  <a:lnTo>
                    <a:pt x="523" y="237"/>
                  </a:lnTo>
                  <a:lnTo>
                    <a:pt x="523" y="254"/>
                  </a:lnTo>
                  <a:lnTo>
                    <a:pt x="521" y="265"/>
                  </a:lnTo>
                  <a:lnTo>
                    <a:pt x="518" y="270"/>
                  </a:lnTo>
                  <a:lnTo>
                    <a:pt x="513" y="277"/>
                  </a:lnTo>
                  <a:lnTo>
                    <a:pt x="502" y="279"/>
                  </a:lnTo>
                  <a:lnTo>
                    <a:pt x="492" y="286"/>
                  </a:lnTo>
                  <a:lnTo>
                    <a:pt x="485" y="296"/>
                  </a:lnTo>
                  <a:lnTo>
                    <a:pt x="478" y="302"/>
                  </a:lnTo>
                  <a:lnTo>
                    <a:pt x="475" y="296"/>
                  </a:lnTo>
                  <a:lnTo>
                    <a:pt x="481" y="289"/>
                  </a:lnTo>
                  <a:lnTo>
                    <a:pt x="487" y="277"/>
                  </a:lnTo>
                  <a:lnTo>
                    <a:pt x="487" y="263"/>
                  </a:lnTo>
                  <a:lnTo>
                    <a:pt x="480" y="263"/>
                  </a:lnTo>
                  <a:lnTo>
                    <a:pt x="476" y="286"/>
                  </a:lnTo>
                  <a:lnTo>
                    <a:pt x="472" y="299"/>
                  </a:lnTo>
                  <a:lnTo>
                    <a:pt x="469" y="310"/>
                  </a:lnTo>
                  <a:lnTo>
                    <a:pt x="467" y="317"/>
                  </a:lnTo>
                  <a:lnTo>
                    <a:pt x="467" y="336"/>
                  </a:lnTo>
                  <a:lnTo>
                    <a:pt x="465" y="344"/>
                  </a:lnTo>
                  <a:lnTo>
                    <a:pt x="467" y="35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44" name="Freeform 47"/>
            <p:cNvSpPr>
              <a:spLocks noChangeAspect="1"/>
            </p:cNvSpPr>
            <p:nvPr/>
          </p:nvSpPr>
          <p:spPr bwMode="gray">
            <a:xfrm>
              <a:off x="4260542" y="2274889"/>
              <a:ext cx="206399" cy="454025"/>
            </a:xfrm>
            <a:custGeom>
              <a:avLst/>
              <a:gdLst>
                <a:gd name="T0" fmla="*/ 2147483647 w 154"/>
                <a:gd name="T1" fmla="*/ 2147483647 h 284"/>
                <a:gd name="T2" fmla="*/ 2147483647 w 154"/>
                <a:gd name="T3" fmla="*/ 2147483647 h 284"/>
                <a:gd name="T4" fmla="*/ 2147483647 w 154"/>
                <a:gd name="T5" fmla="*/ 2147483647 h 284"/>
                <a:gd name="T6" fmla="*/ 2147483647 w 154"/>
                <a:gd name="T7" fmla="*/ 2147483647 h 284"/>
                <a:gd name="T8" fmla="*/ 2147483647 w 154"/>
                <a:gd name="T9" fmla="*/ 2147483647 h 284"/>
                <a:gd name="T10" fmla="*/ 2147483647 w 154"/>
                <a:gd name="T11" fmla="*/ 2147483647 h 284"/>
                <a:gd name="T12" fmla="*/ 2147483647 w 154"/>
                <a:gd name="T13" fmla="*/ 2147483647 h 284"/>
                <a:gd name="T14" fmla="*/ 2147483647 w 154"/>
                <a:gd name="T15" fmla="*/ 2147483647 h 284"/>
                <a:gd name="T16" fmla="*/ 2147483647 w 154"/>
                <a:gd name="T17" fmla="*/ 2147483647 h 284"/>
                <a:gd name="T18" fmla="*/ 2147483647 w 154"/>
                <a:gd name="T19" fmla="*/ 2147483647 h 284"/>
                <a:gd name="T20" fmla="*/ 2147483647 w 154"/>
                <a:gd name="T21" fmla="*/ 2147483647 h 284"/>
                <a:gd name="T22" fmla="*/ 2147483647 w 154"/>
                <a:gd name="T23" fmla="*/ 2147483647 h 284"/>
                <a:gd name="T24" fmla="*/ 2147483647 w 154"/>
                <a:gd name="T25" fmla="*/ 2147483647 h 284"/>
                <a:gd name="T26" fmla="*/ 2147483647 w 154"/>
                <a:gd name="T27" fmla="*/ 2147483647 h 284"/>
                <a:gd name="T28" fmla="*/ 2147483647 w 154"/>
                <a:gd name="T29" fmla="*/ 2147483647 h 284"/>
                <a:gd name="T30" fmla="*/ 2147483647 w 154"/>
                <a:gd name="T31" fmla="*/ 2147483647 h 284"/>
                <a:gd name="T32" fmla="*/ 2147483647 w 154"/>
                <a:gd name="T33" fmla="*/ 2147483647 h 284"/>
                <a:gd name="T34" fmla="*/ 2147483647 w 154"/>
                <a:gd name="T35" fmla="*/ 2147483647 h 284"/>
                <a:gd name="T36" fmla="*/ 2147483647 w 154"/>
                <a:gd name="T37" fmla="*/ 2147483647 h 284"/>
                <a:gd name="T38" fmla="*/ 2147483647 w 154"/>
                <a:gd name="T39" fmla="*/ 2147483647 h 284"/>
                <a:gd name="T40" fmla="*/ 2147483647 w 154"/>
                <a:gd name="T41" fmla="*/ 2147483647 h 284"/>
                <a:gd name="T42" fmla="*/ 2147483647 w 154"/>
                <a:gd name="T43" fmla="*/ 2147483647 h 284"/>
                <a:gd name="T44" fmla="*/ 2147483647 w 154"/>
                <a:gd name="T45" fmla="*/ 2147483647 h 284"/>
                <a:gd name="T46" fmla="*/ 2147483647 w 154"/>
                <a:gd name="T47" fmla="*/ 2147483647 h 284"/>
                <a:gd name="T48" fmla="*/ 2147483647 w 154"/>
                <a:gd name="T49" fmla="*/ 2147483647 h 284"/>
                <a:gd name="T50" fmla="*/ 2147483647 w 154"/>
                <a:gd name="T51" fmla="*/ 2147483647 h 284"/>
                <a:gd name="T52" fmla="*/ 2147483647 w 154"/>
                <a:gd name="T53" fmla="*/ 2147483647 h 284"/>
                <a:gd name="T54" fmla="*/ 2147483647 w 154"/>
                <a:gd name="T55" fmla="*/ 2147483647 h 284"/>
                <a:gd name="T56" fmla="*/ 2147483647 w 154"/>
                <a:gd name="T57" fmla="*/ 2147483647 h 284"/>
                <a:gd name="T58" fmla="*/ 2147483647 w 154"/>
                <a:gd name="T59" fmla="*/ 2147483647 h 284"/>
                <a:gd name="T60" fmla="*/ 2147483647 w 154"/>
                <a:gd name="T61" fmla="*/ 2147483647 h 284"/>
                <a:gd name="T62" fmla="*/ 2147483647 w 154"/>
                <a:gd name="T63" fmla="*/ 0 h 284"/>
                <a:gd name="T64" fmla="*/ 2147483647 w 154"/>
                <a:gd name="T65" fmla="*/ 2147483647 h 284"/>
                <a:gd name="T66" fmla="*/ 2147483647 w 154"/>
                <a:gd name="T67" fmla="*/ 2147483647 h 284"/>
                <a:gd name="T68" fmla="*/ 2147483647 w 154"/>
                <a:gd name="T69" fmla="*/ 2147483647 h 284"/>
                <a:gd name="T70" fmla="*/ 2147483647 w 154"/>
                <a:gd name="T71" fmla="*/ 2147483647 h 284"/>
                <a:gd name="T72" fmla="*/ 2147483647 w 154"/>
                <a:gd name="T73" fmla="*/ 2147483647 h 284"/>
                <a:gd name="T74" fmla="*/ 0 w 154"/>
                <a:gd name="T75" fmla="*/ 2147483647 h 284"/>
                <a:gd name="T76" fmla="*/ 2147483647 w 154"/>
                <a:gd name="T77" fmla="*/ 2147483647 h 284"/>
                <a:gd name="T78" fmla="*/ 2147483647 w 154"/>
                <a:gd name="T79" fmla="*/ 2147483647 h 284"/>
                <a:gd name="T80" fmla="*/ 2147483647 w 154"/>
                <a:gd name="T81" fmla="*/ 2147483647 h 284"/>
                <a:gd name="T82" fmla="*/ 2147483647 w 154"/>
                <a:gd name="T83" fmla="*/ 2147483647 h 284"/>
                <a:gd name="T84" fmla="*/ 2147483647 w 154"/>
                <a:gd name="T85" fmla="*/ 2147483647 h 2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54" h="284">
                  <a:moveTo>
                    <a:pt x="35" y="279"/>
                  </a:moveTo>
                  <a:lnTo>
                    <a:pt x="43" y="278"/>
                  </a:lnTo>
                  <a:lnTo>
                    <a:pt x="67" y="284"/>
                  </a:lnTo>
                  <a:lnTo>
                    <a:pt x="75" y="280"/>
                  </a:lnTo>
                  <a:lnTo>
                    <a:pt x="79" y="279"/>
                  </a:lnTo>
                  <a:lnTo>
                    <a:pt x="80" y="276"/>
                  </a:lnTo>
                  <a:lnTo>
                    <a:pt x="83" y="276"/>
                  </a:lnTo>
                  <a:lnTo>
                    <a:pt x="84" y="279"/>
                  </a:lnTo>
                  <a:lnTo>
                    <a:pt x="89" y="279"/>
                  </a:lnTo>
                  <a:lnTo>
                    <a:pt x="89" y="275"/>
                  </a:lnTo>
                  <a:lnTo>
                    <a:pt x="86" y="270"/>
                  </a:lnTo>
                  <a:lnTo>
                    <a:pt x="83" y="266"/>
                  </a:lnTo>
                  <a:lnTo>
                    <a:pt x="75" y="266"/>
                  </a:lnTo>
                  <a:lnTo>
                    <a:pt x="75" y="262"/>
                  </a:lnTo>
                  <a:lnTo>
                    <a:pt x="75" y="253"/>
                  </a:lnTo>
                  <a:lnTo>
                    <a:pt x="85" y="247"/>
                  </a:lnTo>
                  <a:lnTo>
                    <a:pt x="85" y="243"/>
                  </a:lnTo>
                  <a:lnTo>
                    <a:pt x="83" y="243"/>
                  </a:lnTo>
                  <a:lnTo>
                    <a:pt x="81" y="235"/>
                  </a:lnTo>
                  <a:lnTo>
                    <a:pt x="84" y="223"/>
                  </a:lnTo>
                  <a:lnTo>
                    <a:pt x="81" y="220"/>
                  </a:lnTo>
                  <a:lnTo>
                    <a:pt x="91" y="210"/>
                  </a:lnTo>
                  <a:lnTo>
                    <a:pt x="90" y="206"/>
                  </a:lnTo>
                  <a:lnTo>
                    <a:pt x="84" y="200"/>
                  </a:lnTo>
                  <a:lnTo>
                    <a:pt x="90" y="198"/>
                  </a:lnTo>
                  <a:lnTo>
                    <a:pt x="102" y="199"/>
                  </a:lnTo>
                  <a:lnTo>
                    <a:pt x="103" y="193"/>
                  </a:lnTo>
                  <a:lnTo>
                    <a:pt x="98" y="185"/>
                  </a:lnTo>
                  <a:lnTo>
                    <a:pt x="102" y="180"/>
                  </a:lnTo>
                  <a:lnTo>
                    <a:pt x="116" y="182"/>
                  </a:lnTo>
                  <a:lnTo>
                    <a:pt x="121" y="176"/>
                  </a:lnTo>
                  <a:lnTo>
                    <a:pt x="118" y="163"/>
                  </a:lnTo>
                  <a:lnTo>
                    <a:pt x="122" y="151"/>
                  </a:lnTo>
                  <a:lnTo>
                    <a:pt x="127" y="149"/>
                  </a:lnTo>
                  <a:lnTo>
                    <a:pt x="127" y="153"/>
                  </a:lnTo>
                  <a:lnTo>
                    <a:pt x="130" y="161"/>
                  </a:lnTo>
                  <a:lnTo>
                    <a:pt x="137" y="152"/>
                  </a:lnTo>
                  <a:lnTo>
                    <a:pt x="138" y="156"/>
                  </a:lnTo>
                  <a:lnTo>
                    <a:pt x="153" y="144"/>
                  </a:lnTo>
                  <a:lnTo>
                    <a:pt x="154" y="133"/>
                  </a:lnTo>
                  <a:lnTo>
                    <a:pt x="151" y="125"/>
                  </a:lnTo>
                  <a:lnTo>
                    <a:pt x="146" y="123"/>
                  </a:lnTo>
                  <a:lnTo>
                    <a:pt x="137" y="124"/>
                  </a:lnTo>
                  <a:lnTo>
                    <a:pt x="129" y="126"/>
                  </a:lnTo>
                  <a:lnTo>
                    <a:pt x="126" y="120"/>
                  </a:lnTo>
                  <a:lnTo>
                    <a:pt x="119" y="120"/>
                  </a:lnTo>
                  <a:lnTo>
                    <a:pt x="114" y="128"/>
                  </a:lnTo>
                  <a:lnTo>
                    <a:pt x="112" y="123"/>
                  </a:lnTo>
                  <a:lnTo>
                    <a:pt x="113" y="117"/>
                  </a:lnTo>
                  <a:lnTo>
                    <a:pt x="119" y="109"/>
                  </a:lnTo>
                  <a:lnTo>
                    <a:pt x="118" y="107"/>
                  </a:lnTo>
                  <a:lnTo>
                    <a:pt x="108" y="109"/>
                  </a:lnTo>
                  <a:lnTo>
                    <a:pt x="108" y="106"/>
                  </a:lnTo>
                  <a:lnTo>
                    <a:pt x="117" y="102"/>
                  </a:lnTo>
                  <a:lnTo>
                    <a:pt x="117" y="93"/>
                  </a:lnTo>
                  <a:lnTo>
                    <a:pt x="118" y="92"/>
                  </a:lnTo>
                  <a:lnTo>
                    <a:pt x="118" y="80"/>
                  </a:lnTo>
                  <a:lnTo>
                    <a:pt x="122" y="66"/>
                  </a:lnTo>
                  <a:lnTo>
                    <a:pt x="132" y="48"/>
                  </a:lnTo>
                  <a:lnTo>
                    <a:pt x="132" y="39"/>
                  </a:lnTo>
                  <a:lnTo>
                    <a:pt x="126" y="20"/>
                  </a:lnTo>
                  <a:lnTo>
                    <a:pt x="128" y="10"/>
                  </a:lnTo>
                  <a:lnTo>
                    <a:pt x="130" y="2"/>
                  </a:lnTo>
                  <a:lnTo>
                    <a:pt x="129" y="0"/>
                  </a:lnTo>
                  <a:lnTo>
                    <a:pt x="123" y="6"/>
                  </a:lnTo>
                  <a:lnTo>
                    <a:pt x="101" y="17"/>
                  </a:lnTo>
                  <a:lnTo>
                    <a:pt x="85" y="34"/>
                  </a:lnTo>
                  <a:lnTo>
                    <a:pt x="83" y="45"/>
                  </a:lnTo>
                  <a:lnTo>
                    <a:pt x="71" y="54"/>
                  </a:lnTo>
                  <a:lnTo>
                    <a:pt x="28" y="63"/>
                  </a:lnTo>
                  <a:lnTo>
                    <a:pt x="20" y="71"/>
                  </a:lnTo>
                  <a:lnTo>
                    <a:pt x="15" y="82"/>
                  </a:lnTo>
                  <a:lnTo>
                    <a:pt x="8" y="107"/>
                  </a:lnTo>
                  <a:lnTo>
                    <a:pt x="6" y="119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3" y="174"/>
                  </a:lnTo>
                  <a:lnTo>
                    <a:pt x="6" y="185"/>
                  </a:lnTo>
                  <a:lnTo>
                    <a:pt x="6" y="199"/>
                  </a:lnTo>
                  <a:lnTo>
                    <a:pt x="4" y="216"/>
                  </a:lnTo>
                  <a:lnTo>
                    <a:pt x="9" y="216"/>
                  </a:lnTo>
                  <a:lnTo>
                    <a:pt x="12" y="214"/>
                  </a:lnTo>
                  <a:lnTo>
                    <a:pt x="21" y="219"/>
                  </a:lnTo>
                  <a:lnTo>
                    <a:pt x="28" y="226"/>
                  </a:lnTo>
                  <a:lnTo>
                    <a:pt x="33" y="236"/>
                  </a:lnTo>
                  <a:lnTo>
                    <a:pt x="33" y="269"/>
                  </a:lnTo>
                  <a:lnTo>
                    <a:pt x="35" y="279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45" name="Freeform 48"/>
            <p:cNvSpPr>
              <a:spLocks noChangeAspect="1"/>
            </p:cNvSpPr>
            <p:nvPr/>
          </p:nvSpPr>
          <p:spPr bwMode="gray">
            <a:xfrm>
              <a:off x="5502108" y="4400550"/>
              <a:ext cx="211162" cy="212725"/>
            </a:xfrm>
            <a:custGeom>
              <a:avLst/>
              <a:gdLst>
                <a:gd name="T0" fmla="*/ 2147483647 w 166"/>
                <a:gd name="T1" fmla="*/ 2147483647 h 140"/>
                <a:gd name="T2" fmla="*/ 2147483647 w 166"/>
                <a:gd name="T3" fmla="*/ 2147483647 h 140"/>
                <a:gd name="T4" fmla="*/ 2147483647 w 166"/>
                <a:gd name="T5" fmla="*/ 2147483647 h 140"/>
                <a:gd name="T6" fmla="*/ 2147483647 w 166"/>
                <a:gd name="T7" fmla="*/ 0 h 140"/>
                <a:gd name="T8" fmla="*/ 2147483647 w 166"/>
                <a:gd name="T9" fmla="*/ 2147483647 h 140"/>
                <a:gd name="T10" fmla="*/ 2147483647 w 166"/>
                <a:gd name="T11" fmla="*/ 2147483647 h 140"/>
                <a:gd name="T12" fmla="*/ 2147483647 w 166"/>
                <a:gd name="T13" fmla="*/ 2147483647 h 140"/>
                <a:gd name="T14" fmla="*/ 2147483647 w 166"/>
                <a:gd name="T15" fmla="*/ 2147483647 h 140"/>
                <a:gd name="T16" fmla="*/ 2147483647 w 166"/>
                <a:gd name="T17" fmla="*/ 2147483647 h 140"/>
                <a:gd name="T18" fmla="*/ 2147483647 w 166"/>
                <a:gd name="T19" fmla="*/ 2147483647 h 140"/>
                <a:gd name="T20" fmla="*/ 2147483647 w 166"/>
                <a:gd name="T21" fmla="*/ 2147483647 h 140"/>
                <a:gd name="T22" fmla="*/ 2147483647 w 166"/>
                <a:gd name="T23" fmla="*/ 2147483647 h 140"/>
                <a:gd name="T24" fmla="*/ 2147483647 w 166"/>
                <a:gd name="T25" fmla="*/ 2147483647 h 140"/>
                <a:gd name="T26" fmla="*/ 0 w 166"/>
                <a:gd name="T27" fmla="*/ 2147483647 h 140"/>
                <a:gd name="T28" fmla="*/ 2147483647 w 166"/>
                <a:gd name="T29" fmla="*/ 2147483647 h 140"/>
                <a:gd name="T30" fmla="*/ 2147483647 w 166"/>
                <a:gd name="T31" fmla="*/ 2147483647 h 140"/>
                <a:gd name="T32" fmla="*/ 2147483647 w 166"/>
                <a:gd name="T33" fmla="*/ 2147483647 h 140"/>
                <a:gd name="T34" fmla="*/ 2147483647 w 166"/>
                <a:gd name="T35" fmla="*/ 2147483647 h 140"/>
                <a:gd name="T36" fmla="*/ 2147483647 w 166"/>
                <a:gd name="T37" fmla="*/ 2147483647 h 140"/>
                <a:gd name="T38" fmla="*/ 2147483647 w 166"/>
                <a:gd name="T39" fmla="*/ 2147483647 h 140"/>
                <a:gd name="T40" fmla="*/ 2147483647 w 166"/>
                <a:gd name="T41" fmla="*/ 2147483647 h 140"/>
                <a:gd name="T42" fmla="*/ 2147483647 w 166"/>
                <a:gd name="T43" fmla="*/ 2147483647 h 140"/>
                <a:gd name="T44" fmla="*/ 2147483647 w 166"/>
                <a:gd name="T45" fmla="*/ 2147483647 h 140"/>
                <a:gd name="T46" fmla="*/ 2147483647 w 166"/>
                <a:gd name="T47" fmla="*/ 2147483647 h 140"/>
                <a:gd name="T48" fmla="*/ 2147483647 w 166"/>
                <a:gd name="T49" fmla="*/ 2147483647 h 140"/>
                <a:gd name="T50" fmla="*/ 2147483647 w 166"/>
                <a:gd name="T51" fmla="*/ 2147483647 h 140"/>
                <a:gd name="T52" fmla="*/ 2147483647 w 166"/>
                <a:gd name="T53" fmla="*/ 2147483647 h 140"/>
                <a:gd name="T54" fmla="*/ 2147483647 w 166"/>
                <a:gd name="T55" fmla="*/ 2147483647 h 140"/>
                <a:gd name="T56" fmla="*/ 2147483647 w 166"/>
                <a:gd name="T57" fmla="*/ 2147483647 h 140"/>
                <a:gd name="T58" fmla="*/ 2147483647 w 166"/>
                <a:gd name="T59" fmla="*/ 2147483647 h 140"/>
                <a:gd name="T60" fmla="*/ 2147483647 w 166"/>
                <a:gd name="T61" fmla="*/ 2147483647 h 140"/>
                <a:gd name="T62" fmla="*/ 2147483647 w 166"/>
                <a:gd name="T63" fmla="*/ 2147483647 h 140"/>
                <a:gd name="T64" fmla="*/ 2147483647 w 166"/>
                <a:gd name="T65" fmla="*/ 2147483647 h 140"/>
                <a:gd name="T66" fmla="*/ 2147483647 w 166"/>
                <a:gd name="T67" fmla="*/ 2147483647 h 140"/>
                <a:gd name="T68" fmla="*/ 2147483647 w 166"/>
                <a:gd name="T69" fmla="*/ 2147483647 h 140"/>
                <a:gd name="T70" fmla="*/ 2147483647 w 166"/>
                <a:gd name="T71" fmla="*/ 2147483647 h 140"/>
                <a:gd name="T72" fmla="*/ 2147483647 w 166"/>
                <a:gd name="T73" fmla="*/ 2147483647 h 140"/>
                <a:gd name="T74" fmla="*/ 2147483647 w 166"/>
                <a:gd name="T75" fmla="*/ 2147483647 h 140"/>
                <a:gd name="T76" fmla="*/ 2147483647 w 166"/>
                <a:gd name="T77" fmla="*/ 2147483647 h 140"/>
                <a:gd name="T78" fmla="*/ 2147483647 w 166"/>
                <a:gd name="T79" fmla="*/ 2147483647 h 140"/>
                <a:gd name="T80" fmla="*/ 2147483647 w 166"/>
                <a:gd name="T81" fmla="*/ 2147483647 h 140"/>
                <a:gd name="T82" fmla="*/ 2147483647 w 166"/>
                <a:gd name="T83" fmla="*/ 2147483647 h 140"/>
                <a:gd name="T84" fmla="*/ 2147483647 w 166"/>
                <a:gd name="T85" fmla="*/ 2147483647 h 14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6" h="140">
                  <a:moveTo>
                    <a:pt x="108" y="8"/>
                  </a:moveTo>
                  <a:lnTo>
                    <a:pt x="100" y="6"/>
                  </a:lnTo>
                  <a:lnTo>
                    <a:pt x="77" y="1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5" y="10"/>
                  </a:lnTo>
                  <a:lnTo>
                    <a:pt x="16" y="18"/>
                  </a:lnTo>
                  <a:lnTo>
                    <a:pt x="19" y="24"/>
                  </a:lnTo>
                  <a:lnTo>
                    <a:pt x="28" y="31"/>
                  </a:lnTo>
                  <a:lnTo>
                    <a:pt x="27" y="42"/>
                  </a:lnTo>
                  <a:lnTo>
                    <a:pt x="16" y="51"/>
                  </a:lnTo>
                  <a:lnTo>
                    <a:pt x="14" y="67"/>
                  </a:lnTo>
                  <a:lnTo>
                    <a:pt x="10" y="81"/>
                  </a:lnTo>
                  <a:lnTo>
                    <a:pt x="0" y="96"/>
                  </a:lnTo>
                  <a:lnTo>
                    <a:pt x="3" y="100"/>
                  </a:lnTo>
                  <a:lnTo>
                    <a:pt x="10" y="104"/>
                  </a:lnTo>
                  <a:lnTo>
                    <a:pt x="43" y="100"/>
                  </a:lnTo>
                  <a:lnTo>
                    <a:pt x="36" y="107"/>
                  </a:lnTo>
                  <a:lnTo>
                    <a:pt x="21" y="113"/>
                  </a:lnTo>
                  <a:lnTo>
                    <a:pt x="10" y="120"/>
                  </a:lnTo>
                  <a:lnTo>
                    <a:pt x="9" y="127"/>
                  </a:lnTo>
                  <a:lnTo>
                    <a:pt x="9" y="140"/>
                  </a:lnTo>
                  <a:lnTo>
                    <a:pt x="17" y="137"/>
                  </a:lnTo>
                  <a:lnTo>
                    <a:pt x="23" y="127"/>
                  </a:lnTo>
                  <a:lnTo>
                    <a:pt x="33" y="118"/>
                  </a:lnTo>
                  <a:lnTo>
                    <a:pt x="58" y="101"/>
                  </a:lnTo>
                  <a:lnTo>
                    <a:pt x="76" y="86"/>
                  </a:lnTo>
                  <a:lnTo>
                    <a:pt x="85" y="75"/>
                  </a:lnTo>
                  <a:lnTo>
                    <a:pt x="97" y="75"/>
                  </a:lnTo>
                  <a:lnTo>
                    <a:pt x="108" y="73"/>
                  </a:lnTo>
                  <a:lnTo>
                    <a:pt x="124" y="73"/>
                  </a:lnTo>
                  <a:lnTo>
                    <a:pt x="138" y="74"/>
                  </a:lnTo>
                  <a:lnTo>
                    <a:pt x="145" y="78"/>
                  </a:lnTo>
                  <a:lnTo>
                    <a:pt x="160" y="73"/>
                  </a:lnTo>
                  <a:lnTo>
                    <a:pt x="166" y="64"/>
                  </a:lnTo>
                  <a:lnTo>
                    <a:pt x="166" y="56"/>
                  </a:lnTo>
                  <a:lnTo>
                    <a:pt x="156" y="54"/>
                  </a:lnTo>
                  <a:lnTo>
                    <a:pt x="139" y="48"/>
                  </a:lnTo>
                  <a:lnTo>
                    <a:pt x="125" y="42"/>
                  </a:lnTo>
                  <a:lnTo>
                    <a:pt x="117" y="36"/>
                  </a:lnTo>
                  <a:lnTo>
                    <a:pt x="109" y="27"/>
                  </a:lnTo>
                  <a:lnTo>
                    <a:pt x="107" y="16"/>
                  </a:lnTo>
                  <a:lnTo>
                    <a:pt x="108" y="8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46" name="Freeform 49"/>
            <p:cNvSpPr>
              <a:spLocks noChangeAspect="1"/>
            </p:cNvSpPr>
            <p:nvPr/>
          </p:nvSpPr>
          <p:spPr bwMode="gray">
            <a:xfrm>
              <a:off x="5508458" y="4392614"/>
              <a:ext cx="1305074" cy="669925"/>
            </a:xfrm>
            <a:custGeom>
              <a:avLst/>
              <a:gdLst>
                <a:gd name="T0" fmla="*/ 2147483647 w 1022"/>
                <a:gd name="T1" fmla="*/ 2147483647 h 439"/>
                <a:gd name="T2" fmla="*/ 2147483647 w 1022"/>
                <a:gd name="T3" fmla="*/ 2147483647 h 439"/>
                <a:gd name="T4" fmla="*/ 2147483647 w 1022"/>
                <a:gd name="T5" fmla="*/ 2147483647 h 439"/>
                <a:gd name="T6" fmla="*/ 2147483647 w 1022"/>
                <a:gd name="T7" fmla="*/ 2147483647 h 439"/>
                <a:gd name="T8" fmla="*/ 2147483647 w 1022"/>
                <a:gd name="T9" fmla="*/ 2147483647 h 439"/>
                <a:gd name="T10" fmla="*/ 2147483647 w 1022"/>
                <a:gd name="T11" fmla="*/ 2147483647 h 439"/>
                <a:gd name="T12" fmla="*/ 2147483647 w 1022"/>
                <a:gd name="T13" fmla="*/ 2147483647 h 439"/>
                <a:gd name="T14" fmla="*/ 2147483647 w 1022"/>
                <a:gd name="T15" fmla="*/ 2147483647 h 439"/>
                <a:gd name="T16" fmla="*/ 2147483647 w 1022"/>
                <a:gd name="T17" fmla="*/ 2147483647 h 439"/>
                <a:gd name="T18" fmla="*/ 2147483647 w 1022"/>
                <a:gd name="T19" fmla="*/ 2147483647 h 439"/>
                <a:gd name="T20" fmla="*/ 2147483647 w 1022"/>
                <a:gd name="T21" fmla="*/ 2147483647 h 439"/>
                <a:gd name="T22" fmla="*/ 2147483647 w 1022"/>
                <a:gd name="T23" fmla="*/ 2147483647 h 439"/>
                <a:gd name="T24" fmla="*/ 2147483647 w 1022"/>
                <a:gd name="T25" fmla="*/ 2147483647 h 439"/>
                <a:gd name="T26" fmla="*/ 2147483647 w 1022"/>
                <a:gd name="T27" fmla="*/ 2147483647 h 439"/>
                <a:gd name="T28" fmla="*/ 2147483647 w 1022"/>
                <a:gd name="T29" fmla="*/ 2147483647 h 439"/>
                <a:gd name="T30" fmla="*/ 2147483647 w 1022"/>
                <a:gd name="T31" fmla="*/ 2147483647 h 439"/>
                <a:gd name="T32" fmla="*/ 2147483647 w 1022"/>
                <a:gd name="T33" fmla="*/ 2147483647 h 439"/>
                <a:gd name="T34" fmla="*/ 2147483647 w 1022"/>
                <a:gd name="T35" fmla="*/ 2147483647 h 439"/>
                <a:gd name="T36" fmla="*/ 2147483647 w 1022"/>
                <a:gd name="T37" fmla="*/ 2147483647 h 439"/>
                <a:gd name="T38" fmla="*/ 2147483647 w 1022"/>
                <a:gd name="T39" fmla="*/ 2147483647 h 439"/>
                <a:gd name="T40" fmla="*/ 2147483647 w 1022"/>
                <a:gd name="T41" fmla="*/ 2147483647 h 439"/>
                <a:gd name="T42" fmla="*/ 2147483647 w 1022"/>
                <a:gd name="T43" fmla="*/ 2147483647 h 439"/>
                <a:gd name="T44" fmla="*/ 2147483647 w 1022"/>
                <a:gd name="T45" fmla="*/ 2147483647 h 439"/>
                <a:gd name="T46" fmla="*/ 2147483647 w 1022"/>
                <a:gd name="T47" fmla="*/ 2147483647 h 439"/>
                <a:gd name="T48" fmla="*/ 2147483647 w 1022"/>
                <a:gd name="T49" fmla="*/ 2147483647 h 439"/>
                <a:gd name="T50" fmla="*/ 2147483647 w 1022"/>
                <a:gd name="T51" fmla="*/ 2147483647 h 439"/>
                <a:gd name="T52" fmla="*/ 2147483647 w 1022"/>
                <a:gd name="T53" fmla="*/ 2147483647 h 439"/>
                <a:gd name="T54" fmla="*/ 2147483647 w 1022"/>
                <a:gd name="T55" fmla="*/ 2147483647 h 439"/>
                <a:gd name="T56" fmla="*/ 2147483647 w 1022"/>
                <a:gd name="T57" fmla="*/ 2147483647 h 439"/>
                <a:gd name="T58" fmla="*/ 2147483647 w 1022"/>
                <a:gd name="T59" fmla="*/ 2147483647 h 439"/>
                <a:gd name="T60" fmla="*/ 2147483647 w 1022"/>
                <a:gd name="T61" fmla="*/ 2147483647 h 439"/>
                <a:gd name="T62" fmla="*/ 2147483647 w 1022"/>
                <a:gd name="T63" fmla="*/ 2147483647 h 439"/>
                <a:gd name="T64" fmla="*/ 2147483647 w 1022"/>
                <a:gd name="T65" fmla="*/ 2147483647 h 439"/>
                <a:gd name="T66" fmla="*/ 2147483647 w 1022"/>
                <a:gd name="T67" fmla="*/ 0 h 439"/>
                <a:gd name="T68" fmla="*/ 2147483647 w 1022"/>
                <a:gd name="T69" fmla="*/ 2147483647 h 439"/>
                <a:gd name="T70" fmla="*/ 2147483647 w 1022"/>
                <a:gd name="T71" fmla="*/ 2147483647 h 439"/>
                <a:gd name="T72" fmla="*/ 2147483647 w 1022"/>
                <a:gd name="T73" fmla="*/ 2147483647 h 439"/>
                <a:gd name="T74" fmla="*/ 2147483647 w 1022"/>
                <a:gd name="T75" fmla="*/ 2147483647 h 439"/>
                <a:gd name="T76" fmla="*/ 2147483647 w 1022"/>
                <a:gd name="T77" fmla="*/ 2147483647 h 439"/>
                <a:gd name="T78" fmla="*/ 2147483647 w 1022"/>
                <a:gd name="T79" fmla="*/ 2147483647 h 439"/>
                <a:gd name="T80" fmla="*/ 2147483647 w 1022"/>
                <a:gd name="T81" fmla="*/ 2147483647 h 439"/>
                <a:gd name="T82" fmla="*/ 2147483647 w 1022"/>
                <a:gd name="T83" fmla="*/ 2147483647 h 439"/>
                <a:gd name="T84" fmla="*/ 2147483647 w 1022"/>
                <a:gd name="T85" fmla="*/ 2147483647 h 439"/>
                <a:gd name="T86" fmla="*/ 2147483647 w 1022"/>
                <a:gd name="T87" fmla="*/ 2147483647 h 439"/>
                <a:gd name="T88" fmla="*/ 2147483647 w 1022"/>
                <a:gd name="T89" fmla="*/ 2147483647 h 439"/>
                <a:gd name="T90" fmla="*/ 2147483647 w 1022"/>
                <a:gd name="T91" fmla="*/ 2147483647 h 439"/>
                <a:gd name="T92" fmla="*/ 2147483647 w 1022"/>
                <a:gd name="T93" fmla="*/ 2147483647 h 439"/>
                <a:gd name="T94" fmla="*/ 2147483647 w 1022"/>
                <a:gd name="T95" fmla="*/ 2147483647 h 439"/>
                <a:gd name="T96" fmla="*/ 2147483647 w 1022"/>
                <a:gd name="T97" fmla="*/ 2147483647 h 439"/>
                <a:gd name="T98" fmla="*/ 2147483647 w 1022"/>
                <a:gd name="T99" fmla="*/ 2147483647 h 439"/>
                <a:gd name="T100" fmla="*/ 2147483647 w 1022"/>
                <a:gd name="T101" fmla="*/ 2147483647 h 439"/>
                <a:gd name="T102" fmla="*/ 2147483647 w 1022"/>
                <a:gd name="T103" fmla="*/ 2147483647 h 439"/>
                <a:gd name="T104" fmla="*/ 2147483647 w 1022"/>
                <a:gd name="T105" fmla="*/ 2147483647 h 439"/>
                <a:gd name="T106" fmla="*/ 2147483647 w 1022"/>
                <a:gd name="T107" fmla="*/ 2147483647 h 439"/>
                <a:gd name="T108" fmla="*/ 2147483647 w 1022"/>
                <a:gd name="T109" fmla="*/ 2147483647 h 439"/>
                <a:gd name="T110" fmla="*/ 2147483647 w 1022"/>
                <a:gd name="T111" fmla="*/ 2147483647 h 4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22" h="439">
                  <a:moveTo>
                    <a:pt x="538" y="424"/>
                  </a:moveTo>
                  <a:lnTo>
                    <a:pt x="535" y="411"/>
                  </a:lnTo>
                  <a:lnTo>
                    <a:pt x="538" y="395"/>
                  </a:lnTo>
                  <a:lnTo>
                    <a:pt x="548" y="389"/>
                  </a:lnTo>
                  <a:lnTo>
                    <a:pt x="552" y="379"/>
                  </a:lnTo>
                  <a:lnTo>
                    <a:pt x="543" y="370"/>
                  </a:lnTo>
                  <a:lnTo>
                    <a:pt x="526" y="378"/>
                  </a:lnTo>
                  <a:lnTo>
                    <a:pt x="524" y="389"/>
                  </a:lnTo>
                  <a:lnTo>
                    <a:pt x="516" y="391"/>
                  </a:lnTo>
                  <a:lnTo>
                    <a:pt x="503" y="390"/>
                  </a:lnTo>
                  <a:lnTo>
                    <a:pt x="493" y="381"/>
                  </a:lnTo>
                  <a:lnTo>
                    <a:pt x="484" y="376"/>
                  </a:lnTo>
                  <a:lnTo>
                    <a:pt x="477" y="374"/>
                  </a:lnTo>
                  <a:lnTo>
                    <a:pt x="471" y="374"/>
                  </a:lnTo>
                  <a:lnTo>
                    <a:pt x="460" y="379"/>
                  </a:lnTo>
                  <a:lnTo>
                    <a:pt x="441" y="397"/>
                  </a:lnTo>
                  <a:lnTo>
                    <a:pt x="436" y="406"/>
                  </a:lnTo>
                  <a:lnTo>
                    <a:pt x="427" y="407"/>
                  </a:lnTo>
                  <a:lnTo>
                    <a:pt x="419" y="414"/>
                  </a:lnTo>
                  <a:lnTo>
                    <a:pt x="408" y="418"/>
                  </a:lnTo>
                  <a:lnTo>
                    <a:pt x="397" y="417"/>
                  </a:lnTo>
                  <a:lnTo>
                    <a:pt x="379" y="422"/>
                  </a:lnTo>
                  <a:lnTo>
                    <a:pt x="369" y="427"/>
                  </a:lnTo>
                  <a:lnTo>
                    <a:pt x="350" y="421"/>
                  </a:lnTo>
                  <a:lnTo>
                    <a:pt x="341" y="409"/>
                  </a:lnTo>
                  <a:lnTo>
                    <a:pt x="337" y="402"/>
                  </a:lnTo>
                  <a:lnTo>
                    <a:pt x="331" y="397"/>
                  </a:lnTo>
                  <a:lnTo>
                    <a:pt x="321" y="391"/>
                  </a:lnTo>
                  <a:lnTo>
                    <a:pt x="295" y="379"/>
                  </a:lnTo>
                  <a:lnTo>
                    <a:pt x="283" y="370"/>
                  </a:lnTo>
                  <a:lnTo>
                    <a:pt x="267" y="368"/>
                  </a:lnTo>
                  <a:lnTo>
                    <a:pt x="257" y="370"/>
                  </a:lnTo>
                  <a:lnTo>
                    <a:pt x="248" y="370"/>
                  </a:lnTo>
                  <a:lnTo>
                    <a:pt x="245" y="379"/>
                  </a:lnTo>
                  <a:lnTo>
                    <a:pt x="245" y="391"/>
                  </a:lnTo>
                  <a:lnTo>
                    <a:pt x="242" y="396"/>
                  </a:lnTo>
                  <a:lnTo>
                    <a:pt x="240" y="407"/>
                  </a:lnTo>
                  <a:lnTo>
                    <a:pt x="220" y="412"/>
                  </a:lnTo>
                  <a:lnTo>
                    <a:pt x="207" y="417"/>
                  </a:lnTo>
                  <a:lnTo>
                    <a:pt x="196" y="417"/>
                  </a:lnTo>
                  <a:lnTo>
                    <a:pt x="186" y="414"/>
                  </a:lnTo>
                  <a:lnTo>
                    <a:pt x="176" y="409"/>
                  </a:lnTo>
                  <a:lnTo>
                    <a:pt x="167" y="401"/>
                  </a:lnTo>
                  <a:lnTo>
                    <a:pt x="164" y="386"/>
                  </a:lnTo>
                  <a:lnTo>
                    <a:pt x="164" y="381"/>
                  </a:lnTo>
                  <a:lnTo>
                    <a:pt x="156" y="378"/>
                  </a:lnTo>
                  <a:lnTo>
                    <a:pt x="154" y="382"/>
                  </a:lnTo>
                  <a:lnTo>
                    <a:pt x="155" y="386"/>
                  </a:lnTo>
                  <a:lnTo>
                    <a:pt x="151" y="386"/>
                  </a:lnTo>
                  <a:lnTo>
                    <a:pt x="143" y="380"/>
                  </a:lnTo>
                  <a:lnTo>
                    <a:pt x="137" y="374"/>
                  </a:lnTo>
                  <a:lnTo>
                    <a:pt x="134" y="373"/>
                  </a:lnTo>
                  <a:lnTo>
                    <a:pt x="119" y="374"/>
                  </a:lnTo>
                  <a:lnTo>
                    <a:pt x="117" y="380"/>
                  </a:lnTo>
                  <a:lnTo>
                    <a:pt x="107" y="386"/>
                  </a:lnTo>
                  <a:lnTo>
                    <a:pt x="105" y="386"/>
                  </a:lnTo>
                  <a:lnTo>
                    <a:pt x="108" y="379"/>
                  </a:lnTo>
                  <a:lnTo>
                    <a:pt x="107" y="375"/>
                  </a:lnTo>
                  <a:lnTo>
                    <a:pt x="73" y="385"/>
                  </a:lnTo>
                  <a:lnTo>
                    <a:pt x="79" y="378"/>
                  </a:lnTo>
                  <a:lnTo>
                    <a:pt x="87" y="371"/>
                  </a:lnTo>
                  <a:lnTo>
                    <a:pt x="101" y="371"/>
                  </a:lnTo>
                  <a:lnTo>
                    <a:pt x="108" y="368"/>
                  </a:lnTo>
                  <a:lnTo>
                    <a:pt x="110" y="366"/>
                  </a:lnTo>
                  <a:lnTo>
                    <a:pt x="118" y="362"/>
                  </a:lnTo>
                  <a:lnTo>
                    <a:pt x="122" y="357"/>
                  </a:lnTo>
                  <a:lnTo>
                    <a:pt x="113" y="355"/>
                  </a:lnTo>
                  <a:lnTo>
                    <a:pt x="92" y="360"/>
                  </a:lnTo>
                  <a:lnTo>
                    <a:pt x="69" y="360"/>
                  </a:lnTo>
                  <a:lnTo>
                    <a:pt x="67" y="355"/>
                  </a:lnTo>
                  <a:lnTo>
                    <a:pt x="79" y="344"/>
                  </a:lnTo>
                  <a:lnTo>
                    <a:pt x="71" y="336"/>
                  </a:lnTo>
                  <a:lnTo>
                    <a:pt x="68" y="333"/>
                  </a:lnTo>
                  <a:lnTo>
                    <a:pt x="63" y="333"/>
                  </a:lnTo>
                  <a:lnTo>
                    <a:pt x="64" y="325"/>
                  </a:lnTo>
                  <a:lnTo>
                    <a:pt x="69" y="321"/>
                  </a:lnTo>
                  <a:lnTo>
                    <a:pt x="71" y="316"/>
                  </a:lnTo>
                  <a:lnTo>
                    <a:pt x="64" y="317"/>
                  </a:lnTo>
                  <a:lnTo>
                    <a:pt x="57" y="320"/>
                  </a:lnTo>
                  <a:lnTo>
                    <a:pt x="52" y="312"/>
                  </a:lnTo>
                  <a:lnTo>
                    <a:pt x="59" y="309"/>
                  </a:lnTo>
                  <a:lnTo>
                    <a:pt x="60" y="300"/>
                  </a:lnTo>
                  <a:lnTo>
                    <a:pt x="56" y="290"/>
                  </a:lnTo>
                  <a:lnTo>
                    <a:pt x="51" y="287"/>
                  </a:lnTo>
                  <a:lnTo>
                    <a:pt x="37" y="283"/>
                  </a:lnTo>
                  <a:lnTo>
                    <a:pt x="30" y="277"/>
                  </a:lnTo>
                  <a:lnTo>
                    <a:pt x="20" y="279"/>
                  </a:lnTo>
                  <a:lnTo>
                    <a:pt x="16" y="277"/>
                  </a:lnTo>
                  <a:lnTo>
                    <a:pt x="10" y="271"/>
                  </a:lnTo>
                  <a:lnTo>
                    <a:pt x="10" y="268"/>
                  </a:lnTo>
                  <a:lnTo>
                    <a:pt x="16" y="266"/>
                  </a:lnTo>
                  <a:lnTo>
                    <a:pt x="17" y="256"/>
                  </a:lnTo>
                  <a:lnTo>
                    <a:pt x="16" y="251"/>
                  </a:lnTo>
                  <a:lnTo>
                    <a:pt x="19" y="245"/>
                  </a:lnTo>
                  <a:lnTo>
                    <a:pt x="22" y="246"/>
                  </a:lnTo>
                  <a:lnTo>
                    <a:pt x="28" y="262"/>
                  </a:lnTo>
                  <a:lnTo>
                    <a:pt x="35" y="263"/>
                  </a:lnTo>
                  <a:lnTo>
                    <a:pt x="43" y="262"/>
                  </a:lnTo>
                  <a:lnTo>
                    <a:pt x="54" y="262"/>
                  </a:lnTo>
                  <a:lnTo>
                    <a:pt x="52" y="260"/>
                  </a:lnTo>
                  <a:lnTo>
                    <a:pt x="42" y="255"/>
                  </a:lnTo>
                  <a:lnTo>
                    <a:pt x="37" y="246"/>
                  </a:lnTo>
                  <a:lnTo>
                    <a:pt x="38" y="239"/>
                  </a:lnTo>
                  <a:lnTo>
                    <a:pt x="47" y="231"/>
                  </a:lnTo>
                  <a:lnTo>
                    <a:pt x="44" y="226"/>
                  </a:lnTo>
                  <a:lnTo>
                    <a:pt x="38" y="220"/>
                  </a:lnTo>
                  <a:lnTo>
                    <a:pt x="38" y="214"/>
                  </a:lnTo>
                  <a:lnTo>
                    <a:pt x="32" y="206"/>
                  </a:lnTo>
                  <a:lnTo>
                    <a:pt x="33" y="195"/>
                  </a:lnTo>
                  <a:lnTo>
                    <a:pt x="43" y="186"/>
                  </a:lnTo>
                  <a:lnTo>
                    <a:pt x="41" y="182"/>
                  </a:lnTo>
                  <a:lnTo>
                    <a:pt x="25" y="186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3" y="160"/>
                  </a:lnTo>
                  <a:lnTo>
                    <a:pt x="8" y="150"/>
                  </a:lnTo>
                  <a:lnTo>
                    <a:pt x="14" y="149"/>
                  </a:lnTo>
                  <a:lnTo>
                    <a:pt x="20" y="138"/>
                  </a:lnTo>
                  <a:lnTo>
                    <a:pt x="27" y="132"/>
                  </a:lnTo>
                  <a:lnTo>
                    <a:pt x="35" y="122"/>
                  </a:lnTo>
                  <a:lnTo>
                    <a:pt x="48" y="123"/>
                  </a:lnTo>
                  <a:lnTo>
                    <a:pt x="63" y="118"/>
                  </a:lnTo>
                  <a:lnTo>
                    <a:pt x="68" y="123"/>
                  </a:lnTo>
                  <a:lnTo>
                    <a:pt x="80" y="127"/>
                  </a:lnTo>
                  <a:lnTo>
                    <a:pt x="91" y="126"/>
                  </a:lnTo>
                  <a:lnTo>
                    <a:pt x="87" y="112"/>
                  </a:lnTo>
                  <a:lnTo>
                    <a:pt x="96" y="113"/>
                  </a:lnTo>
                  <a:lnTo>
                    <a:pt x="102" y="117"/>
                  </a:lnTo>
                  <a:lnTo>
                    <a:pt x="101" y="122"/>
                  </a:lnTo>
                  <a:lnTo>
                    <a:pt x="108" y="123"/>
                  </a:lnTo>
                  <a:lnTo>
                    <a:pt x="122" y="121"/>
                  </a:lnTo>
                  <a:lnTo>
                    <a:pt x="149" y="121"/>
                  </a:lnTo>
                  <a:lnTo>
                    <a:pt x="161" y="120"/>
                  </a:lnTo>
                  <a:lnTo>
                    <a:pt x="160" y="113"/>
                  </a:lnTo>
                  <a:lnTo>
                    <a:pt x="151" y="111"/>
                  </a:lnTo>
                  <a:lnTo>
                    <a:pt x="150" y="107"/>
                  </a:lnTo>
                  <a:lnTo>
                    <a:pt x="160" y="104"/>
                  </a:lnTo>
                  <a:lnTo>
                    <a:pt x="204" y="100"/>
                  </a:lnTo>
                  <a:lnTo>
                    <a:pt x="204" y="96"/>
                  </a:lnTo>
                  <a:lnTo>
                    <a:pt x="196" y="94"/>
                  </a:lnTo>
                  <a:lnTo>
                    <a:pt x="189" y="96"/>
                  </a:lnTo>
                  <a:lnTo>
                    <a:pt x="176" y="94"/>
                  </a:lnTo>
                  <a:lnTo>
                    <a:pt x="173" y="90"/>
                  </a:lnTo>
                  <a:lnTo>
                    <a:pt x="170" y="89"/>
                  </a:lnTo>
                  <a:lnTo>
                    <a:pt x="167" y="83"/>
                  </a:lnTo>
                  <a:lnTo>
                    <a:pt x="161" y="79"/>
                  </a:lnTo>
                  <a:lnTo>
                    <a:pt x="164" y="73"/>
                  </a:lnTo>
                  <a:lnTo>
                    <a:pt x="170" y="62"/>
                  </a:lnTo>
                  <a:lnTo>
                    <a:pt x="171" y="66"/>
                  </a:lnTo>
                  <a:lnTo>
                    <a:pt x="180" y="66"/>
                  </a:lnTo>
                  <a:lnTo>
                    <a:pt x="193" y="69"/>
                  </a:lnTo>
                  <a:lnTo>
                    <a:pt x="231" y="68"/>
                  </a:lnTo>
                  <a:lnTo>
                    <a:pt x="242" y="72"/>
                  </a:lnTo>
                  <a:lnTo>
                    <a:pt x="248" y="75"/>
                  </a:lnTo>
                  <a:lnTo>
                    <a:pt x="253" y="74"/>
                  </a:lnTo>
                  <a:lnTo>
                    <a:pt x="274" y="77"/>
                  </a:lnTo>
                  <a:lnTo>
                    <a:pt x="288" y="70"/>
                  </a:lnTo>
                  <a:lnTo>
                    <a:pt x="295" y="57"/>
                  </a:lnTo>
                  <a:lnTo>
                    <a:pt x="307" y="51"/>
                  </a:lnTo>
                  <a:lnTo>
                    <a:pt x="318" y="41"/>
                  </a:lnTo>
                  <a:lnTo>
                    <a:pt x="332" y="36"/>
                  </a:lnTo>
                  <a:lnTo>
                    <a:pt x="343" y="26"/>
                  </a:lnTo>
                  <a:lnTo>
                    <a:pt x="355" y="19"/>
                  </a:lnTo>
                  <a:lnTo>
                    <a:pt x="381" y="9"/>
                  </a:lnTo>
                  <a:lnTo>
                    <a:pt x="398" y="7"/>
                  </a:lnTo>
                  <a:lnTo>
                    <a:pt x="414" y="5"/>
                  </a:lnTo>
                  <a:lnTo>
                    <a:pt x="436" y="8"/>
                  </a:lnTo>
                  <a:lnTo>
                    <a:pt x="473" y="8"/>
                  </a:lnTo>
                  <a:lnTo>
                    <a:pt x="485" y="2"/>
                  </a:lnTo>
                  <a:lnTo>
                    <a:pt x="493" y="0"/>
                  </a:lnTo>
                  <a:lnTo>
                    <a:pt x="499" y="3"/>
                  </a:lnTo>
                  <a:lnTo>
                    <a:pt x="499" y="10"/>
                  </a:lnTo>
                  <a:lnTo>
                    <a:pt x="506" y="21"/>
                  </a:lnTo>
                  <a:lnTo>
                    <a:pt x="520" y="29"/>
                  </a:lnTo>
                  <a:lnTo>
                    <a:pt x="533" y="35"/>
                  </a:lnTo>
                  <a:lnTo>
                    <a:pt x="546" y="26"/>
                  </a:lnTo>
                  <a:lnTo>
                    <a:pt x="553" y="37"/>
                  </a:lnTo>
                  <a:lnTo>
                    <a:pt x="560" y="58"/>
                  </a:lnTo>
                  <a:lnTo>
                    <a:pt x="587" y="61"/>
                  </a:lnTo>
                  <a:lnTo>
                    <a:pt x="623" y="80"/>
                  </a:lnTo>
                  <a:lnTo>
                    <a:pt x="629" y="77"/>
                  </a:lnTo>
                  <a:lnTo>
                    <a:pt x="635" y="74"/>
                  </a:lnTo>
                  <a:lnTo>
                    <a:pt x="656" y="84"/>
                  </a:lnTo>
                  <a:lnTo>
                    <a:pt x="677" y="83"/>
                  </a:lnTo>
                  <a:lnTo>
                    <a:pt x="693" y="77"/>
                  </a:lnTo>
                  <a:lnTo>
                    <a:pt x="724" y="72"/>
                  </a:lnTo>
                  <a:lnTo>
                    <a:pt x="758" y="80"/>
                  </a:lnTo>
                  <a:lnTo>
                    <a:pt x="779" y="79"/>
                  </a:lnTo>
                  <a:lnTo>
                    <a:pt x="820" y="51"/>
                  </a:lnTo>
                  <a:lnTo>
                    <a:pt x="838" y="40"/>
                  </a:lnTo>
                  <a:lnTo>
                    <a:pt x="840" y="35"/>
                  </a:lnTo>
                  <a:lnTo>
                    <a:pt x="847" y="41"/>
                  </a:lnTo>
                  <a:lnTo>
                    <a:pt x="855" y="41"/>
                  </a:lnTo>
                  <a:lnTo>
                    <a:pt x="868" y="37"/>
                  </a:lnTo>
                  <a:lnTo>
                    <a:pt x="887" y="43"/>
                  </a:lnTo>
                  <a:lnTo>
                    <a:pt x="893" y="43"/>
                  </a:lnTo>
                  <a:lnTo>
                    <a:pt x="898" y="36"/>
                  </a:lnTo>
                  <a:lnTo>
                    <a:pt x="903" y="32"/>
                  </a:lnTo>
                  <a:lnTo>
                    <a:pt x="911" y="35"/>
                  </a:lnTo>
                  <a:lnTo>
                    <a:pt x="919" y="42"/>
                  </a:lnTo>
                  <a:lnTo>
                    <a:pt x="930" y="58"/>
                  </a:lnTo>
                  <a:lnTo>
                    <a:pt x="935" y="59"/>
                  </a:lnTo>
                  <a:lnTo>
                    <a:pt x="944" y="69"/>
                  </a:lnTo>
                  <a:lnTo>
                    <a:pt x="951" y="75"/>
                  </a:lnTo>
                  <a:lnTo>
                    <a:pt x="958" y="89"/>
                  </a:lnTo>
                  <a:lnTo>
                    <a:pt x="960" y="109"/>
                  </a:lnTo>
                  <a:lnTo>
                    <a:pt x="963" y="123"/>
                  </a:lnTo>
                  <a:lnTo>
                    <a:pt x="971" y="133"/>
                  </a:lnTo>
                  <a:lnTo>
                    <a:pt x="982" y="137"/>
                  </a:lnTo>
                  <a:lnTo>
                    <a:pt x="990" y="143"/>
                  </a:lnTo>
                  <a:lnTo>
                    <a:pt x="1000" y="153"/>
                  </a:lnTo>
                  <a:lnTo>
                    <a:pt x="1008" y="156"/>
                  </a:lnTo>
                  <a:lnTo>
                    <a:pt x="1012" y="161"/>
                  </a:lnTo>
                  <a:lnTo>
                    <a:pt x="1003" y="179"/>
                  </a:lnTo>
                  <a:lnTo>
                    <a:pt x="1001" y="186"/>
                  </a:lnTo>
                  <a:lnTo>
                    <a:pt x="987" y="195"/>
                  </a:lnTo>
                  <a:lnTo>
                    <a:pt x="988" y="202"/>
                  </a:lnTo>
                  <a:lnTo>
                    <a:pt x="995" y="219"/>
                  </a:lnTo>
                  <a:lnTo>
                    <a:pt x="997" y="246"/>
                  </a:lnTo>
                  <a:lnTo>
                    <a:pt x="997" y="263"/>
                  </a:lnTo>
                  <a:lnTo>
                    <a:pt x="999" y="279"/>
                  </a:lnTo>
                  <a:lnTo>
                    <a:pt x="995" y="300"/>
                  </a:lnTo>
                  <a:lnTo>
                    <a:pt x="1009" y="308"/>
                  </a:lnTo>
                  <a:lnTo>
                    <a:pt x="1021" y="325"/>
                  </a:lnTo>
                  <a:lnTo>
                    <a:pt x="1022" y="341"/>
                  </a:lnTo>
                  <a:lnTo>
                    <a:pt x="1015" y="348"/>
                  </a:lnTo>
                  <a:lnTo>
                    <a:pt x="1000" y="347"/>
                  </a:lnTo>
                  <a:lnTo>
                    <a:pt x="990" y="336"/>
                  </a:lnTo>
                  <a:lnTo>
                    <a:pt x="973" y="337"/>
                  </a:lnTo>
                  <a:lnTo>
                    <a:pt x="942" y="336"/>
                  </a:lnTo>
                  <a:lnTo>
                    <a:pt x="922" y="327"/>
                  </a:lnTo>
                  <a:lnTo>
                    <a:pt x="897" y="348"/>
                  </a:lnTo>
                  <a:lnTo>
                    <a:pt x="888" y="349"/>
                  </a:lnTo>
                  <a:lnTo>
                    <a:pt x="887" y="347"/>
                  </a:lnTo>
                  <a:lnTo>
                    <a:pt x="887" y="342"/>
                  </a:lnTo>
                  <a:lnTo>
                    <a:pt x="883" y="339"/>
                  </a:lnTo>
                  <a:lnTo>
                    <a:pt x="881" y="337"/>
                  </a:lnTo>
                  <a:lnTo>
                    <a:pt x="872" y="344"/>
                  </a:lnTo>
                  <a:lnTo>
                    <a:pt x="855" y="352"/>
                  </a:lnTo>
                  <a:lnTo>
                    <a:pt x="820" y="354"/>
                  </a:lnTo>
                  <a:lnTo>
                    <a:pt x="810" y="351"/>
                  </a:lnTo>
                  <a:lnTo>
                    <a:pt x="801" y="351"/>
                  </a:lnTo>
                  <a:lnTo>
                    <a:pt x="785" y="355"/>
                  </a:lnTo>
                  <a:lnTo>
                    <a:pt x="775" y="364"/>
                  </a:lnTo>
                  <a:lnTo>
                    <a:pt x="767" y="368"/>
                  </a:lnTo>
                  <a:lnTo>
                    <a:pt x="754" y="371"/>
                  </a:lnTo>
                  <a:lnTo>
                    <a:pt x="750" y="375"/>
                  </a:lnTo>
                  <a:lnTo>
                    <a:pt x="716" y="381"/>
                  </a:lnTo>
                  <a:lnTo>
                    <a:pt x="689" y="378"/>
                  </a:lnTo>
                  <a:lnTo>
                    <a:pt x="678" y="366"/>
                  </a:lnTo>
                  <a:lnTo>
                    <a:pt x="671" y="365"/>
                  </a:lnTo>
                  <a:lnTo>
                    <a:pt x="657" y="366"/>
                  </a:lnTo>
                  <a:lnTo>
                    <a:pt x="648" y="373"/>
                  </a:lnTo>
                  <a:lnTo>
                    <a:pt x="634" y="378"/>
                  </a:lnTo>
                  <a:lnTo>
                    <a:pt x="626" y="380"/>
                  </a:lnTo>
                  <a:lnTo>
                    <a:pt x="622" y="384"/>
                  </a:lnTo>
                  <a:lnTo>
                    <a:pt x="607" y="381"/>
                  </a:lnTo>
                  <a:lnTo>
                    <a:pt x="598" y="384"/>
                  </a:lnTo>
                  <a:lnTo>
                    <a:pt x="597" y="381"/>
                  </a:lnTo>
                  <a:lnTo>
                    <a:pt x="597" y="379"/>
                  </a:lnTo>
                  <a:lnTo>
                    <a:pt x="597" y="378"/>
                  </a:lnTo>
                  <a:lnTo>
                    <a:pt x="592" y="374"/>
                  </a:lnTo>
                  <a:lnTo>
                    <a:pt x="583" y="373"/>
                  </a:lnTo>
                  <a:lnTo>
                    <a:pt x="578" y="370"/>
                  </a:lnTo>
                  <a:lnTo>
                    <a:pt x="573" y="381"/>
                  </a:lnTo>
                  <a:lnTo>
                    <a:pt x="571" y="382"/>
                  </a:lnTo>
                  <a:lnTo>
                    <a:pt x="571" y="387"/>
                  </a:lnTo>
                  <a:lnTo>
                    <a:pt x="569" y="396"/>
                  </a:lnTo>
                  <a:lnTo>
                    <a:pt x="579" y="408"/>
                  </a:lnTo>
                  <a:lnTo>
                    <a:pt x="579" y="411"/>
                  </a:lnTo>
                  <a:lnTo>
                    <a:pt x="576" y="412"/>
                  </a:lnTo>
                  <a:lnTo>
                    <a:pt x="569" y="412"/>
                  </a:lnTo>
                  <a:lnTo>
                    <a:pt x="560" y="414"/>
                  </a:lnTo>
                  <a:lnTo>
                    <a:pt x="560" y="418"/>
                  </a:lnTo>
                  <a:lnTo>
                    <a:pt x="560" y="427"/>
                  </a:lnTo>
                  <a:lnTo>
                    <a:pt x="554" y="432"/>
                  </a:lnTo>
                  <a:lnTo>
                    <a:pt x="551" y="433"/>
                  </a:lnTo>
                  <a:lnTo>
                    <a:pt x="548" y="439"/>
                  </a:lnTo>
                  <a:lnTo>
                    <a:pt x="542" y="435"/>
                  </a:lnTo>
                  <a:lnTo>
                    <a:pt x="540" y="432"/>
                  </a:lnTo>
                  <a:lnTo>
                    <a:pt x="536" y="432"/>
                  </a:lnTo>
                  <a:lnTo>
                    <a:pt x="538" y="424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47" name="Freeform 50"/>
            <p:cNvSpPr>
              <a:spLocks noChangeAspect="1"/>
            </p:cNvSpPr>
            <p:nvPr/>
          </p:nvSpPr>
          <p:spPr bwMode="gray">
            <a:xfrm>
              <a:off x="6711930" y="4487863"/>
              <a:ext cx="174645" cy="214312"/>
            </a:xfrm>
            <a:custGeom>
              <a:avLst/>
              <a:gdLst>
                <a:gd name="T0" fmla="*/ 2147483647 w 170"/>
                <a:gd name="T1" fmla="*/ 2147483647 h 175"/>
                <a:gd name="T2" fmla="*/ 2147483647 w 170"/>
                <a:gd name="T3" fmla="*/ 2147483647 h 175"/>
                <a:gd name="T4" fmla="*/ 2147483647 w 170"/>
                <a:gd name="T5" fmla="*/ 2147483647 h 175"/>
                <a:gd name="T6" fmla="*/ 2147483647 w 170"/>
                <a:gd name="T7" fmla="*/ 2147483647 h 175"/>
                <a:gd name="T8" fmla="*/ 2147483647 w 170"/>
                <a:gd name="T9" fmla="*/ 2147483647 h 175"/>
                <a:gd name="T10" fmla="*/ 2147483647 w 170"/>
                <a:gd name="T11" fmla="*/ 2147483647 h 175"/>
                <a:gd name="T12" fmla="*/ 2147483647 w 170"/>
                <a:gd name="T13" fmla="*/ 2147483647 h 175"/>
                <a:gd name="T14" fmla="*/ 2147483647 w 170"/>
                <a:gd name="T15" fmla="*/ 2147483647 h 175"/>
                <a:gd name="T16" fmla="*/ 2147483647 w 170"/>
                <a:gd name="T17" fmla="*/ 2147483647 h 175"/>
                <a:gd name="T18" fmla="*/ 2147483647 w 170"/>
                <a:gd name="T19" fmla="*/ 2147483647 h 175"/>
                <a:gd name="T20" fmla="*/ 2147483647 w 170"/>
                <a:gd name="T21" fmla="*/ 2147483647 h 175"/>
                <a:gd name="T22" fmla="*/ 0 w 170"/>
                <a:gd name="T23" fmla="*/ 2147483647 h 175"/>
                <a:gd name="T24" fmla="*/ 2147483647 w 170"/>
                <a:gd name="T25" fmla="*/ 2147483647 h 175"/>
                <a:gd name="T26" fmla="*/ 2147483647 w 170"/>
                <a:gd name="T27" fmla="*/ 2147483647 h 175"/>
                <a:gd name="T28" fmla="*/ 2147483647 w 170"/>
                <a:gd name="T29" fmla="*/ 2147483647 h 175"/>
                <a:gd name="T30" fmla="*/ 2147483647 w 170"/>
                <a:gd name="T31" fmla="*/ 2147483647 h 175"/>
                <a:gd name="T32" fmla="*/ 2147483647 w 170"/>
                <a:gd name="T33" fmla="*/ 2147483647 h 175"/>
                <a:gd name="T34" fmla="*/ 2147483647 w 170"/>
                <a:gd name="T35" fmla="*/ 2147483647 h 175"/>
                <a:gd name="T36" fmla="*/ 2147483647 w 170"/>
                <a:gd name="T37" fmla="*/ 0 h 175"/>
                <a:gd name="T38" fmla="*/ 2147483647 w 170"/>
                <a:gd name="T39" fmla="*/ 0 h 175"/>
                <a:gd name="T40" fmla="*/ 2147483647 w 170"/>
                <a:gd name="T41" fmla="*/ 2147483647 h 175"/>
                <a:gd name="T42" fmla="*/ 2147483647 w 170"/>
                <a:gd name="T43" fmla="*/ 2147483647 h 175"/>
                <a:gd name="T44" fmla="*/ 2147483647 w 170"/>
                <a:gd name="T45" fmla="*/ 2147483647 h 175"/>
                <a:gd name="T46" fmla="*/ 2147483647 w 170"/>
                <a:gd name="T47" fmla="*/ 2147483647 h 175"/>
                <a:gd name="T48" fmla="*/ 2147483647 w 170"/>
                <a:gd name="T49" fmla="*/ 2147483647 h 175"/>
                <a:gd name="T50" fmla="*/ 2147483647 w 170"/>
                <a:gd name="T51" fmla="*/ 2147483647 h 175"/>
                <a:gd name="T52" fmla="*/ 2147483647 w 170"/>
                <a:gd name="T53" fmla="*/ 2147483647 h 175"/>
                <a:gd name="T54" fmla="*/ 2147483647 w 170"/>
                <a:gd name="T55" fmla="*/ 2147483647 h 175"/>
                <a:gd name="T56" fmla="*/ 2147483647 w 170"/>
                <a:gd name="T57" fmla="*/ 2147483647 h 175"/>
                <a:gd name="T58" fmla="*/ 2147483647 w 170"/>
                <a:gd name="T59" fmla="*/ 2147483647 h 175"/>
                <a:gd name="T60" fmla="*/ 2147483647 w 170"/>
                <a:gd name="T61" fmla="*/ 2147483647 h 175"/>
                <a:gd name="T62" fmla="*/ 2147483647 w 170"/>
                <a:gd name="T63" fmla="*/ 2147483647 h 175"/>
                <a:gd name="T64" fmla="*/ 2147483647 w 170"/>
                <a:gd name="T65" fmla="*/ 2147483647 h 175"/>
                <a:gd name="T66" fmla="*/ 2147483647 w 170"/>
                <a:gd name="T67" fmla="*/ 2147483647 h 175"/>
                <a:gd name="T68" fmla="*/ 2147483647 w 170"/>
                <a:gd name="T69" fmla="*/ 2147483647 h 175"/>
                <a:gd name="T70" fmla="*/ 2147483647 w 170"/>
                <a:gd name="T71" fmla="*/ 2147483647 h 175"/>
                <a:gd name="T72" fmla="*/ 2147483647 w 170"/>
                <a:gd name="T73" fmla="*/ 2147483647 h 175"/>
                <a:gd name="T74" fmla="*/ 2147483647 w 170"/>
                <a:gd name="T75" fmla="*/ 2147483647 h 175"/>
                <a:gd name="T76" fmla="*/ 2147483647 w 170"/>
                <a:gd name="T77" fmla="*/ 2147483647 h 175"/>
                <a:gd name="T78" fmla="*/ 2147483647 w 170"/>
                <a:gd name="T79" fmla="*/ 2147483647 h 175"/>
                <a:gd name="T80" fmla="*/ 2147483647 w 170"/>
                <a:gd name="T81" fmla="*/ 2147483647 h 175"/>
                <a:gd name="T82" fmla="*/ 2147483647 w 170"/>
                <a:gd name="T83" fmla="*/ 2147483647 h 175"/>
                <a:gd name="T84" fmla="*/ 2147483647 w 170"/>
                <a:gd name="T85" fmla="*/ 2147483647 h 175"/>
                <a:gd name="T86" fmla="*/ 2147483647 w 170"/>
                <a:gd name="T87" fmla="*/ 2147483647 h 175"/>
                <a:gd name="T88" fmla="*/ 2147483647 w 170"/>
                <a:gd name="T89" fmla="*/ 2147483647 h 175"/>
                <a:gd name="T90" fmla="*/ 2147483647 w 170"/>
                <a:gd name="T91" fmla="*/ 2147483647 h 175"/>
                <a:gd name="T92" fmla="*/ 2147483647 w 170"/>
                <a:gd name="T93" fmla="*/ 2147483647 h 175"/>
                <a:gd name="T94" fmla="*/ 2147483647 w 170"/>
                <a:gd name="T95" fmla="*/ 2147483647 h 175"/>
                <a:gd name="T96" fmla="*/ 2147483647 w 170"/>
                <a:gd name="T97" fmla="*/ 2147483647 h 175"/>
                <a:gd name="T98" fmla="*/ 2147483647 w 170"/>
                <a:gd name="T99" fmla="*/ 2147483647 h 175"/>
                <a:gd name="T100" fmla="*/ 2147483647 w 170"/>
                <a:gd name="T101" fmla="*/ 2147483647 h 175"/>
                <a:gd name="T102" fmla="*/ 2147483647 w 170"/>
                <a:gd name="T103" fmla="*/ 2147483647 h 175"/>
                <a:gd name="T104" fmla="*/ 2147483647 w 170"/>
                <a:gd name="T105" fmla="*/ 2147483647 h 175"/>
                <a:gd name="T106" fmla="*/ 2147483647 w 170"/>
                <a:gd name="T107" fmla="*/ 2147483647 h 175"/>
                <a:gd name="T108" fmla="*/ 2147483647 w 170"/>
                <a:gd name="T109" fmla="*/ 2147483647 h 175"/>
                <a:gd name="T110" fmla="*/ 2147483647 w 170"/>
                <a:gd name="T111" fmla="*/ 2147483647 h 175"/>
                <a:gd name="T112" fmla="*/ 2147483647 w 170"/>
                <a:gd name="T113" fmla="*/ 2147483647 h 175"/>
                <a:gd name="T114" fmla="*/ 2147483647 w 170"/>
                <a:gd name="T115" fmla="*/ 2147483647 h 175"/>
                <a:gd name="T116" fmla="*/ 2147483647 w 170"/>
                <a:gd name="T117" fmla="*/ 2147483647 h 175"/>
                <a:gd name="T118" fmla="*/ 2147483647 w 170"/>
                <a:gd name="T119" fmla="*/ 2147483647 h 175"/>
                <a:gd name="T120" fmla="*/ 2147483647 w 170"/>
                <a:gd name="T121" fmla="*/ 2147483647 h 1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solidFill>
              <a:srgbClr val="E0EDCE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Helvetica 55 Roman" panose="020B0604020202020204" pitchFamily="34" charset="0"/>
                <a:ea typeface="MS PGothic" pitchFamily="34" charset="-128"/>
                <a:cs typeface="Arial" pitchFamily="34" charset="0"/>
              </a:endParaRPr>
            </a:p>
          </p:txBody>
        </p:sp>
      </p:grpSp>
      <p:sp>
        <p:nvSpPr>
          <p:cNvPr id="248" name="ZoneTexte 247"/>
          <p:cNvSpPr txBox="1"/>
          <p:nvPr/>
        </p:nvSpPr>
        <p:spPr>
          <a:xfrm>
            <a:off x="6732240" y="2100774"/>
            <a:ext cx="1323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6600"/>
                </a:solidFill>
                <a:latin typeface="Helvetica 55 Roman" panose="020B0604020202020204" pitchFamily="34" charset="0"/>
              </a:rPr>
              <a:t>Slovakia</a:t>
            </a:r>
          </a:p>
        </p:txBody>
      </p:sp>
      <p:sp>
        <p:nvSpPr>
          <p:cNvPr id="249" name="ZoneTexte 248"/>
          <p:cNvSpPr txBox="1"/>
          <p:nvPr/>
        </p:nvSpPr>
        <p:spPr>
          <a:xfrm>
            <a:off x="107504" y="524243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FF6600"/>
                </a:solidFill>
                <a:latin typeface="Helvetica 55 Roman" panose="020B0604020202020204" pitchFamily="34" charset="0"/>
              </a:rPr>
              <a:t>Spain</a:t>
            </a:r>
            <a:endParaRPr lang="fr-FR" sz="1000" dirty="0">
              <a:solidFill>
                <a:srgbClr val="000000"/>
              </a:solidFill>
              <a:latin typeface="Helvetica 55 Roman" panose="020B0604020202020204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717480" y="141277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solidFill>
                  <a:srgbClr val="FF6600"/>
                </a:solidFill>
                <a:latin typeface="Helvetica 55 Roman" panose="020B0604020202020204" pitchFamily="34" charset="0"/>
              </a:rPr>
              <a:t>Poland</a:t>
            </a:r>
            <a:r>
              <a:rPr lang="fr-FR" sz="1000" dirty="0">
                <a:solidFill>
                  <a:srgbClr val="FF6600"/>
                </a:solidFill>
                <a:latin typeface="Helvetica 55 Roman" panose="020B0604020202020204" pitchFamily="34" charset="0"/>
              </a:rPr>
              <a:t> </a:t>
            </a:r>
          </a:p>
          <a:p>
            <a:endParaRPr lang="fr-FR" sz="1000" dirty="0">
              <a:solidFill>
                <a:srgbClr val="000000"/>
              </a:solidFill>
              <a:latin typeface="Helvetica 55 Roman" panose="020B0604020202020204" pitchFamily="34" charset="0"/>
            </a:endParaRPr>
          </a:p>
        </p:txBody>
      </p:sp>
      <p:sp>
        <p:nvSpPr>
          <p:cNvPr id="251" name="ZoneTexte 250"/>
          <p:cNvSpPr txBox="1"/>
          <p:nvPr/>
        </p:nvSpPr>
        <p:spPr>
          <a:xfrm>
            <a:off x="6712654" y="5288893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6600"/>
                </a:solidFill>
                <a:latin typeface="Helvetica 55 Roman" panose="020B0604020202020204" pitchFamily="34" charset="0"/>
              </a:rPr>
              <a:t>Romania</a:t>
            </a:r>
            <a:r>
              <a:rPr lang="en-US" sz="1000" dirty="0">
                <a:solidFill>
                  <a:srgbClr val="000000"/>
                </a:solidFill>
                <a:latin typeface="Helvetica 55 Roman" panose="020B0604020202020204" pitchFamily="34" charset="0"/>
              </a:rPr>
              <a:t> </a:t>
            </a:r>
          </a:p>
        </p:txBody>
      </p:sp>
      <p:sp>
        <p:nvSpPr>
          <p:cNvPr id="252" name="ZoneTexte 48"/>
          <p:cNvSpPr txBox="1"/>
          <p:nvPr/>
        </p:nvSpPr>
        <p:spPr>
          <a:xfrm>
            <a:off x="116260" y="1412776"/>
            <a:ext cx="251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solidFill>
                  <a:srgbClr val="FF6600"/>
                </a:solidFill>
                <a:latin typeface="Helvetica 55 Roman" panose="020B0604020202020204" pitchFamily="34" charset="0"/>
              </a:rPr>
              <a:t>Belgium</a:t>
            </a:r>
            <a:r>
              <a:rPr lang="fr-FR" sz="10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</a:p>
          <a:p>
            <a:endParaRPr lang="fr-FR" sz="1000" dirty="0">
              <a:solidFill>
                <a:srgbClr val="000000"/>
              </a:solidFill>
              <a:latin typeface="Helvetica 55 Roman" panose="020B0604020202020204" pitchFamily="34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3491880" y="5620298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6600"/>
                </a:solidFill>
                <a:latin typeface="Helvetica 55 Roman" panose="020B0604020202020204" pitchFamily="34" charset="0"/>
              </a:rPr>
              <a:t>Senegal</a:t>
            </a:r>
            <a:r>
              <a:rPr lang="en-US" sz="1000" dirty="0">
                <a:solidFill>
                  <a:srgbClr val="000000"/>
                </a:solidFill>
                <a:latin typeface="Helvetica 55 Roman" panose="020B0604020202020204" pitchFamily="34" charset="0"/>
              </a:rPr>
              <a:t> </a:t>
            </a:r>
          </a:p>
        </p:txBody>
      </p:sp>
      <p:sp>
        <p:nvSpPr>
          <p:cNvPr id="254" name="ZoneTexte 253"/>
          <p:cNvSpPr txBox="1"/>
          <p:nvPr/>
        </p:nvSpPr>
        <p:spPr>
          <a:xfrm>
            <a:off x="6732241" y="3935750"/>
            <a:ext cx="99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6600"/>
                </a:solidFill>
                <a:latin typeface="Helvetica 55 Roman" panose="020B0604020202020204" pitchFamily="34" charset="0"/>
              </a:rPr>
              <a:t>Moldavia</a:t>
            </a:r>
          </a:p>
        </p:txBody>
      </p:sp>
      <p:graphicFrame>
        <p:nvGraphicFramePr>
          <p:cNvPr id="255" name="Tableau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65186"/>
              </p:ext>
            </p:extLst>
          </p:nvPr>
        </p:nvGraphicFramePr>
        <p:xfrm>
          <a:off x="179512" y="3012666"/>
          <a:ext cx="2108200" cy="2194169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4169"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>
                    <a:lnL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" name="ZoneTexte 255"/>
          <p:cNvSpPr txBox="1"/>
          <p:nvPr/>
        </p:nvSpPr>
        <p:spPr>
          <a:xfrm>
            <a:off x="107504" y="2723119"/>
            <a:ext cx="118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FF6600"/>
                </a:solidFill>
                <a:latin typeface="Helvetica 55 Roman" panose="020B0604020202020204" pitchFamily="34" charset="0"/>
              </a:rPr>
              <a:t>OBS/SMS</a:t>
            </a:r>
            <a:endParaRPr lang="fr-FR" sz="1000" dirty="0">
              <a:solidFill>
                <a:srgbClr val="000000"/>
              </a:solidFill>
              <a:latin typeface="Helvetica 55 Roman" panose="020B0604020202020204" pitchFamily="34" charset="0"/>
            </a:endParaRPr>
          </a:p>
        </p:txBody>
      </p:sp>
      <p:graphicFrame>
        <p:nvGraphicFramePr>
          <p:cNvPr id="257" name="Tableau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73170"/>
              </p:ext>
            </p:extLst>
          </p:nvPr>
        </p:nvGraphicFramePr>
        <p:xfrm>
          <a:off x="6816276" y="2388804"/>
          <a:ext cx="2108200" cy="1491997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1997">
                <a:tc>
                  <a:txBody>
                    <a:bodyPr/>
                    <a:lstStyle/>
                    <a:p>
                      <a:pPr algn="l" fontAlgn="t"/>
                      <a:endParaRPr lang="fr-FR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>
                    <a:lnL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8" name="Tableau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24222"/>
              </p:ext>
            </p:extLst>
          </p:nvPr>
        </p:nvGraphicFramePr>
        <p:xfrm>
          <a:off x="6804248" y="4238271"/>
          <a:ext cx="2108200" cy="1036107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6107">
                <a:tc>
                  <a:txBody>
                    <a:bodyPr/>
                    <a:lstStyle/>
                    <a:p>
                      <a:pPr algn="l" fontAlgn="t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12700" marB="0">
                    <a:lnL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9" name="Tableau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02202"/>
              </p:ext>
            </p:extLst>
          </p:nvPr>
        </p:nvGraphicFramePr>
        <p:xfrm>
          <a:off x="3580408" y="5926127"/>
          <a:ext cx="2479995" cy="720868"/>
        </p:xfrm>
        <a:graphic>
          <a:graphicData uri="http://schemas.openxmlformats.org/drawingml/2006/table">
            <a:tbl>
              <a:tblPr/>
              <a:tblGrid>
                <a:gridCol w="247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868">
                <a:tc>
                  <a:txBody>
                    <a:bodyPr/>
                    <a:lstStyle/>
                    <a:p>
                      <a:pPr algn="l" fontAlgn="t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>
                    <a:lnL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0" name="Tableau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15041"/>
              </p:ext>
            </p:extLst>
          </p:nvPr>
        </p:nvGraphicFramePr>
        <p:xfrm>
          <a:off x="4793576" y="1718007"/>
          <a:ext cx="1938665" cy="1230787"/>
        </p:xfrm>
        <a:graphic>
          <a:graphicData uri="http://schemas.openxmlformats.org/drawingml/2006/table">
            <a:tbl>
              <a:tblPr/>
              <a:tblGrid>
                <a:gridCol w="193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0787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>
                    <a:lnL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" name="ZoneTexte 48"/>
          <p:cNvSpPr txBox="1"/>
          <p:nvPr/>
        </p:nvSpPr>
        <p:spPr>
          <a:xfrm>
            <a:off x="2411760" y="1411816"/>
            <a:ext cx="251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FF6600"/>
                </a:solidFill>
                <a:latin typeface="Helvetica 55 Roman" panose="020B0604020202020204" pitchFamily="34" charset="0"/>
              </a:rPr>
              <a:t>Luxembourg</a:t>
            </a:r>
            <a:r>
              <a:rPr lang="fr-FR" sz="10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</a:p>
          <a:p>
            <a:endParaRPr lang="fr-FR" sz="1000" dirty="0">
              <a:solidFill>
                <a:srgbClr val="000000"/>
              </a:solidFill>
              <a:latin typeface="Helvetica 55 Roman" panose="020B0604020202020204" pitchFamily="34" charset="0"/>
            </a:endParaRPr>
          </a:p>
        </p:txBody>
      </p:sp>
      <p:graphicFrame>
        <p:nvGraphicFramePr>
          <p:cNvPr id="262" name="Tableau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14852"/>
              </p:ext>
            </p:extLst>
          </p:nvPr>
        </p:nvGraphicFramePr>
        <p:xfrm>
          <a:off x="2490044" y="1703490"/>
          <a:ext cx="2108200" cy="1033181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3181">
                <a:tc>
                  <a:txBody>
                    <a:bodyPr/>
                    <a:lstStyle/>
                    <a:p>
                      <a:pPr algn="l" fontAlgn="t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>
                    <a:lnL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3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318" y="4306281"/>
            <a:ext cx="551585" cy="2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" name="Oval 267"/>
          <p:cNvSpPr/>
          <p:nvPr/>
        </p:nvSpPr>
        <p:spPr>
          <a:xfrm>
            <a:off x="965918" y="4365284"/>
            <a:ext cx="146904" cy="192000"/>
          </a:xfrm>
          <a:prstGeom prst="ellipse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GW</a:t>
            </a:r>
          </a:p>
        </p:txBody>
      </p:sp>
      <p:pic>
        <p:nvPicPr>
          <p:cNvPr id="265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318" y="3666405"/>
            <a:ext cx="551585" cy="2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" name="Oval 267"/>
          <p:cNvSpPr/>
          <p:nvPr/>
        </p:nvSpPr>
        <p:spPr>
          <a:xfrm>
            <a:off x="965918" y="3674624"/>
            <a:ext cx="146904" cy="192000"/>
          </a:xfrm>
          <a:prstGeom prst="ellipse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230k</a:t>
            </a:r>
          </a:p>
        </p:txBody>
      </p:sp>
      <p:sp>
        <p:nvSpPr>
          <p:cNvPr id="267" name="ZoneTexte 266"/>
          <p:cNvSpPr txBox="1"/>
          <p:nvPr/>
        </p:nvSpPr>
        <p:spPr bwMode="auto">
          <a:xfrm>
            <a:off x="1493938" y="3090340"/>
            <a:ext cx="485774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ct val="0"/>
              </a:spcAft>
            </a:pPr>
            <a:endParaRPr lang="fr-FR" sz="5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r>
              <a:rPr lang="fr-FR" sz="1200" dirty="0" err="1">
                <a:solidFill>
                  <a:srgbClr val="000000"/>
                </a:solidFill>
              </a:rPr>
              <a:t>Nov</a:t>
            </a:r>
            <a:r>
              <a:rPr lang="fr-FR" sz="1200" dirty="0">
                <a:solidFill>
                  <a:srgbClr val="000000"/>
                </a:solidFill>
              </a:rPr>
              <a:t> 18</a:t>
            </a:r>
          </a:p>
          <a:p>
            <a:pPr algn="r">
              <a:spcAft>
                <a:spcPct val="0"/>
              </a:spcAft>
            </a:pPr>
            <a:endParaRPr lang="fr-FR" sz="12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</a:rPr>
              <a:t>Q1 18</a:t>
            </a:r>
          </a:p>
        </p:txBody>
      </p:sp>
      <p:pic>
        <p:nvPicPr>
          <p:cNvPr id="268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6160" y="3160169"/>
            <a:ext cx="576742" cy="2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9" name="Oval 267"/>
          <p:cNvSpPr/>
          <p:nvPr/>
        </p:nvSpPr>
        <p:spPr>
          <a:xfrm>
            <a:off x="965918" y="3198309"/>
            <a:ext cx="146904" cy="192000"/>
          </a:xfrm>
          <a:prstGeom prst="ellipse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0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68792" y="2334495"/>
            <a:ext cx="576742" cy="2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Picture 6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8792" y="1860361"/>
            <a:ext cx="573612" cy="266740"/>
          </a:xfrm>
          <a:prstGeom prst="rect">
            <a:avLst/>
          </a:prstGeom>
        </p:spPr>
      </p:pic>
      <p:sp>
        <p:nvSpPr>
          <p:cNvPr id="272" name="Oval 267"/>
          <p:cNvSpPr/>
          <p:nvPr/>
        </p:nvSpPr>
        <p:spPr>
          <a:xfrm>
            <a:off x="3298550" y="1933192"/>
            <a:ext cx="146904" cy="192000"/>
          </a:xfrm>
          <a:prstGeom prst="ellipse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ZoneTexte 272"/>
          <p:cNvSpPr txBox="1"/>
          <p:nvPr/>
        </p:nvSpPr>
        <p:spPr bwMode="auto">
          <a:xfrm>
            <a:off x="3601690" y="1891994"/>
            <a:ext cx="7490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</a:rPr>
              <a:t>Q2 18</a:t>
            </a:r>
          </a:p>
          <a:p>
            <a:pPr>
              <a:spcAft>
                <a:spcPct val="0"/>
              </a:spcAft>
            </a:pPr>
            <a:br>
              <a:rPr lang="fr-FR" sz="800" dirty="0">
                <a:solidFill>
                  <a:srgbClr val="000000"/>
                </a:solidFill>
              </a:rPr>
            </a:br>
            <a:r>
              <a:rPr lang="fr-FR" sz="1200" dirty="0">
                <a:solidFill>
                  <a:srgbClr val="000000"/>
                </a:solidFill>
              </a:rPr>
              <a:t>Q4 19 </a:t>
            </a:r>
            <a:r>
              <a:rPr lang="fr-FR" sz="1200" dirty="0" err="1">
                <a:solidFill>
                  <a:srgbClr val="000000"/>
                </a:solidFill>
              </a:rPr>
              <a:t>TbC</a:t>
            </a:r>
            <a:endParaRPr lang="fr-FR" sz="1200" dirty="0">
              <a:solidFill>
                <a:srgbClr val="000000"/>
              </a:solidFill>
            </a:endParaRPr>
          </a:p>
        </p:txBody>
      </p:sp>
      <p:pic>
        <p:nvPicPr>
          <p:cNvPr id="274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4843587"/>
            <a:ext cx="551585" cy="2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4804" y="2442073"/>
            <a:ext cx="551585" cy="2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" name="ZoneTexte 275"/>
          <p:cNvSpPr txBox="1"/>
          <p:nvPr/>
        </p:nvSpPr>
        <p:spPr bwMode="auto">
          <a:xfrm>
            <a:off x="7520505" y="2430458"/>
            <a:ext cx="139194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</a:rPr>
              <a:t>Q3 18</a:t>
            </a:r>
          </a:p>
          <a:p>
            <a:pPr algn="r">
              <a:spcAft>
                <a:spcPct val="0"/>
              </a:spcAft>
            </a:pPr>
            <a:endParaRPr lang="fr-FR" sz="12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endParaRPr lang="fr-FR" sz="5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r>
              <a:rPr lang="fr-FR" sz="800" dirty="0" err="1">
                <a:solidFill>
                  <a:srgbClr val="000000"/>
                </a:solidFill>
              </a:rPr>
              <a:t>Technical</a:t>
            </a:r>
            <a:r>
              <a:rPr lang="fr-FR" sz="800" dirty="0">
                <a:solidFill>
                  <a:srgbClr val="000000"/>
                </a:solidFill>
              </a:rPr>
              <a:t> end 20</a:t>
            </a:r>
          </a:p>
          <a:p>
            <a:pPr algn="r">
              <a:spcAft>
                <a:spcPct val="0"/>
              </a:spcAft>
            </a:pPr>
            <a:r>
              <a:rPr lang="fr-FR" sz="800" dirty="0">
                <a:solidFill>
                  <a:srgbClr val="000000"/>
                </a:solidFill>
              </a:rPr>
              <a:t>Commercial </a:t>
            </a:r>
            <a:r>
              <a:rPr lang="fr-FR" sz="800" dirty="0" err="1">
                <a:solidFill>
                  <a:srgbClr val="000000"/>
                </a:solidFill>
              </a:rPr>
              <a:t>start</a:t>
            </a:r>
            <a:r>
              <a:rPr lang="fr-FR" sz="800" dirty="0">
                <a:solidFill>
                  <a:srgbClr val="000000"/>
                </a:solidFill>
              </a:rPr>
              <a:t> 21</a:t>
            </a:r>
          </a:p>
          <a:p>
            <a:pPr algn="r">
              <a:spcAft>
                <a:spcPct val="0"/>
              </a:spcAft>
            </a:pPr>
            <a:endParaRPr lang="fr-FR" sz="8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r>
              <a:rPr lang="fr-FR" sz="800" dirty="0" err="1">
                <a:solidFill>
                  <a:srgbClr val="000000"/>
                </a:solidFill>
              </a:rPr>
              <a:t>Technical</a:t>
            </a:r>
            <a:r>
              <a:rPr lang="fr-FR" sz="800" dirty="0">
                <a:solidFill>
                  <a:srgbClr val="000000"/>
                </a:solidFill>
              </a:rPr>
              <a:t> </a:t>
            </a:r>
            <a:r>
              <a:rPr lang="fr-FR" sz="800" dirty="0" err="1">
                <a:solidFill>
                  <a:srgbClr val="000000"/>
                </a:solidFill>
              </a:rPr>
              <a:t>launch</a:t>
            </a:r>
            <a:r>
              <a:rPr lang="fr-FR" sz="800" dirty="0">
                <a:solidFill>
                  <a:srgbClr val="000000"/>
                </a:solidFill>
              </a:rPr>
              <a:t> Q4 2021</a:t>
            </a:r>
          </a:p>
          <a:p>
            <a:pPr algn="r">
              <a:spcAft>
                <a:spcPct val="0"/>
              </a:spcAft>
            </a:pPr>
            <a:r>
              <a:rPr lang="fr-FR" sz="800" dirty="0">
                <a:solidFill>
                  <a:srgbClr val="000000"/>
                </a:solidFill>
              </a:rPr>
              <a:t>Commercial </a:t>
            </a:r>
            <a:r>
              <a:rPr lang="fr-FR" sz="800" dirty="0" err="1">
                <a:solidFill>
                  <a:srgbClr val="000000"/>
                </a:solidFill>
              </a:rPr>
              <a:t>start</a:t>
            </a:r>
            <a:r>
              <a:rPr lang="fr-FR" sz="800" dirty="0">
                <a:solidFill>
                  <a:srgbClr val="000000"/>
                </a:solidFill>
              </a:rPr>
              <a:t> 02/22</a:t>
            </a:r>
          </a:p>
        </p:txBody>
      </p:sp>
      <p:pic>
        <p:nvPicPr>
          <p:cNvPr id="277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89646" y="3015338"/>
            <a:ext cx="576742" cy="2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Oval 268"/>
          <p:cNvSpPr/>
          <p:nvPr/>
        </p:nvSpPr>
        <p:spPr>
          <a:xfrm>
            <a:off x="965918" y="4858740"/>
            <a:ext cx="146904" cy="19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ZoneTexte 278"/>
          <p:cNvSpPr txBox="1"/>
          <p:nvPr/>
        </p:nvSpPr>
        <p:spPr bwMode="auto">
          <a:xfrm>
            <a:off x="5615519" y="1734056"/>
            <a:ext cx="987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</a:rPr>
              <a:t>Q2 19</a:t>
            </a:r>
          </a:p>
          <a:p>
            <a:pPr algn="r"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</a:rPr>
              <a:t>National 09/20</a:t>
            </a:r>
          </a:p>
        </p:txBody>
      </p:sp>
      <p:pic>
        <p:nvPicPr>
          <p:cNvPr id="280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59481" y="1893894"/>
            <a:ext cx="576742" cy="2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" name="ZoneTexte 280"/>
          <p:cNvSpPr txBox="1"/>
          <p:nvPr/>
        </p:nvSpPr>
        <p:spPr bwMode="auto">
          <a:xfrm>
            <a:off x="7886158" y="4197086"/>
            <a:ext cx="739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r>
              <a:rPr lang="fr-FR" sz="1200" dirty="0" err="1">
                <a:solidFill>
                  <a:srgbClr val="000000"/>
                </a:solidFill>
              </a:rPr>
              <a:t>Bespoke</a:t>
            </a:r>
            <a:endParaRPr lang="fr-FR" sz="12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endParaRPr lang="fr-FR" sz="12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</a:rPr>
              <a:t>H2 19 </a:t>
            </a:r>
            <a:r>
              <a:rPr lang="fr-FR" sz="1200" dirty="0" err="1">
                <a:solidFill>
                  <a:srgbClr val="000000"/>
                </a:solidFill>
              </a:rPr>
              <a:t>TbC</a:t>
            </a:r>
            <a:endParaRPr lang="fr-FR" sz="1200" dirty="0">
              <a:solidFill>
                <a:srgbClr val="000000"/>
              </a:solidFill>
            </a:endParaRPr>
          </a:p>
        </p:txBody>
      </p:sp>
      <p:pic>
        <p:nvPicPr>
          <p:cNvPr id="28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82104" y="4836978"/>
            <a:ext cx="576742" cy="2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" name="Oval 269"/>
          <p:cNvSpPr/>
          <p:nvPr/>
        </p:nvSpPr>
        <p:spPr>
          <a:xfrm>
            <a:off x="7619404" y="4821593"/>
            <a:ext cx="146904" cy="192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4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9701" y="6108945"/>
            <a:ext cx="551585" cy="2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ZoneTexte 284"/>
          <p:cNvSpPr txBox="1"/>
          <p:nvPr/>
        </p:nvSpPr>
        <p:spPr bwMode="auto">
          <a:xfrm>
            <a:off x="4765306" y="6079810"/>
            <a:ext cx="1226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</a:rPr>
              <a:t>Dakar </a:t>
            </a:r>
            <a:r>
              <a:rPr lang="fr-FR" sz="1200" dirty="0" err="1">
                <a:solidFill>
                  <a:srgbClr val="000000"/>
                </a:solidFill>
              </a:rPr>
              <a:t>PoC</a:t>
            </a:r>
            <a:r>
              <a:rPr lang="fr-FR" sz="1200" dirty="0">
                <a:solidFill>
                  <a:srgbClr val="000000"/>
                </a:solidFill>
              </a:rPr>
              <a:t> 2020</a:t>
            </a:r>
          </a:p>
          <a:p>
            <a:pPr algn="r"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</a:endParaRPr>
          </a:p>
        </p:txBody>
      </p:sp>
      <p:sp>
        <p:nvSpPr>
          <p:cNvPr id="286" name="Oval 268"/>
          <p:cNvSpPr/>
          <p:nvPr/>
        </p:nvSpPr>
        <p:spPr>
          <a:xfrm>
            <a:off x="4384301" y="6104904"/>
            <a:ext cx="146904" cy="19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ZoneTexte 286"/>
          <p:cNvSpPr txBox="1"/>
          <p:nvPr/>
        </p:nvSpPr>
        <p:spPr>
          <a:xfrm>
            <a:off x="7785288" y="1814627"/>
            <a:ext cx="1323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6600"/>
                </a:solidFill>
                <a:latin typeface="Helvetica 55 Roman" panose="020B0604020202020204" pitchFamily="34" charset="0"/>
              </a:rPr>
              <a:t>Russia</a:t>
            </a:r>
          </a:p>
        </p:txBody>
      </p:sp>
      <p:graphicFrame>
        <p:nvGraphicFramePr>
          <p:cNvPr id="288" name="Tableau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7672"/>
              </p:ext>
            </p:extLst>
          </p:nvPr>
        </p:nvGraphicFramePr>
        <p:xfrm>
          <a:off x="6825428" y="1700808"/>
          <a:ext cx="2108200" cy="364915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915">
                <a:tc>
                  <a:txBody>
                    <a:bodyPr/>
                    <a:lstStyle/>
                    <a:p>
                      <a:pPr algn="l" fontAlgn="t"/>
                      <a:endParaRPr lang="fr-FR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>
                    <a:lnL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9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3956" y="1809844"/>
            <a:ext cx="551585" cy="2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0" name="ZoneTexte 289"/>
          <p:cNvSpPr txBox="1"/>
          <p:nvPr/>
        </p:nvSpPr>
        <p:spPr bwMode="auto">
          <a:xfrm>
            <a:off x="8141700" y="1794302"/>
            <a:ext cx="500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</a:rPr>
              <a:t>19 </a:t>
            </a:r>
            <a:r>
              <a:rPr lang="fr-FR" sz="1200" dirty="0" err="1">
                <a:solidFill>
                  <a:srgbClr val="000000"/>
                </a:solidFill>
              </a:rPr>
              <a:t>TbC</a:t>
            </a:r>
            <a:endParaRPr lang="fr-FR" sz="12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endParaRPr lang="fr-FR" sz="5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endParaRPr lang="fr-FR" sz="500" dirty="0">
              <a:solidFill>
                <a:srgbClr val="000000"/>
              </a:solidFill>
            </a:endParaRPr>
          </a:p>
        </p:txBody>
      </p:sp>
      <p:sp>
        <p:nvSpPr>
          <p:cNvPr id="291" name="Oval 269"/>
          <p:cNvSpPr/>
          <p:nvPr/>
        </p:nvSpPr>
        <p:spPr>
          <a:xfrm>
            <a:off x="7621130" y="1796840"/>
            <a:ext cx="146904" cy="192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2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9825" y="2525079"/>
            <a:ext cx="551585" cy="2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" name="ZoneTexte 292"/>
          <p:cNvSpPr txBox="1"/>
          <p:nvPr/>
        </p:nvSpPr>
        <p:spPr bwMode="auto">
          <a:xfrm>
            <a:off x="6146491" y="2513464"/>
            <a:ext cx="4617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</a:rPr>
              <a:t> Q4 19</a:t>
            </a:r>
          </a:p>
          <a:p>
            <a:pPr algn="r">
              <a:spcAft>
                <a:spcPct val="0"/>
              </a:spcAft>
            </a:pPr>
            <a:endParaRPr lang="fr-FR" sz="5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endParaRPr lang="fr-FR" sz="500" dirty="0">
              <a:solidFill>
                <a:srgbClr val="000000"/>
              </a:solidFill>
            </a:endParaRPr>
          </a:p>
        </p:txBody>
      </p:sp>
      <p:sp>
        <p:nvSpPr>
          <p:cNvPr id="294" name="Oval 269"/>
          <p:cNvSpPr/>
          <p:nvPr/>
        </p:nvSpPr>
        <p:spPr>
          <a:xfrm>
            <a:off x="5586999" y="2544623"/>
            <a:ext cx="146904" cy="192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GW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</p:txBody>
      </p:sp>
      <p:sp>
        <p:nvSpPr>
          <p:cNvPr id="295" name="Oval 268"/>
          <p:cNvSpPr/>
          <p:nvPr/>
        </p:nvSpPr>
        <p:spPr>
          <a:xfrm>
            <a:off x="3298716" y="2311923"/>
            <a:ext cx="146904" cy="192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Oval 267"/>
          <p:cNvSpPr/>
          <p:nvPr/>
        </p:nvSpPr>
        <p:spPr>
          <a:xfrm>
            <a:off x="5580112" y="1873723"/>
            <a:ext cx="146904" cy="192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7" name="Tableau 2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7203"/>
              </p:ext>
            </p:extLst>
          </p:nvPr>
        </p:nvGraphicFramePr>
        <p:xfrm>
          <a:off x="179512" y="1700808"/>
          <a:ext cx="2108200" cy="1028285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285">
                <a:tc>
                  <a:txBody>
                    <a:bodyPr/>
                    <a:lstStyle/>
                    <a:p>
                      <a:pPr algn="l" fontAlgn="t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>
                    <a:lnL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8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7448" y="2174943"/>
            <a:ext cx="576742" cy="2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" name="Picture 6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448" y="1733761"/>
            <a:ext cx="573612" cy="266740"/>
          </a:xfrm>
          <a:prstGeom prst="rect">
            <a:avLst/>
          </a:prstGeom>
        </p:spPr>
      </p:pic>
      <p:sp>
        <p:nvSpPr>
          <p:cNvPr id="300" name="Oval 267"/>
          <p:cNvSpPr/>
          <p:nvPr/>
        </p:nvSpPr>
        <p:spPr>
          <a:xfrm>
            <a:off x="957206" y="1806592"/>
            <a:ext cx="146904" cy="192000"/>
          </a:xfrm>
          <a:prstGeom prst="ellipse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6K</a:t>
            </a:r>
          </a:p>
        </p:txBody>
      </p:sp>
      <p:sp>
        <p:nvSpPr>
          <p:cNvPr id="301" name="ZoneTexte 300"/>
          <p:cNvSpPr txBox="1"/>
          <p:nvPr/>
        </p:nvSpPr>
        <p:spPr bwMode="auto">
          <a:xfrm>
            <a:off x="1260346" y="1765394"/>
            <a:ext cx="52899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>
              <a:spcAft>
                <a:spcPct val="0"/>
              </a:spcAft>
            </a:pPr>
            <a:r>
              <a:rPr lang="fr-FR" sz="1200" dirty="0" err="1">
                <a:solidFill>
                  <a:srgbClr val="000000"/>
                </a:solidFill>
              </a:rPr>
              <a:t>Dec</a:t>
            </a:r>
            <a:r>
              <a:rPr lang="fr-FR" sz="1200" dirty="0">
                <a:solidFill>
                  <a:srgbClr val="000000"/>
                </a:solidFill>
              </a:rPr>
              <a:t> 17 </a:t>
            </a:r>
          </a:p>
          <a:p>
            <a:pPr>
              <a:spcAft>
                <a:spcPct val="0"/>
              </a:spcAft>
            </a:pPr>
            <a:br>
              <a:rPr lang="fr-FR" sz="800" dirty="0">
                <a:solidFill>
                  <a:srgbClr val="000000"/>
                </a:solidFill>
              </a:rPr>
            </a:br>
            <a:r>
              <a:rPr lang="fr-FR" sz="1200" dirty="0">
                <a:solidFill>
                  <a:srgbClr val="000000"/>
                </a:solidFill>
              </a:rPr>
              <a:t>Q2 19</a:t>
            </a:r>
          </a:p>
        </p:txBody>
      </p:sp>
      <p:sp>
        <p:nvSpPr>
          <p:cNvPr id="302" name="Oval 267"/>
          <p:cNvSpPr/>
          <p:nvPr/>
        </p:nvSpPr>
        <p:spPr>
          <a:xfrm>
            <a:off x="971600" y="2184727"/>
            <a:ext cx="146904" cy="192000"/>
          </a:xfrm>
          <a:prstGeom prst="ellipse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3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9776" y="4352163"/>
            <a:ext cx="551585" cy="2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" name="Oval 267"/>
          <p:cNvSpPr/>
          <p:nvPr/>
        </p:nvSpPr>
        <p:spPr>
          <a:xfrm>
            <a:off x="7604376" y="4360383"/>
            <a:ext cx="146904" cy="192000"/>
          </a:xfrm>
          <a:prstGeom prst="ellipse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Oval 269"/>
          <p:cNvSpPr/>
          <p:nvPr/>
        </p:nvSpPr>
        <p:spPr>
          <a:xfrm>
            <a:off x="7618661" y="3040968"/>
            <a:ext cx="146904" cy="192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Oval 267"/>
          <p:cNvSpPr/>
          <p:nvPr/>
        </p:nvSpPr>
        <p:spPr>
          <a:xfrm>
            <a:off x="7600993" y="2462193"/>
            <a:ext cx="146904" cy="192000"/>
          </a:xfrm>
          <a:prstGeom prst="ellipse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1700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GW +13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7" name="Tableau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70315"/>
              </p:ext>
            </p:extLst>
          </p:nvPr>
        </p:nvGraphicFramePr>
        <p:xfrm>
          <a:off x="179672" y="5534793"/>
          <a:ext cx="2924683" cy="1110873"/>
        </p:xfrm>
        <a:graphic>
          <a:graphicData uri="http://schemas.openxmlformats.org/drawingml/2006/table">
            <a:tbl>
              <a:tblPr/>
              <a:tblGrid>
                <a:gridCol w="292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0873">
                <a:tc>
                  <a:txBody>
                    <a:bodyPr/>
                    <a:lstStyle/>
                    <a:p>
                      <a:pPr algn="l" fontAlgn="t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>
                    <a:lnL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" name="ZoneTexte 141"/>
          <p:cNvSpPr txBox="1"/>
          <p:nvPr/>
        </p:nvSpPr>
        <p:spPr bwMode="auto">
          <a:xfrm>
            <a:off x="1153356" y="5664265"/>
            <a:ext cx="1906477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ct val="0"/>
              </a:spcAft>
            </a:pPr>
            <a:r>
              <a:rPr lang="fr-FR" sz="1100" dirty="0">
                <a:solidFill>
                  <a:srgbClr val="000000"/>
                </a:solidFill>
              </a:rPr>
              <a:t>Q4 ‘19                                </a:t>
            </a:r>
          </a:p>
          <a:p>
            <a:pPr algn="r">
              <a:spcAft>
                <a:spcPct val="0"/>
              </a:spcAft>
            </a:pPr>
            <a:endParaRPr lang="fr-FR" sz="11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r>
              <a:rPr lang="fr-FR" sz="1100">
                <a:solidFill>
                  <a:srgbClr val="000000"/>
                </a:solidFill>
              </a:rPr>
              <a:t>Q4 </a:t>
            </a:r>
            <a:r>
              <a:rPr lang="fr-FR" sz="1100" dirty="0">
                <a:solidFill>
                  <a:srgbClr val="000000"/>
                </a:solidFill>
              </a:rPr>
              <a:t>‘21 </a:t>
            </a:r>
            <a:r>
              <a:rPr lang="en-US" sz="1100" dirty="0">
                <a:solidFill>
                  <a:srgbClr val="000000"/>
                </a:solidFill>
              </a:rPr>
              <a:t>5 main cities +  1,9K additional municipalities</a:t>
            </a:r>
            <a:endParaRPr lang="fr-FR" sz="11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endParaRPr lang="fr-FR" sz="1100" dirty="0">
              <a:solidFill>
                <a:srgbClr val="000000"/>
              </a:solidFill>
            </a:endParaRPr>
          </a:p>
        </p:txBody>
      </p:sp>
      <p:pic>
        <p:nvPicPr>
          <p:cNvPr id="309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8941" y="5634322"/>
            <a:ext cx="576742" cy="2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" name="Oval 267"/>
          <p:cNvSpPr/>
          <p:nvPr/>
        </p:nvSpPr>
        <p:spPr>
          <a:xfrm>
            <a:off x="1027920" y="5664048"/>
            <a:ext cx="146904" cy="192000"/>
          </a:xfrm>
          <a:prstGeom prst="ellipse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1" name="Picture 6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17" y="6177019"/>
            <a:ext cx="573612" cy="266740"/>
          </a:xfrm>
          <a:prstGeom prst="rect">
            <a:avLst/>
          </a:prstGeom>
        </p:spPr>
      </p:pic>
      <p:sp>
        <p:nvSpPr>
          <p:cNvPr id="312" name="Oval 268"/>
          <p:cNvSpPr/>
          <p:nvPr/>
        </p:nvSpPr>
        <p:spPr>
          <a:xfrm>
            <a:off x="1027920" y="6262973"/>
            <a:ext cx="146904" cy="192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ZoneTexte 101"/>
          <p:cNvSpPr txBox="1">
            <a:spLocks noChangeArrowheads="1"/>
          </p:cNvSpPr>
          <p:nvPr/>
        </p:nvSpPr>
        <p:spPr bwMode="auto">
          <a:xfrm>
            <a:off x="1022050" y="4150718"/>
            <a:ext cx="1173463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75 Bold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75 Bold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75 Bold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75 Bold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75 Bold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dirty="0">
                <a:solidFill>
                  <a:srgbClr val="000000"/>
                </a:solidFill>
                <a:latin typeface="Helvetica 75"/>
              </a:rPr>
              <a:t>IoT </a:t>
            </a:r>
            <a:r>
              <a:rPr lang="fr-FR" sz="900" dirty="0" err="1">
                <a:solidFill>
                  <a:srgbClr val="000000"/>
                </a:solidFill>
                <a:latin typeface="Helvetica 75"/>
              </a:rPr>
              <a:t>Connect</a:t>
            </a:r>
            <a:r>
              <a:rPr lang="fr-FR" sz="900" dirty="0">
                <a:solidFill>
                  <a:srgbClr val="000000"/>
                </a:solidFill>
                <a:latin typeface="Helvetica 75"/>
              </a:rPr>
              <a:t> </a:t>
            </a:r>
            <a:r>
              <a:rPr lang="fr-FR" sz="900" dirty="0" err="1">
                <a:solidFill>
                  <a:srgbClr val="000000"/>
                </a:solidFill>
                <a:latin typeface="Helvetica 75"/>
              </a:rPr>
              <a:t>Anywhere</a:t>
            </a:r>
            <a:endParaRPr lang="fr-FR" sz="900" dirty="0">
              <a:solidFill>
                <a:srgbClr val="000000"/>
              </a:solidFill>
              <a:latin typeface="Helvetica 75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solidFill>
                  <a:srgbClr val="000000"/>
                </a:solidFill>
                <a:latin typeface="Helvetica 75"/>
              </a:rPr>
              <a:t>Q1 18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00" dirty="0">
              <a:solidFill>
                <a:srgbClr val="000000"/>
              </a:solidFill>
              <a:latin typeface="Helvetica 75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" dirty="0">
              <a:solidFill>
                <a:srgbClr val="000000"/>
              </a:solidFill>
              <a:latin typeface="+mn-lt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700" dirty="0">
              <a:solidFill>
                <a:srgbClr val="000000"/>
              </a:solidFill>
              <a:latin typeface="+mn-lt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dirty="0">
                <a:solidFill>
                  <a:srgbClr val="000000"/>
                </a:solidFill>
                <a:latin typeface="+mn-lt"/>
              </a:rPr>
              <a:t>On-</a:t>
            </a:r>
            <a:r>
              <a:rPr lang="fr-FR" sz="900" dirty="0" err="1">
                <a:solidFill>
                  <a:srgbClr val="000000"/>
                </a:solidFill>
                <a:latin typeface="+mn-lt"/>
              </a:rPr>
              <a:t>premises</a:t>
            </a:r>
            <a:endParaRPr lang="fr-FR" sz="9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14" name="Picture 6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4803" y="3419071"/>
            <a:ext cx="573612" cy="266740"/>
          </a:xfrm>
          <a:prstGeom prst="rect">
            <a:avLst/>
          </a:prstGeom>
        </p:spPr>
      </p:pic>
      <p:sp>
        <p:nvSpPr>
          <p:cNvPr id="315" name="Oval 269"/>
          <p:cNvSpPr/>
          <p:nvPr/>
        </p:nvSpPr>
        <p:spPr>
          <a:xfrm>
            <a:off x="7505525" y="3469164"/>
            <a:ext cx="146904" cy="192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6" name="Tableau 315">
            <a:extLst>
              <a:ext uri="{FF2B5EF4-FFF2-40B4-BE49-F238E27FC236}">
                <a16:creationId xmlns:a16="http://schemas.microsoft.com/office/drawing/2014/main" id="{AE695510-DC6D-4999-87B6-03A53965E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16753"/>
              </p:ext>
            </p:extLst>
          </p:nvPr>
        </p:nvGraphicFramePr>
        <p:xfrm>
          <a:off x="6804248" y="5590791"/>
          <a:ext cx="2108200" cy="1232303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2303">
                <a:tc>
                  <a:txBody>
                    <a:bodyPr/>
                    <a:lstStyle/>
                    <a:p>
                      <a:pPr algn="l" fontAlgn="t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>
                    <a:lnL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D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7" name="Picture 7">
            <a:extLst>
              <a:ext uri="{FF2B5EF4-FFF2-40B4-BE49-F238E27FC236}">
                <a16:creationId xmlns:a16="http://schemas.microsoft.com/office/drawing/2014/main" id="{D8201E33-7B37-4665-B952-3DDA4AAE0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0985" y="5684097"/>
            <a:ext cx="551585" cy="2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" name="ZoneTexte 317">
            <a:extLst>
              <a:ext uri="{FF2B5EF4-FFF2-40B4-BE49-F238E27FC236}">
                <a16:creationId xmlns:a16="http://schemas.microsoft.com/office/drawing/2014/main" id="{DC513D05-BFB1-438B-85F5-9AE569700419}"/>
              </a:ext>
            </a:extLst>
          </p:cNvPr>
          <p:cNvSpPr txBox="1"/>
          <p:nvPr/>
        </p:nvSpPr>
        <p:spPr bwMode="auto">
          <a:xfrm>
            <a:off x="8170931" y="5704346"/>
            <a:ext cx="4184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</a:rPr>
              <a:t>Q3 19</a:t>
            </a:r>
          </a:p>
          <a:p>
            <a:pPr algn="r"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  <a:hlinkClick r:id="rId5"/>
              </a:rPr>
              <a:t>Q4 18</a:t>
            </a:r>
            <a:endParaRPr lang="fr-FR" sz="12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</a:endParaRPr>
          </a:p>
          <a:p>
            <a:pPr algn="r">
              <a:spcAft>
                <a:spcPct val="0"/>
              </a:spcAft>
            </a:pPr>
            <a:r>
              <a:rPr lang="fr-FR" sz="1200" dirty="0">
                <a:solidFill>
                  <a:srgbClr val="000000"/>
                </a:solidFill>
              </a:rPr>
              <a:t>H1 21</a:t>
            </a:r>
          </a:p>
        </p:txBody>
      </p:sp>
      <p:pic>
        <p:nvPicPr>
          <p:cNvPr id="319" name="Picture 4">
            <a:extLst>
              <a:ext uri="{FF2B5EF4-FFF2-40B4-BE49-F238E27FC236}">
                <a16:creationId xmlns:a16="http://schemas.microsoft.com/office/drawing/2014/main" id="{BED36DA2-21F7-43D1-9ED4-A194D8E09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45827" y="6118939"/>
            <a:ext cx="576742" cy="2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" name="Oval 268">
            <a:extLst>
              <a:ext uri="{FF2B5EF4-FFF2-40B4-BE49-F238E27FC236}">
                <a16:creationId xmlns:a16="http://schemas.microsoft.com/office/drawing/2014/main" id="{8F39487C-910C-4EB7-8520-E13769D11888}"/>
              </a:ext>
            </a:extLst>
          </p:cNvPr>
          <p:cNvSpPr/>
          <p:nvPr/>
        </p:nvSpPr>
        <p:spPr>
          <a:xfrm>
            <a:off x="7575435" y="6127899"/>
            <a:ext cx="146904" cy="192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4962</a:t>
            </a:r>
          </a:p>
        </p:txBody>
      </p:sp>
      <p:sp>
        <p:nvSpPr>
          <p:cNvPr id="321" name="Oval 268">
            <a:extLst>
              <a:ext uri="{FF2B5EF4-FFF2-40B4-BE49-F238E27FC236}">
                <a16:creationId xmlns:a16="http://schemas.microsoft.com/office/drawing/2014/main" id="{70F2A739-CA7A-4383-A73E-2295363608B0}"/>
              </a:ext>
            </a:extLst>
          </p:cNvPr>
          <p:cNvSpPr/>
          <p:nvPr/>
        </p:nvSpPr>
        <p:spPr>
          <a:xfrm>
            <a:off x="7575435" y="5699703"/>
            <a:ext cx="146904" cy="192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70K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301 GW</a:t>
            </a:r>
          </a:p>
        </p:txBody>
      </p:sp>
      <p:pic>
        <p:nvPicPr>
          <p:cNvPr id="322" name="Picture 64">
            <a:extLst>
              <a:ext uri="{FF2B5EF4-FFF2-40B4-BE49-F238E27FC236}">
                <a16:creationId xmlns:a16="http://schemas.microsoft.com/office/drawing/2014/main" id="{838FBF04-B7FC-4381-B4E7-9FFFDF4C48B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663" y="6436387"/>
            <a:ext cx="573612" cy="266740"/>
          </a:xfrm>
          <a:prstGeom prst="rect">
            <a:avLst/>
          </a:prstGeom>
        </p:spPr>
      </p:pic>
      <p:sp>
        <p:nvSpPr>
          <p:cNvPr id="323" name="Oval 268">
            <a:extLst>
              <a:ext uri="{FF2B5EF4-FFF2-40B4-BE49-F238E27FC236}">
                <a16:creationId xmlns:a16="http://schemas.microsoft.com/office/drawing/2014/main" id="{08356634-BF91-4BE8-8E3F-4FB56CA4FC83}"/>
              </a:ext>
            </a:extLst>
          </p:cNvPr>
          <p:cNvSpPr/>
          <p:nvPr/>
        </p:nvSpPr>
        <p:spPr>
          <a:xfrm>
            <a:off x="7575435" y="6481165"/>
            <a:ext cx="146904" cy="19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164860" y="523675"/>
            <a:ext cx="8943643" cy="1107996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Stratégie du groupe : Lora + LTE-M, pas de </a:t>
            </a: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skill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center sur NB-</a:t>
            </a: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IoT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: </a:t>
            </a:r>
            <a:r>
              <a:rPr lang="fr-FR" sz="1400" dirty="0">
                <a:latin typeface="Helvetica 45 Light" pitchFamily="34" charset="0"/>
              </a:rPr>
              <a:t>Plusieurs pays Orange ont réévalué leur position sur le NB-</a:t>
            </a:r>
            <a:r>
              <a:rPr lang="fr-FR" sz="1400" dirty="0" err="1">
                <a:latin typeface="Helvetica 45 Light" pitchFamily="34" charset="0"/>
              </a:rPr>
              <a:t>IoT</a:t>
            </a:r>
            <a:r>
              <a:rPr lang="fr-FR" sz="1400" dirty="0">
                <a:latin typeface="Helvetica 45 Light" pitchFamily="34" charset="0"/>
              </a:rPr>
              <a:t> avec le meetering  comme cible.</a:t>
            </a:r>
          </a:p>
          <a:p>
            <a:pPr marL="171450" indent="-171450" defTabSz="914188">
              <a:spcBef>
                <a:spcPts val="200"/>
              </a:spcBef>
              <a:buClr>
                <a:srgbClr val="FF66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100" spc="-20" dirty="0" err="1">
                <a:solidFill>
                  <a:srgbClr val="000000"/>
                </a:solidFill>
                <a:latin typeface="Helvetica 45 Light" pitchFamily="34" charset="0"/>
              </a:rPr>
              <a:t>LoRa</a:t>
            </a:r>
            <a:r>
              <a:rPr lang="en-US" sz="1100" spc="-20" dirty="0">
                <a:solidFill>
                  <a:srgbClr val="000000"/>
                </a:solidFill>
                <a:latin typeface="Helvetica 45 Light" pitchFamily="34" charset="0"/>
              </a:rPr>
              <a:t> on global infrastructure : France + specific area in OSK, ORO + worldwide by SMS. OPL + OMD bespoke.</a:t>
            </a:r>
          </a:p>
          <a:p>
            <a:pPr marL="171450" indent="-171450" defTabSz="914188">
              <a:spcBef>
                <a:spcPts val="200"/>
              </a:spcBef>
              <a:buClr>
                <a:srgbClr val="FF66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100" spc="-20" dirty="0">
                <a:solidFill>
                  <a:srgbClr val="000000"/>
                </a:solidFill>
                <a:latin typeface="Helvetica 45 Light" pitchFamily="34" charset="0"/>
              </a:rPr>
              <a:t>6 countries launched LTE-M, with first roaming agreements</a:t>
            </a:r>
          </a:p>
          <a:p>
            <a:pPr marL="171450" indent="-171450" defTabSz="914188">
              <a:spcBef>
                <a:spcPts val="200"/>
              </a:spcBef>
              <a:buClr>
                <a:srgbClr val="FF66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100" spc="-20" dirty="0">
                <a:latin typeface="Helvetica 45 Light" pitchFamily="34" charset="0"/>
              </a:rPr>
              <a:t>NB-IOT new rise in Spain, Slovakia and Romania</a:t>
            </a:r>
          </a:p>
        </p:txBody>
      </p:sp>
      <p:sp>
        <p:nvSpPr>
          <p:cNvPr id="327" name="Oval 269"/>
          <p:cNvSpPr/>
          <p:nvPr/>
        </p:nvSpPr>
        <p:spPr>
          <a:xfrm>
            <a:off x="8559871" y="1364792"/>
            <a:ext cx="146904" cy="192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7567892" y="1326139"/>
            <a:ext cx="346570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243" fontAlgn="auto">
              <a:spcBef>
                <a:spcPts val="0"/>
              </a:spcBef>
              <a:spcAft>
                <a:spcPts val="0"/>
              </a:spcAft>
            </a:pPr>
            <a:r>
              <a:rPr lang="en-GB" sz="700" dirty="0">
                <a:solidFill>
                  <a:srgbClr val="000000"/>
                </a:solidFill>
                <a:latin typeface="Helvetica 55 Roman" panose="020B0604020202020204" pitchFamily="34" charset="0"/>
              </a:rPr>
              <a:t>Live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7998499" y="1327422"/>
            <a:ext cx="561372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243" fontAlgn="auto">
              <a:spcBef>
                <a:spcPts val="0"/>
              </a:spcBef>
              <a:spcAft>
                <a:spcPts val="0"/>
              </a:spcAft>
            </a:pPr>
            <a:r>
              <a:rPr lang="en-GB" sz="700" dirty="0">
                <a:solidFill>
                  <a:srgbClr val="000000"/>
                </a:solidFill>
                <a:latin typeface="Helvetica 55 Roman" panose="020B0604020202020204" pitchFamily="34" charset="0"/>
              </a:rPr>
              <a:t>On-going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8670436" y="1326136"/>
            <a:ext cx="510076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243" fontAlgn="auto">
              <a:spcBef>
                <a:spcPts val="0"/>
              </a:spcBef>
              <a:spcAft>
                <a:spcPts val="0"/>
              </a:spcAft>
            </a:pPr>
            <a:r>
              <a:rPr lang="en-GB" sz="700" dirty="0">
                <a:solidFill>
                  <a:srgbClr val="000000"/>
                </a:solidFill>
                <a:latin typeface="Helvetica 55 Roman" panose="020B0604020202020204" pitchFamily="34" charset="0"/>
              </a:rPr>
              <a:t>Planned</a:t>
            </a:r>
          </a:p>
        </p:txBody>
      </p:sp>
      <p:sp>
        <p:nvSpPr>
          <p:cNvPr id="331" name="Oval 267"/>
          <p:cNvSpPr/>
          <p:nvPr/>
        </p:nvSpPr>
        <p:spPr>
          <a:xfrm>
            <a:off x="7431532" y="1364792"/>
            <a:ext cx="146904" cy="192000"/>
          </a:xfrm>
          <a:prstGeom prst="ellipse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32" name="Oval 268"/>
          <p:cNvSpPr/>
          <p:nvPr/>
        </p:nvSpPr>
        <p:spPr>
          <a:xfrm>
            <a:off x="7909603" y="1359224"/>
            <a:ext cx="146904" cy="19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33" name="Oval 267"/>
          <p:cNvSpPr/>
          <p:nvPr/>
        </p:nvSpPr>
        <p:spPr>
          <a:xfrm>
            <a:off x="6873368" y="1364792"/>
            <a:ext cx="146904" cy="192000"/>
          </a:xfrm>
          <a:prstGeom prst="ellipse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GB"/>
            </a:defPPr>
            <a:lvl1pPr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474" indent="101558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2536" indent="201543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8011" indent="303109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5071" indent="403085" algn="l" defTabSz="712536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202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236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28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20" algn="l" defTabSz="914085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4624"/>
            <a:ext cx="925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NB-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: déploiement dans le Groupe Orange  zoom sur la Belgique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6936" y="548680"/>
            <a:ext cx="8653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NB-IoT est déployée sur tout le territoire belge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OBE  a collaboré avec Huawei, qui a contribué à intégrer l’IoT dans le réseau d’Orange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45 Light" pitchFamily="34" charset="0"/>
              <a:cs typeface="Helvetica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Stratégie de la Belgique 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: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Ne pas déployer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LoRa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 et faire un focus sur les technos standardisées 3GPP NB-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IoT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 et LTE-M en utilisant une seule infrastructure : la 4G. </a:t>
            </a:r>
          </a:p>
          <a:p>
            <a:pPr marL="557213" marR="0" lvl="3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75 Bold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OBE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couvre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 plus de 96% du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territoire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belge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en LTE</a:t>
            </a:r>
          </a:p>
          <a:p>
            <a:pPr marL="557213" marR="0" lvl="3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75 Bold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Le déploiement national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nécessite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juste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un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ugrade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software  (Huawei SRAN12.1) </a:t>
            </a:r>
          </a:p>
          <a:p>
            <a:pPr marL="557213" marR="0" lvl="3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75 Bold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Pas de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LoRa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car  : 3x plus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cher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nécessite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des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autorisations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 du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régulateur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et de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nouvelles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</a:rPr>
              <a:t> Gateway)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45 Light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32449" y="5517232"/>
            <a:ext cx="21416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Source : OBE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5841" y="2852936"/>
            <a:ext cx="1001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Use cases 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NB-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IoT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 bike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trackers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, Smart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plug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45 Light" pitchFamily="34" charset="0"/>
                <a:cs typeface="Helvetica" panose="020B0604020202020204" pitchFamily="34" charset="0"/>
              </a:rPr>
              <a:t> et smart parking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45 Light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3645024"/>
            <a:ext cx="3763144" cy="187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43" y="3645024"/>
            <a:ext cx="3880809" cy="189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07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462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-20" dirty="0">
                <a:solidFill>
                  <a:srgbClr val="FF6600"/>
                </a:solidFill>
                <a:latin typeface="Helvetica 45 Light" pitchFamily="34" charset="0"/>
              </a:rPr>
              <a:t>Roadmap d ’introduction des techno </a:t>
            </a:r>
            <a:r>
              <a:rPr lang="en-US" sz="2400" b="1" spc="-20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en-US" sz="2400" b="1" spc="-20" dirty="0">
                <a:solidFill>
                  <a:srgbClr val="FF6600"/>
                </a:solidFill>
                <a:latin typeface="Helvetica 45 Light" pitchFamily="34" charset="0"/>
              </a:rPr>
              <a:t> proposée par Orange </a:t>
            </a:r>
            <a:endParaRPr lang="fr-FR" sz="2400" b="1" spc="-20" dirty="0">
              <a:solidFill>
                <a:srgbClr val="FF6600"/>
              </a:solidFill>
              <a:latin typeface="Helvetica 45 Light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67" y="1037172"/>
            <a:ext cx="3707904" cy="4106327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24447" y="3170709"/>
            <a:ext cx="4176464" cy="504056"/>
          </a:xfrm>
          <a:prstGeom prst="rect">
            <a:avLst/>
          </a:prstGeom>
          <a:gradFill>
            <a:gsLst>
              <a:gs pos="1000">
                <a:srgbClr val="4BB4E6">
                  <a:lumMod val="20000"/>
                  <a:lumOff val="80000"/>
                </a:srgbClr>
              </a:gs>
              <a:gs pos="27000">
                <a:srgbClr val="4BB4E6"/>
              </a:gs>
              <a:gs pos="83000">
                <a:srgbClr val="4BB4E6"/>
              </a:gs>
              <a:gs pos="100000">
                <a:srgbClr val="4BB4E6"/>
              </a:gs>
            </a:gsLst>
            <a:lin ang="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570703" y="2433772"/>
            <a:ext cx="3830207" cy="504056"/>
          </a:xfrm>
          <a:prstGeom prst="rect">
            <a:avLst/>
          </a:prstGeom>
          <a:gradFill>
            <a:gsLst>
              <a:gs pos="1000">
                <a:srgbClr val="FF7900">
                  <a:lumMod val="20000"/>
                  <a:lumOff val="80000"/>
                </a:srgbClr>
              </a:gs>
              <a:gs pos="27000">
                <a:srgbClr val="FF7900"/>
              </a:gs>
              <a:gs pos="83000">
                <a:srgbClr val="FF7900"/>
              </a:gs>
              <a:gs pos="100000">
                <a:srgbClr val="FF7900"/>
              </a:gs>
            </a:gsLst>
            <a:lin ang="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3G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448583" y="3746773"/>
            <a:ext cx="3572272" cy="504056"/>
          </a:xfrm>
          <a:prstGeom prst="rect">
            <a:avLst/>
          </a:prstGeom>
          <a:gradFill>
            <a:gsLst>
              <a:gs pos="1000">
                <a:srgbClr val="FFD200">
                  <a:lumMod val="20000"/>
                  <a:lumOff val="80000"/>
                </a:srgbClr>
              </a:gs>
              <a:gs pos="27000">
                <a:srgbClr val="FFD200"/>
              </a:gs>
              <a:gs pos="83000">
                <a:srgbClr val="FFD200"/>
              </a:gs>
              <a:gs pos="100000">
                <a:srgbClr val="FFD200"/>
              </a:gs>
            </a:gsLst>
            <a:lin ang="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LoRaWAN</a:t>
            </a: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34C7A0-75BF-4AF0-966D-B92BA8BD6359}"/>
              </a:ext>
            </a:extLst>
          </p:cNvPr>
          <p:cNvSpPr/>
          <p:nvPr/>
        </p:nvSpPr>
        <p:spPr>
          <a:xfrm>
            <a:off x="5609164" y="2232524"/>
            <a:ext cx="3411689" cy="614898"/>
          </a:xfrm>
          <a:prstGeom prst="rect">
            <a:avLst/>
          </a:prstGeom>
          <a:gradFill flip="none" rotWithShape="1">
            <a:gsLst>
              <a:gs pos="1000">
                <a:srgbClr val="50BE87">
                  <a:lumMod val="20000"/>
                  <a:lumOff val="80000"/>
                  <a:alpha val="67000"/>
                </a:srgbClr>
              </a:gs>
              <a:gs pos="27000">
                <a:srgbClr val="50BE87">
                  <a:alpha val="67000"/>
                </a:srgbClr>
              </a:gs>
              <a:gs pos="83000">
                <a:srgbClr val="50BE87">
                  <a:alpha val="67000"/>
                </a:srgbClr>
              </a:gs>
              <a:gs pos="100000">
                <a:srgbClr val="50BE87">
                  <a:alpha val="67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50BE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FCA1B3-52CB-45F5-98A2-9B8ADC1192C6}"/>
              </a:ext>
            </a:extLst>
          </p:cNvPr>
          <p:cNvSpPr/>
          <p:nvPr/>
        </p:nvSpPr>
        <p:spPr>
          <a:xfrm>
            <a:off x="4950653" y="1854916"/>
            <a:ext cx="4070200" cy="494626"/>
          </a:xfrm>
          <a:prstGeom prst="rect">
            <a:avLst/>
          </a:prstGeom>
          <a:gradFill flip="none" rotWithShape="1">
            <a:gsLst>
              <a:gs pos="1000">
                <a:srgbClr val="50BE87">
                  <a:lumMod val="20000"/>
                  <a:lumOff val="80000"/>
                  <a:alpha val="70000"/>
                </a:srgbClr>
              </a:gs>
              <a:gs pos="27000">
                <a:srgbClr val="50BE87">
                  <a:alpha val="67000"/>
                </a:srgbClr>
              </a:gs>
              <a:gs pos="83000">
                <a:srgbClr val="50BE87">
                  <a:alpha val="69000"/>
                </a:srgbClr>
              </a:gs>
              <a:gs pos="100000">
                <a:srgbClr val="50BE87">
                  <a:alpha val="67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50BE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641616-D50F-4F8D-BEEE-332479205A75}"/>
              </a:ext>
            </a:extLst>
          </p:cNvPr>
          <p:cNvSpPr/>
          <p:nvPr/>
        </p:nvSpPr>
        <p:spPr>
          <a:xfrm>
            <a:off x="7241527" y="1602925"/>
            <a:ext cx="1779328" cy="761583"/>
          </a:xfrm>
          <a:prstGeom prst="rect">
            <a:avLst/>
          </a:prstGeom>
          <a:gradFill flip="none" rotWithShape="1">
            <a:gsLst>
              <a:gs pos="1000">
                <a:srgbClr val="FFEBF8">
                  <a:alpha val="66667"/>
                </a:srgbClr>
              </a:gs>
              <a:gs pos="63000">
                <a:srgbClr val="FFB4E6">
                  <a:lumMod val="90000"/>
                  <a:alpha val="67000"/>
                </a:srgbClr>
              </a:gs>
              <a:gs pos="83000">
                <a:srgbClr val="FFB4E6">
                  <a:lumMod val="90000"/>
                  <a:alpha val="67000"/>
                </a:srgbClr>
              </a:gs>
              <a:gs pos="100000">
                <a:srgbClr val="FFB4E6">
                  <a:lumMod val="90000"/>
                  <a:alpha val="67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B4E6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41526" y="1601501"/>
            <a:ext cx="1772072" cy="7602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eMBB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72" name="ZoneTexte 71"/>
          <p:cNvSpPr txBox="1"/>
          <p:nvPr/>
        </p:nvSpPr>
        <p:spPr>
          <a:xfrm rot="17838543">
            <a:off x="4040442" y="4614251"/>
            <a:ext cx="39754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1996</a:t>
            </a:r>
          </a:p>
        </p:txBody>
      </p:sp>
      <p:sp>
        <p:nvSpPr>
          <p:cNvPr id="73" name="ZoneTexte 72"/>
          <p:cNvSpPr txBox="1"/>
          <p:nvPr/>
        </p:nvSpPr>
        <p:spPr>
          <a:xfrm rot="17838543">
            <a:off x="4386699" y="4614251"/>
            <a:ext cx="39754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2006</a:t>
            </a:r>
          </a:p>
        </p:txBody>
      </p:sp>
      <p:sp>
        <p:nvSpPr>
          <p:cNvPr id="74" name="ZoneTexte 73"/>
          <p:cNvSpPr txBox="1"/>
          <p:nvPr/>
        </p:nvSpPr>
        <p:spPr>
          <a:xfrm rot="17838543">
            <a:off x="4746739" y="4614251"/>
            <a:ext cx="39754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2013</a:t>
            </a:r>
          </a:p>
        </p:txBody>
      </p:sp>
      <p:sp>
        <p:nvSpPr>
          <p:cNvPr id="75" name="ZoneTexte 74"/>
          <p:cNvSpPr txBox="1"/>
          <p:nvPr/>
        </p:nvSpPr>
        <p:spPr>
          <a:xfrm rot="17838543">
            <a:off x="5250795" y="4614251"/>
            <a:ext cx="39754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2016</a:t>
            </a:r>
          </a:p>
        </p:txBody>
      </p:sp>
      <p:sp>
        <p:nvSpPr>
          <p:cNvPr id="76" name="ZoneTexte 75"/>
          <p:cNvSpPr txBox="1"/>
          <p:nvPr/>
        </p:nvSpPr>
        <p:spPr>
          <a:xfrm rot="17838543">
            <a:off x="6114891" y="4614251"/>
            <a:ext cx="39754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2018</a:t>
            </a:r>
          </a:p>
        </p:txBody>
      </p:sp>
      <p:sp>
        <p:nvSpPr>
          <p:cNvPr id="77" name="ZoneTexte 76"/>
          <p:cNvSpPr txBox="1"/>
          <p:nvPr/>
        </p:nvSpPr>
        <p:spPr>
          <a:xfrm rot="17838543">
            <a:off x="6906979" y="4614251"/>
            <a:ext cx="39754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2021</a:t>
            </a:r>
          </a:p>
        </p:txBody>
      </p:sp>
      <p:sp>
        <p:nvSpPr>
          <p:cNvPr id="78" name="ZoneTexte 77"/>
          <p:cNvSpPr txBox="1"/>
          <p:nvPr/>
        </p:nvSpPr>
        <p:spPr>
          <a:xfrm rot="17838543">
            <a:off x="7352810" y="4614251"/>
            <a:ext cx="39754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2022</a:t>
            </a:r>
          </a:p>
        </p:txBody>
      </p:sp>
      <p:sp>
        <p:nvSpPr>
          <p:cNvPr id="79" name="ZoneTexte 78"/>
          <p:cNvSpPr txBox="1"/>
          <p:nvPr/>
        </p:nvSpPr>
        <p:spPr>
          <a:xfrm rot="17838543">
            <a:off x="7771075" y="4614251"/>
            <a:ext cx="39754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2025</a:t>
            </a:r>
          </a:p>
        </p:txBody>
      </p:sp>
      <p:sp>
        <p:nvSpPr>
          <p:cNvPr id="80" name="ZoneTexte 79"/>
          <p:cNvSpPr txBox="1"/>
          <p:nvPr/>
        </p:nvSpPr>
        <p:spPr>
          <a:xfrm rot="17838543">
            <a:off x="8059107" y="4614251"/>
            <a:ext cx="39754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2028</a:t>
            </a:r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9" y="3689764"/>
            <a:ext cx="405478" cy="405478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99" y="1910315"/>
            <a:ext cx="405478" cy="405478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52" y="2313260"/>
            <a:ext cx="405478" cy="405478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4" y="1322590"/>
            <a:ext cx="405478" cy="405478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1" y="3671239"/>
            <a:ext cx="405478" cy="405478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47" y="2713994"/>
            <a:ext cx="405478" cy="405478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5" y="2492158"/>
            <a:ext cx="405478" cy="405478"/>
          </a:xfrm>
          <a:prstGeom prst="rect">
            <a:avLst/>
          </a:prstGeom>
        </p:spPr>
      </p:pic>
      <p:sp>
        <p:nvSpPr>
          <p:cNvPr id="88" name="Rectangle à coins arrondis 87"/>
          <p:cNvSpPr/>
          <p:nvPr/>
        </p:nvSpPr>
        <p:spPr>
          <a:xfrm>
            <a:off x="1307644" y="3747708"/>
            <a:ext cx="265290" cy="336210"/>
          </a:xfrm>
          <a:prstGeom prst="round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P</a:t>
            </a: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908" y="3678440"/>
            <a:ext cx="405478" cy="405478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215874" y="4115276"/>
            <a:ext cx="65562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metering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171983" y="4115276"/>
            <a:ext cx="5562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parking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1870151" y="4115276"/>
            <a:ext cx="58669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building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106366" y="2871919"/>
            <a:ext cx="963405" cy="3693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fleet</a:t>
            </a: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</a:t>
            </a:r>
            <a:b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</a:b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management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1863794" y="3068605"/>
            <a:ext cx="604333" cy="3693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asset</a:t>
            </a: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</a:t>
            </a:r>
            <a:b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</a:b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tracking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099975" y="2753873"/>
            <a:ext cx="67165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wearable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1946147" y="2263393"/>
            <a:ext cx="39754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video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56114" y="1654511"/>
            <a:ext cx="966611" cy="3693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autonomous</a:t>
            </a: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vehicle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pic>
        <p:nvPicPr>
          <p:cNvPr id="98" name="Picture 5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6600" y="1312595"/>
            <a:ext cx="417181" cy="41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ZoneTexte 98"/>
          <p:cNvSpPr txBox="1"/>
          <p:nvPr/>
        </p:nvSpPr>
        <p:spPr>
          <a:xfrm>
            <a:off x="1243991" y="1725649"/>
            <a:ext cx="397545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robot</a:t>
            </a:r>
          </a:p>
        </p:txBody>
      </p:sp>
      <p:pic>
        <p:nvPicPr>
          <p:cNvPr id="100" name="Image 9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08" y="1501947"/>
            <a:ext cx="447404" cy="447404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2707305" y="1949351"/>
            <a:ext cx="48090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AR/VR</a:t>
            </a:r>
          </a:p>
        </p:txBody>
      </p:sp>
      <p:pic>
        <p:nvPicPr>
          <p:cNvPr id="102" name="Image 10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58" y="2581421"/>
            <a:ext cx="451409" cy="451409"/>
          </a:xfrm>
          <a:prstGeom prst="rect">
            <a:avLst/>
          </a:prstGeom>
        </p:spPr>
      </p:pic>
      <p:sp>
        <p:nvSpPr>
          <p:cNvPr id="103" name="ZoneTexte 102"/>
          <p:cNvSpPr txBox="1"/>
          <p:nvPr/>
        </p:nvSpPr>
        <p:spPr>
          <a:xfrm>
            <a:off x="2574479" y="3032830"/>
            <a:ext cx="692497" cy="3693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paiement</a:t>
            </a:r>
            <a:b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</a:b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terminal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3500947" y="3795886"/>
            <a:ext cx="1033937" cy="55399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Low</a:t>
            </a: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cost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Low</a:t>
            </a: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bandwith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Low</a:t>
            </a: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energy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3500947" y="1248330"/>
            <a:ext cx="1846659" cy="369332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Very Low latency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lt"/>
                <a:cs typeface="+mn-lt"/>
              </a:rPr>
              <a:t>Guaranteed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3467037" y="2041684"/>
            <a:ext cx="115736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High </a:t>
            </a: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bandwidth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3465738" y="2817604"/>
            <a:ext cx="69249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Real time</a:t>
            </a:r>
          </a:p>
        </p:txBody>
      </p:sp>
      <p:pic>
        <p:nvPicPr>
          <p:cNvPr id="108" name="Image 10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34" y="3643833"/>
            <a:ext cx="451409" cy="451409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2537134" y="4115276"/>
            <a:ext cx="79508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agriculture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5002453" y="1644014"/>
            <a:ext cx="23564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50BE87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4G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7633085" y="1037172"/>
            <a:ext cx="23564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B4E6">
                    <a:lumMod val="90000"/>
                  </a:srgbClr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5G</a:t>
            </a:r>
          </a:p>
        </p:txBody>
      </p:sp>
      <p:pic>
        <p:nvPicPr>
          <p:cNvPr id="112" name="Image 111">
            <a:extLst>
              <a:ext uri="{FF2B5EF4-FFF2-40B4-BE49-F238E27FC236}">
                <a16:creationId xmlns:a16="http://schemas.microsoft.com/office/drawing/2014/main" id="{30B5E9E3-8226-4ADD-92D6-76FBA2D5DAE0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67000"/>
          </a:blip>
          <a:stretch>
            <a:fillRect/>
          </a:stretch>
        </p:blipFill>
        <p:spPr>
          <a:xfrm>
            <a:off x="6312678" y="2749066"/>
            <a:ext cx="2708174" cy="762066"/>
          </a:xfrm>
          <a:prstGeom prst="rect">
            <a:avLst/>
          </a:prstGeom>
          <a:ln w="9525">
            <a:solidFill>
              <a:srgbClr val="50BE87"/>
            </a:solidFill>
          </a:ln>
        </p:spPr>
      </p:pic>
      <p:pic>
        <p:nvPicPr>
          <p:cNvPr id="113" name="Image 112">
            <a:extLst>
              <a:ext uri="{FF2B5EF4-FFF2-40B4-BE49-F238E27FC236}">
                <a16:creationId xmlns:a16="http://schemas.microsoft.com/office/drawing/2014/main" id="{3495E201-6C02-4652-9673-FEAAC2EF9330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67000"/>
          </a:blip>
          <a:stretch>
            <a:fillRect/>
          </a:stretch>
        </p:blipFill>
        <p:spPr>
          <a:xfrm>
            <a:off x="6126401" y="3253122"/>
            <a:ext cx="2894451" cy="615749"/>
          </a:xfrm>
          <a:prstGeom prst="rect">
            <a:avLst/>
          </a:prstGeom>
          <a:ln w="9525">
            <a:solidFill>
              <a:srgbClr val="50BE87"/>
            </a:solidFill>
          </a:ln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A177C0AA-A314-42C6-B194-807E2FAC29BE}"/>
              </a:ext>
            </a:extLst>
          </p:cNvPr>
          <p:cNvSpPr/>
          <p:nvPr/>
        </p:nvSpPr>
        <p:spPr>
          <a:xfrm>
            <a:off x="7601566" y="1267098"/>
            <a:ext cx="1419289" cy="494627"/>
          </a:xfrm>
          <a:prstGeom prst="rect">
            <a:avLst/>
          </a:prstGeom>
          <a:gradFill flip="none" rotWithShape="1">
            <a:gsLst>
              <a:gs pos="1000">
                <a:srgbClr val="FFEBF8">
                  <a:alpha val="66667"/>
                </a:srgbClr>
              </a:gs>
              <a:gs pos="63000">
                <a:srgbClr val="FFB4E6">
                  <a:lumMod val="90000"/>
                  <a:alpha val="67000"/>
                </a:srgbClr>
              </a:gs>
              <a:gs pos="83000">
                <a:srgbClr val="FFB4E6">
                  <a:lumMod val="90000"/>
                  <a:alpha val="67000"/>
                </a:srgbClr>
              </a:gs>
              <a:gs pos="100000">
                <a:srgbClr val="FFB4E6">
                  <a:lumMod val="90000"/>
                  <a:alpha val="67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B4E6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94EB42-0DD9-42A8-8710-C98DA4B889D5}"/>
              </a:ext>
            </a:extLst>
          </p:cNvPr>
          <p:cNvSpPr/>
          <p:nvPr/>
        </p:nvSpPr>
        <p:spPr>
          <a:xfrm>
            <a:off x="8028384" y="3118657"/>
            <a:ext cx="1152128" cy="68539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Massive</a:t>
            </a:r>
            <a:b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</a:b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IoT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6F010DE-36E5-4482-B9CF-675E5BD7245C}"/>
              </a:ext>
            </a:extLst>
          </p:cNvPr>
          <p:cNvSpPr/>
          <p:nvPr/>
        </p:nvSpPr>
        <p:spPr>
          <a:xfrm>
            <a:off x="7859413" y="2069541"/>
            <a:ext cx="1161440" cy="802378"/>
          </a:xfrm>
          <a:prstGeom prst="rect">
            <a:avLst/>
          </a:prstGeom>
          <a:gradFill flip="none" rotWithShape="1">
            <a:gsLst>
              <a:gs pos="1000">
                <a:srgbClr val="FFEBF8">
                  <a:alpha val="66667"/>
                </a:srgbClr>
              </a:gs>
              <a:gs pos="63000">
                <a:srgbClr val="FFB4E6">
                  <a:lumMod val="90000"/>
                  <a:alpha val="67000"/>
                </a:srgbClr>
              </a:gs>
              <a:gs pos="83000">
                <a:srgbClr val="FFB4E6">
                  <a:lumMod val="90000"/>
                  <a:alpha val="67000"/>
                </a:srgbClr>
              </a:gs>
              <a:gs pos="100000">
                <a:srgbClr val="FFB4E6">
                  <a:lumMod val="90000"/>
                  <a:alpha val="67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B4E6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601566" y="1252616"/>
            <a:ext cx="1419288" cy="5040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Critical </a:t>
            </a: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IoT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861470" y="2064243"/>
            <a:ext cx="1152128" cy="80241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RedCap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589D4E0-BC80-4F55-B126-E936A345484A}"/>
              </a:ext>
            </a:extLst>
          </p:cNvPr>
          <p:cNvSpPr/>
          <p:nvPr/>
        </p:nvSpPr>
        <p:spPr>
          <a:xfrm>
            <a:off x="5022571" y="1853452"/>
            <a:ext cx="1129386" cy="5040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LTE Cat &gt;1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763062-AF67-4106-8E32-13EACEC28687}"/>
              </a:ext>
            </a:extLst>
          </p:cNvPr>
          <p:cNvSpPr/>
          <p:nvPr/>
        </p:nvSpPr>
        <p:spPr>
          <a:xfrm>
            <a:off x="5629025" y="2283486"/>
            <a:ext cx="1129386" cy="5040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LTE Cat1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BCB0BF-E1C3-4A70-8858-1F5383695505}"/>
              </a:ext>
            </a:extLst>
          </p:cNvPr>
          <p:cNvSpPr/>
          <p:nvPr/>
        </p:nvSpPr>
        <p:spPr>
          <a:xfrm>
            <a:off x="6322042" y="2905992"/>
            <a:ext cx="1129386" cy="5040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LTE-M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DF36408-85F5-45DD-B0DE-B4E485109D98}"/>
              </a:ext>
            </a:extLst>
          </p:cNvPr>
          <p:cNvSpPr/>
          <p:nvPr/>
        </p:nvSpPr>
        <p:spPr>
          <a:xfrm>
            <a:off x="6178440" y="3426412"/>
            <a:ext cx="1129386" cy="5040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NB-IoT</a:t>
            </a:r>
          </a:p>
        </p:txBody>
      </p:sp>
    </p:spTree>
    <p:extLst>
      <p:ext uri="{BB962C8B-B14F-4D97-AF65-F5344CB8AC3E}">
        <p14:creationId xmlns:p14="http://schemas.microsoft.com/office/powerpoint/2010/main" val="46658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67544" y="306896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Expérimentation technologique </a:t>
            </a:r>
          </a:p>
        </p:txBody>
      </p:sp>
    </p:spTree>
    <p:extLst>
      <p:ext uri="{BB962C8B-B14F-4D97-AF65-F5344CB8AC3E}">
        <p14:creationId xmlns:p14="http://schemas.microsoft.com/office/powerpoint/2010/main" val="342823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420" y="314096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45 Light" panose="020B0403020202020204"/>
              <a:cs typeface="Arial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4724104" y="3162814"/>
            <a:ext cx="4284475" cy="1406126"/>
            <a:chOff x="215518" y="1779662"/>
            <a:chExt cx="4212467" cy="931154"/>
          </a:xfrm>
        </p:grpSpPr>
        <p:sp>
          <p:nvSpPr>
            <p:cNvPr id="12" name="Espace réservé du contenu 3"/>
            <p:cNvSpPr txBox="1">
              <a:spLocks/>
            </p:cNvSpPr>
            <p:nvPr/>
          </p:nvSpPr>
          <p:spPr bwMode="auto">
            <a:xfrm>
              <a:off x="504923" y="1779663"/>
              <a:ext cx="3923062" cy="93115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0BE87"/>
              </a:solidFill>
              <a:miter lim="800000"/>
              <a:headEnd/>
              <a:tailEnd/>
            </a:ln>
          </p:spPr>
          <p:txBody>
            <a:bodyPr vert="horz" wrap="square" lIns="144000" tIns="72000" rIns="144000" bIns="72000" numCol="1" anchor="ctr" anchorCtr="0" compatLnSpc="1">
              <a:prstTxWarp prst="textNoShape">
                <a:avLst/>
              </a:prstTxWarp>
            </a:bodyPr>
            <a:lstStyle/>
            <a:p>
              <a:pPr marL="171450" lvl="0" indent="-171450">
                <a:spcBef>
                  <a:spcPts val="400"/>
                </a:spcBef>
                <a:buFont typeface="Wingdings" pitchFamily="2" charset="2"/>
                <a:buChar char="ü"/>
              </a:pPr>
              <a:r>
                <a:rPr lang="fr-FR" sz="11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Device : trois devices à commander auprès du fournisseurs </a:t>
              </a:r>
            </a:p>
            <a:p>
              <a:pPr marL="171450" lvl="0" indent="-171450">
                <a:spcBef>
                  <a:spcPts val="400"/>
                </a:spcBef>
                <a:buFont typeface="Wingdings" pitchFamily="2" charset="2"/>
                <a:buChar char="ü"/>
              </a:pPr>
              <a:r>
                <a:rPr lang="fr-FR" sz="11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Satellite  :  prix des licences RTU attendu de huawei </a:t>
              </a:r>
            </a:p>
            <a:p>
              <a:pPr marL="171450" lvl="0" indent="-171450">
                <a:spcBef>
                  <a:spcPts val="400"/>
                </a:spcBef>
                <a:buFont typeface="Wingdings" pitchFamily="2" charset="2"/>
                <a:buChar char="ü"/>
              </a:pPr>
              <a:r>
                <a:rPr lang="fr-FR" sz="11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PFS :  </a:t>
              </a:r>
              <a:r>
                <a:rPr lang="fr-FR" sz="1100" kern="0" dirty="0" err="1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Liveobject</a:t>
              </a:r>
              <a:r>
                <a:rPr lang="fr-FR" sz="11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 sera utilisé </a:t>
              </a:r>
            </a:p>
            <a:p>
              <a:pPr marL="171450" lvl="0" indent="-171450">
                <a:spcBef>
                  <a:spcPts val="400"/>
                </a:spcBef>
                <a:buFont typeface="Wingdings" pitchFamily="2" charset="2"/>
                <a:buChar char="ü"/>
              </a:pPr>
              <a:r>
                <a:rPr lang="fr-FR" sz="11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Application métier : kinéis /smart </a:t>
              </a:r>
              <a:r>
                <a:rPr lang="fr-FR" sz="1100" kern="0" dirty="0" err="1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stracking</a:t>
              </a:r>
              <a:r>
                <a:rPr lang="fr-FR" sz="11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 groupe </a:t>
              </a:r>
            </a:p>
            <a:p>
              <a:pPr lvl="0">
                <a:spcBef>
                  <a:spcPts val="400"/>
                </a:spcBef>
              </a:pPr>
              <a:endParaRPr lang="fr-FR" sz="1200" kern="0" dirty="0">
                <a:solidFill>
                  <a:srgbClr val="000000"/>
                </a:solidFill>
                <a:latin typeface="Helvetica 45 Light" panose="020B0403020202020204"/>
                <a:ea typeface="ＭＳ Ｐゴシック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-70059" y="2065239"/>
              <a:ext cx="931153" cy="360000"/>
            </a:xfrm>
            <a:prstGeom prst="rect">
              <a:avLst/>
            </a:prstGeom>
            <a:solidFill>
              <a:srgbClr val="50BE87"/>
            </a:solidFill>
            <a:ln w="25400" cap="flat" cmpd="sng" algn="ctr">
              <a:solidFill>
                <a:srgbClr val="50BE8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45 Light" panose="020B0403020202020204"/>
                </a:rPr>
                <a:t>Estimation budget</a:t>
              </a:r>
              <a:r>
                <a:rPr kumimoji="0" lang="fr-FR" sz="1200" b="0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45 Light" panose="020B0403020202020204"/>
                </a:rPr>
                <a:t> 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45 Light" panose="020B0403020202020204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95610" y="3140966"/>
            <a:ext cx="4301538" cy="1224137"/>
            <a:chOff x="4680014" y="1779662"/>
            <a:chExt cx="4195761" cy="931151"/>
          </a:xfrm>
        </p:grpSpPr>
        <p:sp>
          <p:nvSpPr>
            <p:cNvPr id="15" name="Espace réservé du contenu 3"/>
            <p:cNvSpPr txBox="1">
              <a:spLocks/>
            </p:cNvSpPr>
            <p:nvPr/>
          </p:nvSpPr>
          <p:spPr bwMode="auto">
            <a:xfrm>
              <a:off x="5004049" y="1779662"/>
              <a:ext cx="3871726" cy="9311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4BB4E6"/>
              </a:solidFill>
              <a:miter lim="800000"/>
              <a:headEnd/>
              <a:tailEnd/>
            </a:ln>
          </p:spPr>
          <p:txBody>
            <a:bodyPr vert="horz" wrap="square" lIns="144000" tIns="72000" rIns="144000" bIns="72000" numCol="1" anchor="ctr" anchorCtr="0" compatLnSpc="1">
              <a:prstTxWarp prst="textNoShape">
                <a:avLst/>
              </a:prstTxWarp>
            </a:bodyPr>
            <a:lstStyle/>
            <a:p>
              <a:pPr marL="0" lvl="1"/>
              <a:r>
                <a:rPr lang="fr-FR" sz="12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Contributeurs Radio </a:t>
              </a:r>
            </a:p>
            <a:p>
              <a:pPr marL="0" lvl="1"/>
              <a:r>
                <a:rPr lang="fr-FR" sz="12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Contributeur </a:t>
              </a:r>
              <a:r>
                <a:rPr lang="fr-FR" sz="1200" kern="0" dirty="0" err="1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Core</a:t>
              </a:r>
              <a:endParaRPr lang="fr-FR" sz="1200" kern="0" dirty="0">
                <a:solidFill>
                  <a:srgbClr val="000000"/>
                </a:solidFill>
                <a:latin typeface="Helvetica 45 Light" panose="020B0403020202020204"/>
                <a:ea typeface="ＭＳ Ｐゴシック" pitchFamily="34" charset="-128"/>
              </a:endParaRPr>
            </a:p>
            <a:p>
              <a:pPr marL="0" lvl="1"/>
              <a:r>
                <a:rPr lang="fr-FR" sz="12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Contributeur IP </a:t>
              </a:r>
            </a:p>
            <a:p>
              <a:pPr marL="0" lvl="1"/>
              <a:endParaRPr kumimoji="0" lang="fr-F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/>
                <a:ea typeface="ＭＳ Ｐゴシック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394503" y="2065302"/>
              <a:ext cx="931022" cy="360000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45 Light" panose="020B0403020202020204"/>
                </a:rPr>
                <a:t>Equipe projet </a:t>
              </a: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724105" y="1507026"/>
            <a:ext cx="4284474" cy="1388161"/>
            <a:chOff x="4680014" y="753147"/>
            <a:chExt cx="4284474" cy="810491"/>
          </a:xfrm>
        </p:grpSpPr>
        <p:sp>
          <p:nvSpPr>
            <p:cNvPr id="18" name="Espace réservé du contenu 3"/>
            <p:cNvSpPr txBox="1">
              <a:spLocks/>
            </p:cNvSpPr>
            <p:nvPr/>
          </p:nvSpPr>
          <p:spPr bwMode="auto">
            <a:xfrm>
              <a:off x="5004048" y="753147"/>
              <a:ext cx="3960440" cy="81041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B4E6"/>
              </a:solidFill>
              <a:miter lim="800000"/>
              <a:headEnd/>
              <a:tailEnd/>
            </a:ln>
          </p:spPr>
          <p:txBody>
            <a:bodyPr vert="horz" wrap="square" lIns="144000" tIns="72000" rIns="144000" bIns="72000" numCol="1" anchor="ctr" anchorCtr="0" compatLnSpc="1">
              <a:prstTxWarp prst="textNoShape">
                <a:avLst/>
              </a:prstTxWarp>
            </a:bodyPr>
            <a:lstStyle/>
            <a:p>
              <a:pPr marL="171450" indent="-171450">
                <a:spcBef>
                  <a:spcPts val="200"/>
                </a:spcBef>
                <a:buFont typeface="Wingdings" pitchFamily="2" charset="2"/>
                <a:buChar char="ü"/>
              </a:pPr>
              <a:r>
                <a:rPr lang="fr-FR" sz="12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Use case pour le pilote  : </a:t>
              </a:r>
              <a:r>
                <a:rPr lang="fr-FR" sz="1200" kern="0" dirty="0">
                  <a:latin typeface="Helvetica 45 Light" panose="020B0403020202020204"/>
                  <a:ea typeface="ＭＳ Ｐゴシック" pitchFamily="34" charset="-128"/>
                </a:rPr>
                <a:t>smart </a:t>
              </a:r>
              <a:r>
                <a:rPr lang="fr-FR" sz="1200" kern="0" dirty="0" err="1">
                  <a:latin typeface="Helvetica 45 Light" panose="020B0403020202020204"/>
                  <a:ea typeface="ＭＳ Ｐゴシック" pitchFamily="34" charset="-128"/>
                </a:rPr>
                <a:t>tracking</a:t>
              </a:r>
              <a:r>
                <a:rPr lang="fr-FR" sz="1200" kern="0" dirty="0">
                  <a:latin typeface="Helvetica 45 Light" panose="020B0403020202020204"/>
                  <a:ea typeface="ＭＳ Ｐゴシック" pitchFamily="34" charset="-128"/>
                </a:rPr>
                <a:t> </a:t>
              </a:r>
            </a:p>
            <a:p>
              <a:pPr marL="171450" indent="-171450">
                <a:spcBef>
                  <a:spcPts val="200"/>
                </a:spcBef>
                <a:buFont typeface="Wingdings" pitchFamily="2" charset="2"/>
                <a:buChar char="ü"/>
              </a:pPr>
              <a:r>
                <a:rPr lang="fr-FR" sz="12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Site pour le pilote : </a:t>
              </a:r>
              <a:r>
                <a:rPr lang="fr-FR" sz="1200" kern="0" dirty="0">
                  <a:solidFill>
                    <a:srgbClr val="FF6600"/>
                  </a:solidFill>
                  <a:latin typeface="Helvetica 45 Light" panose="020B0403020202020204"/>
                  <a:ea typeface="ＭＳ Ｐゴシック" pitchFamily="34" charset="-128"/>
                </a:rPr>
                <a:t>A définir </a:t>
              </a:r>
            </a:p>
            <a:p>
              <a:pPr marL="171450" indent="-171450">
                <a:spcBef>
                  <a:spcPts val="200"/>
                </a:spcBef>
                <a:buFont typeface="Wingdings" pitchFamily="2" charset="2"/>
                <a:buChar char="ü"/>
              </a:pPr>
              <a:endParaRPr lang="fr-FR" sz="1200" kern="0" dirty="0">
                <a:solidFill>
                  <a:srgbClr val="000000"/>
                </a:solidFill>
                <a:latin typeface="Helvetica 45 Light" panose="020B0403020202020204"/>
                <a:ea typeface="ＭＳ Ｐゴシック" pitchFamily="3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4436785" y="996376"/>
              <a:ext cx="810491" cy="324034"/>
            </a:xfrm>
            <a:prstGeom prst="rect">
              <a:avLst/>
            </a:prstGeom>
            <a:solidFill>
              <a:srgbClr val="FFB4E6"/>
            </a:solidFill>
            <a:ln w="25400" cap="flat" cmpd="sng" algn="ctr">
              <a:solidFill>
                <a:srgbClr val="FFB4E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45 Light" panose="020B0403020202020204"/>
                </a:rPr>
                <a:t>Use cases ciblés </a:t>
              </a: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295611" y="1499027"/>
            <a:ext cx="4301537" cy="1393845"/>
            <a:chOff x="215521" y="749748"/>
            <a:chExt cx="4212463" cy="813810"/>
          </a:xfrm>
        </p:grpSpPr>
        <p:sp>
          <p:nvSpPr>
            <p:cNvPr id="21" name="Rectangle 20"/>
            <p:cNvSpPr/>
            <p:nvPr/>
          </p:nvSpPr>
          <p:spPr>
            <a:xfrm>
              <a:off x="539555" y="749748"/>
              <a:ext cx="3888429" cy="813810"/>
            </a:xfrm>
            <a:prstGeom prst="rect">
              <a:avLst/>
            </a:prstGeom>
            <a:noFill/>
            <a:ln w="25400" cap="flat" cmpd="sng" algn="ctr">
              <a:solidFill>
                <a:srgbClr val="FFD2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373462" indent="-228490" defTabSz="769481" fontAlgn="auto">
                <a:spcBef>
                  <a:spcPts val="623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fr-FR" sz="1000" dirty="0">
                  <a:solidFill>
                    <a:srgbClr val="000000"/>
                  </a:solidFill>
                  <a:latin typeface="Helvetica 45 Light" panose="020B0403020202020204" pitchFamily="34" charset="0"/>
                </a:rPr>
                <a:t>Connaitre les prérequis et les impacts du déploiement d’un réseau IoT par satellite </a:t>
              </a:r>
            </a:p>
            <a:p>
              <a:pPr marL="373462" indent="-228490" defTabSz="769481" fontAlgn="auto">
                <a:spcBef>
                  <a:spcPts val="623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fr-FR" sz="1000" dirty="0">
                  <a:solidFill>
                    <a:srgbClr val="000000"/>
                  </a:solidFill>
                  <a:latin typeface="Helvetica 45 Light" panose="020B0403020202020204" pitchFamily="34" charset="0"/>
                </a:rPr>
                <a:t>Avoir un partenaire pour adresser les zones non  couvertes par les réseaux terrestres </a:t>
              </a:r>
            </a:p>
            <a:p>
              <a:pPr marL="373462" indent="-228490" defTabSz="769481" fontAlgn="auto">
                <a:spcBef>
                  <a:spcPts val="623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fr-FR" sz="1000" dirty="0">
                  <a:solidFill>
                    <a:srgbClr val="000000"/>
                  </a:solidFill>
                  <a:latin typeface="Helvetica 45 Light" panose="020B0403020202020204" pitchFamily="34" charset="0"/>
                </a:rPr>
                <a:t>Tester en 2023  le bon fonction d’u réseau </a:t>
              </a:r>
              <a:r>
                <a:rPr lang="fr-FR" sz="1000" dirty="0" err="1">
                  <a:solidFill>
                    <a:srgbClr val="000000"/>
                  </a:solidFill>
                  <a:latin typeface="Helvetica 45 Light" panose="020B0403020202020204" pitchFamily="34" charset="0"/>
                </a:rPr>
                <a:t>Iot</a:t>
              </a:r>
              <a:r>
                <a:rPr lang="fr-FR" sz="1000" dirty="0">
                  <a:solidFill>
                    <a:srgbClr val="000000"/>
                  </a:solidFill>
                  <a:latin typeface="Helvetica 45 Light" panose="020B0403020202020204" pitchFamily="34" charset="0"/>
                </a:rPr>
                <a:t> par satellite </a:t>
              </a:r>
            </a:p>
            <a:p>
              <a:pPr marL="116312" indent="-285750" algn="just">
                <a:buClr>
                  <a:schemeClr val="tx1"/>
                </a:buClr>
                <a:buFont typeface="Wingdings" panose="05000000000000000000" pitchFamily="2" charset="2"/>
                <a:buChar char="Ø"/>
                <a:tabLst>
                  <a:tab pos="282575" algn="l"/>
                  <a:tab pos="387350" algn="l"/>
                  <a:tab pos="836613" algn="l"/>
                  <a:tab pos="1285875" algn="l"/>
                  <a:tab pos="1735138" algn="l"/>
                  <a:tab pos="2184400" algn="l"/>
                  <a:tab pos="2633663" algn="l"/>
                  <a:tab pos="3082925" algn="l"/>
                  <a:tab pos="3532188" algn="l"/>
                  <a:tab pos="3981450" algn="l"/>
                  <a:tab pos="4430713" algn="l"/>
                  <a:tab pos="4879975" algn="l"/>
                  <a:tab pos="5329238" algn="l"/>
                  <a:tab pos="5778500" algn="l"/>
                  <a:tab pos="6227763" algn="l"/>
                  <a:tab pos="6677025" algn="l"/>
                  <a:tab pos="7126288" algn="l"/>
                  <a:tab pos="7575550" algn="l"/>
                  <a:tab pos="8024813" algn="l"/>
                  <a:tab pos="8474075" algn="l"/>
                  <a:tab pos="8923338" algn="l"/>
                </a:tabLst>
                <a:defRPr/>
              </a:pPr>
              <a:endParaRPr lang="fr-FR" sz="1000" dirty="0">
                <a:solidFill>
                  <a:schemeClr val="tx2"/>
                </a:solidFill>
                <a:latin typeface="Helvetica 45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29327" y="994596"/>
              <a:ext cx="813730" cy="324034"/>
            </a:xfrm>
            <a:prstGeom prst="rect">
              <a:avLst/>
            </a:prstGeom>
            <a:solidFill>
              <a:srgbClr val="FFD200"/>
            </a:solidFill>
            <a:ln w="25400" cap="flat" cmpd="sng" algn="ctr">
              <a:solidFill>
                <a:srgbClr val="FFD2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err="1">
                  <a:solidFill>
                    <a:srgbClr val="FFFFFF"/>
                  </a:solidFill>
                  <a:latin typeface="Helvetica 45 Light" panose="020B0403020202020204"/>
                </a:rPr>
                <a:t>Objectififs</a:t>
              </a:r>
              <a:r>
                <a:rPr lang="fr-FR" sz="1200" kern="0" dirty="0">
                  <a:solidFill>
                    <a:srgbClr val="FFFFFF"/>
                  </a:solidFill>
                  <a:latin typeface="Helvetica 45 Light" panose="020B0403020202020204"/>
                </a:rPr>
                <a:t> du pilote 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45 Light" panose="020B0403020202020204"/>
              </a:endParaRPr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107504" y="15007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Organisation du projet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7B32870-44FD-563E-52AE-3FD496F4A45E}"/>
              </a:ext>
            </a:extLst>
          </p:cNvPr>
          <p:cNvGrpSpPr/>
          <p:nvPr/>
        </p:nvGrpSpPr>
        <p:grpSpPr>
          <a:xfrm>
            <a:off x="287220" y="3140965"/>
            <a:ext cx="4301538" cy="1224138"/>
            <a:chOff x="4680014" y="1779661"/>
            <a:chExt cx="4195761" cy="931152"/>
          </a:xfrm>
        </p:grpSpPr>
        <p:sp>
          <p:nvSpPr>
            <p:cNvPr id="3" name="Espace réservé du contenu 3">
              <a:extLst>
                <a:ext uri="{FF2B5EF4-FFF2-40B4-BE49-F238E27FC236}">
                  <a16:creationId xmlns:a16="http://schemas.microsoft.com/office/drawing/2014/main" id="{9DD7528C-3117-D039-17C2-A32139E756A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04049" y="1779661"/>
              <a:ext cx="3871726" cy="9311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4BB4E6"/>
              </a:solidFill>
              <a:miter lim="800000"/>
              <a:headEnd/>
              <a:tailEnd/>
            </a:ln>
          </p:spPr>
          <p:txBody>
            <a:bodyPr vert="horz" wrap="square" lIns="144000" tIns="72000" rIns="144000" bIns="72000" numCol="1" anchor="ctr" anchorCtr="0" compatLnSpc="1">
              <a:prstTxWarp prst="textNoShape">
                <a:avLst/>
              </a:prstTxWarp>
            </a:bodyPr>
            <a:lstStyle/>
            <a:p>
              <a:pPr marL="0" lvl="1"/>
              <a:r>
                <a:rPr lang="fr-FR" sz="12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Contributeurs Radio </a:t>
              </a:r>
            </a:p>
            <a:p>
              <a:pPr marL="0" lvl="1"/>
              <a:r>
                <a:rPr lang="fr-FR" sz="1200" kern="0" dirty="0">
                  <a:solidFill>
                    <a:srgbClr val="000000"/>
                  </a:solidFill>
                  <a:latin typeface="Helvetica 45 Light" panose="020B0403020202020204"/>
                  <a:ea typeface="ＭＳ Ｐゴシック" pitchFamily="34" charset="-128"/>
                </a:rPr>
                <a:t>Contributeur IP </a:t>
              </a:r>
            </a:p>
            <a:p>
              <a:pPr marL="0" lvl="1"/>
              <a:endParaRPr kumimoji="0" lang="fr-F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 Light" panose="020B0403020202020204"/>
                <a:ea typeface="ＭＳ Ｐゴシック" pitchFamily="34" charset="-128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B66860-F234-C12B-90B9-DE2F70FD810D}"/>
                </a:ext>
              </a:extLst>
            </p:cNvPr>
            <p:cNvSpPr/>
            <p:nvPr/>
          </p:nvSpPr>
          <p:spPr>
            <a:xfrm rot="16200000">
              <a:off x="4394503" y="2065302"/>
              <a:ext cx="931022" cy="360000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45 Light" panose="020B0403020202020204"/>
                </a:rPr>
                <a:t>Equipe projet 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852345-BB4E-9B3F-F7A0-98E160465326}"/>
              </a:ext>
            </a:extLst>
          </p:cNvPr>
          <p:cNvGrpSpPr/>
          <p:nvPr/>
        </p:nvGrpSpPr>
        <p:grpSpPr>
          <a:xfrm>
            <a:off x="287221" y="1499028"/>
            <a:ext cx="4301537" cy="1393845"/>
            <a:chOff x="215521" y="749748"/>
            <a:chExt cx="4212463" cy="8138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4CB089-F2A5-8F0F-CD8E-75C08D3EEF48}"/>
                </a:ext>
              </a:extLst>
            </p:cNvPr>
            <p:cNvSpPr/>
            <p:nvPr/>
          </p:nvSpPr>
          <p:spPr>
            <a:xfrm>
              <a:off x="539555" y="749748"/>
              <a:ext cx="3888429" cy="813810"/>
            </a:xfrm>
            <a:prstGeom prst="rect">
              <a:avLst/>
            </a:prstGeom>
            <a:noFill/>
            <a:ln w="25400" cap="flat" cmpd="sng" algn="ctr">
              <a:solidFill>
                <a:srgbClr val="FFD2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116312" indent="-285750" algn="just">
                <a:buClr>
                  <a:schemeClr val="tx1"/>
                </a:buClr>
                <a:buFont typeface="Wingdings" pitchFamily="2" charset="2"/>
                <a:buChar char="ü"/>
                <a:tabLst>
                  <a:tab pos="282575" algn="l"/>
                  <a:tab pos="387350" algn="l"/>
                  <a:tab pos="836613" algn="l"/>
                  <a:tab pos="1285875" algn="l"/>
                  <a:tab pos="1735138" algn="l"/>
                  <a:tab pos="2184400" algn="l"/>
                  <a:tab pos="2633663" algn="l"/>
                  <a:tab pos="3082925" algn="l"/>
                  <a:tab pos="3532188" algn="l"/>
                  <a:tab pos="3981450" algn="l"/>
                  <a:tab pos="4430713" algn="l"/>
                  <a:tab pos="4879975" algn="l"/>
                  <a:tab pos="5329238" algn="l"/>
                  <a:tab pos="5778500" algn="l"/>
                  <a:tab pos="6227763" algn="l"/>
                  <a:tab pos="6677025" algn="l"/>
                  <a:tab pos="7126288" algn="l"/>
                  <a:tab pos="7575550" algn="l"/>
                  <a:tab pos="8024813" algn="l"/>
                  <a:tab pos="8474075" algn="l"/>
                  <a:tab pos="8923338" algn="l"/>
                </a:tabLst>
                <a:defRPr/>
              </a:pPr>
              <a:endParaRPr lang="fr-FR" sz="1050" dirty="0">
                <a:solidFill>
                  <a:schemeClr val="tx2"/>
                </a:solidFill>
                <a:latin typeface="Helvetica 45 Ligh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30FFD4-B8FC-2774-AD0A-C763251825F1}"/>
                </a:ext>
              </a:extLst>
            </p:cNvPr>
            <p:cNvSpPr/>
            <p:nvPr/>
          </p:nvSpPr>
          <p:spPr>
            <a:xfrm rot="16200000">
              <a:off x="-29327" y="994596"/>
              <a:ext cx="813730" cy="324034"/>
            </a:xfrm>
            <a:prstGeom prst="rect">
              <a:avLst/>
            </a:prstGeom>
            <a:solidFill>
              <a:srgbClr val="FFD200"/>
            </a:solidFill>
            <a:ln w="25400" cap="flat" cmpd="sng" algn="ctr">
              <a:solidFill>
                <a:srgbClr val="FFD2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err="1">
                  <a:solidFill>
                    <a:srgbClr val="FFFFFF"/>
                  </a:solidFill>
                  <a:latin typeface="Helvetica 45 Light" panose="020B0403020202020204"/>
                </a:rPr>
                <a:t>Objectififs</a:t>
              </a:r>
              <a:r>
                <a:rPr lang="fr-FR" sz="1200" kern="0" dirty="0">
                  <a:solidFill>
                    <a:srgbClr val="FFFFFF"/>
                  </a:solidFill>
                  <a:latin typeface="Helvetica 45 Light" panose="020B0403020202020204"/>
                </a:rPr>
                <a:t> du pilote 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45 Light" panose="020B0403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28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8975A8D-8829-4FE1-8544-464DB47930CF}"/>
              </a:ext>
            </a:extLst>
          </p:cNvPr>
          <p:cNvSpPr txBox="1"/>
          <p:nvPr/>
        </p:nvSpPr>
        <p:spPr>
          <a:xfrm>
            <a:off x="11776362" y="6488668"/>
            <a:ext cx="45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CFF054C-FA7B-4CC4-98FF-63AF917F2A15}"/>
              </a:ext>
            </a:extLst>
          </p:cNvPr>
          <p:cNvSpPr txBox="1"/>
          <p:nvPr/>
        </p:nvSpPr>
        <p:spPr>
          <a:xfrm>
            <a:off x="336149" y="6488668"/>
            <a:ext cx="2044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Janvier-17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1279" y="79198"/>
            <a:ext cx="441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Scénario d’implémentation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6719" y="548680"/>
            <a:ext cx="7992888" cy="1169551"/>
          </a:xfrm>
          <a:prstGeom prst="rect">
            <a:avLst/>
          </a:prstGeom>
          <a:ln>
            <a:solidFill>
              <a:srgbClr val="FFB4E6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chemeClr val="tx1"/>
                </a:solidFill>
                <a:latin typeface="Helvetica 45 Light"/>
              </a:rPr>
              <a:t>Modèle de déploiement :</a:t>
            </a:r>
            <a:r>
              <a:rPr lang="en-US" sz="1400" dirty="0">
                <a:solidFill>
                  <a:schemeClr val="tx1"/>
                </a:solidFill>
                <a:latin typeface="Helvetica 45 Light"/>
              </a:rPr>
              <a:t>  </a:t>
            </a:r>
            <a:endParaRPr lang="en-US" sz="1400" dirty="0">
              <a:latin typeface="Helvetica 45 Ligh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Helvetica 45 Light"/>
              </a:rPr>
              <a:t>Activer la licence NB-</a:t>
            </a:r>
            <a:r>
              <a:rPr lang="en-US" sz="1400" dirty="0" err="1">
                <a:latin typeface="Helvetica 45 Light"/>
              </a:rPr>
              <a:t>IoT</a:t>
            </a:r>
            <a:r>
              <a:rPr lang="en-US" sz="1400" dirty="0">
                <a:latin typeface="Helvetica 45 Light"/>
              </a:rPr>
              <a:t> sur le site de technopole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45 Light"/>
              </a:rPr>
              <a:t>Activer les  licences coté core et PFS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>
                <a:latin typeface="Helvetica 45 Light"/>
              </a:rPr>
              <a:t>Créer</a:t>
            </a:r>
            <a:r>
              <a:rPr lang="en-US" sz="1400" dirty="0">
                <a:latin typeface="Helvetica 45 Light"/>
              </a:rPr>
              <a:t> un APN </a:t>
            </a:r>
            <a:r>
              <a:rPr lang="en-US" sz="1400" dirty="0" err="1">
                <a:latin typeface="Helvetica 45 Light"/>
              </a:rPr>
              <a:t>dédié</a:t>
            </a:r>
            <a:r>
              <a:rPr lang="en-US" sz="1400" dirty="0">
                <a:latin typeface="Helvetica 45 Light"/>
              </a:rPr>
              <a:t> au test .</a:t>
            </a:r>
            <a:endParaRPr lang="en-US" sz="1400" dirty="0">
              <a:solidFill>
                <a:schemeClr val="tx1"/>
              </a:solidFill>
              <a:latin typeface="Helvetica 45 Ligh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Helvetica 45 Light"/>
              </a:rPr>
              <a:t>Avoir plusieurs devices de test sur le site de technopole </a:t>
            </a:r>
          </a:p>
        </p:txBody>
      </p:sp>
      <p:pic>
        <p:nvPicPr>
          <p:cNvPr id="25" name="图片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79" y="2002347"/>
            <a:ext cx="5877717" cy="293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06719" y="4890514"/>
            <a:ext cx="83310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Helvetica 45 Light" pitchFamily="34" charset="0"/>
              </a:rPr>
              <a:t>Huawei</a:t>
            </a:r>
            <a:r>
              <a:rPr lang="fr-FR" sz="1400" dirty="0">
                <a:latin typeface="Helvetica 45 Light" pitchFamily="34" charset="0"/>
              </a:rPr>
              <a:t> recommande de phaser le test en deux étapes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400" dirty="0">
                <a:latin typeface="Helvetica 45 Light" pitchFamily="34" charset="0"/>
              </a:rPr>
              <a:t>Première étape : sélectionner trois sites, activer la fonctionnalités NB-</a:t>
            </a:r>
            <a:r>
              <a:rPr lang="fr-FR" sz="1400" dirty="0" err="1">
                <a:latin typeface="Helvetica 45 Light" pitchFamily="34" charset="0"/>
              </a:rPr>
              <a:t>IoT</a:t>
            </a:r>
            <a:r>
              <a:rPr lang="fr-FR" sz="1400" dirty="0">
                <a:latin typeface="Helvetica 45 Light" pitchFamily="34" charset="0"/>
              </a:rPr>
              <a:t>  et observer le comportement des sites ( voir s’il y’a des impacts ou pas)	            </a:t>
            </a:r>
            <a:r>
              <a:rPr lang="fr-FR" sz="1400" dirty="0">
                <a:solidFill>
                  <a:srgbClr val="FF6600"/>
                </a:solidFill>
                <a:latin typeface="Helvetica 45 Light" pitchFamily="34" charset="0"/>
              </a:rPr>
              <a:t>à finaliser en mi  octobre 2022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400" dirty="0">
                <a:latin typeface="Helvetica 45 Light" pitchFamily="34" charset="0"/>
              </a:rPr>
              <a:t> Deuxième étape : test fonctionnel avec des </a:t>
            </a:r>
            <a:r>
              <a:rPr lang="fr-FR" sz="1400" dirty="0" err="1">
                <a:latin typeface="Helvetica 45 Light" pitchFamily="34" charset="0"/>
              </a:rPr>
              <a:t>devices</a:t>
            </a:r>
            <a:r>
              <a:rPr lang="fr-FR" sz="1400" dirty="0">
                <a:latin typeface="Helvetica 45 Light" pitchFamily="34" charset="0"/>
              </a:rPr>
              <a:t> NB-</a:t>
            </a:r>
            <a:r>
              <a:rPr lang="fr-FR" sz="1400" dirty="0" err="1">
                <a:latin typeface="Helvetica 45 Light" pitchFamily="34" charset="0"/>
              </a:rPr>
              <a:t>IoT</a:t>
            </a:r>
            <a:r>
              <a:rPr lang="fr-FR" sz="1400" dirty="0">
                <a:latin typeface="Helvetica 45 Light" pitchFamily="34" charset="0"/>
              </a:rPr>
              <a:t> 	  </a:t>
            </a:r>
            <a:r>
              <a:rPr lang="fr-FR" sz="1400" dirty="0">
                <a:solidFill>
                  <a:srgbClr val="FF6600"/>
                </a:solidFill>
                <a:latin typeface="Helvetica 45 Light" pitchFamily="34" charset="0"/>
              </a:rPr>
              <a:t>à finaliser décembre 2022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400" dirty="0">
                <a:latin typeface="Helvetica 45 Light" pitchFamily="34" charset="0"/>
              </a:rPr>
              <a:t> Planning détaillé attendu de </a:t>
            </a:r>
            <a:r>
              <a:rPr lang="fr-FR" sz="1400" dirty="0" err="1">
                <a:latin typeface="Helvetica 45 Light" pitchFamily="34" charset="0"/>
              </a:rPr>
              <a:t>Huawei</a:t>
            </a:r>
            <a:r>
              <a:rPr lang="fr-FR" sz="1400" dirty="0">
                <a:latin typeface="Helvetica 45 Light" pitchFamily="34" charset="0"/>
              </a:rPr>
              <a:t> et des autres fournisseurs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868144" y="213285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Helvetica 45 Light" pitchFamily="34" charset="0"/>
              </a:rPr>
              <a:t>Voir avec les équipes </a:t>
            </a:r>
            <a:r>
              <a:rPr lang="fr-FR" sz="1200" dirty="0" err="1">
                <a:latin typeface="Helvetica 45 Light" pitchFamily="34" charset="0"/>
              </a:rPr>
              <a:t>core</a:t>
            </a:r>
            <a:r>
              <a:rPr lang="fr-FR" sz="1200" dirty="0">
                <a:latin typeface="Helvetica 45 Light" pitchFamily="34" charset="0"/>
              </a:rPr>
              <a:t> si le RAT Type NB-</a:t>
            </a:r>
            <a:r>
              <a:rPr lang="fr-FR" sz="1200" dirty="0" err="1">
                <a:latin typeface="Helvetica 45 Light" pitchFamily="34" charset="0"/>
              </a:rPr>
              <a:t>IoT</a:t>
            </a:r>
            <a:r>
              <a:rPr lang="fr-FR" sz="1200" dirty="0">
                <a:latin typeface="Helvetica 45 Light" pitchFamily="34" charset="0"/>
              </a:rPr>
              <a:t> est supporté </a:t>
            </a:r>
          </a:p>
        </p:txBody>
      </p:sp>
      <p:cxnSp>
        <p:nvCxnSpPr>
          <p:cNvPr id="20" name="Connecteur droit avec flèche 19"/>
          <p:cNvCxnSpPr/>
          <p:nvPr/>
        </p:nvCxnSpPr>
        <p:spPr bwMode="auto">
          <a:xfrm>
            <a:off x="4139952" y="5475289"/>
            <a:ext cx="504056" cy="0"/>
          </a:xfrm>
          <a:prstGeom prst="straightConnector1">
            <a:avLst/>
          </a:prstGeom>
          <a:solidFill>
            <a:srgbClr val="CFC4B8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necteur droit avec flèche 29"/>
          <p:cNvCxnSpPr/>
          <p:nvPr/>
        </p:nvCxnSpPr>
        <p:spPr bwMode="auto">
          <a:xfrm>
            <a:off x="5512146" y="5717562"/>
            <a:ext cx="504056" cy="0"/>
          </a:xfrm>
          <a:prstGeom prst="straightConnector1">
            <a:avLst/>
          </a:prstGeom>
          <a:solidFill>
            <a:srgbClr val="CFC4B8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97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5" y="1214436"/>
            <a:ext cx="4464496" cy="41587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360" tIns="74520" rIns="90360" bIns="442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88000"/>
              </a:lnSpc>
              <a:spcBef>
                <a:spcPts val="2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1200"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88000"/>
              </a:lnSpc>
              <a:spcBef>
                <a:spcPts val="3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1000"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800" b="1"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800"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8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8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8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8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2575" indent="-282575">
              <a:buClr>
                <a:srgbClr val="FF6600"/>
              </a:buClr>
              <a:buFont typeface="Wingdings" pitchFamily="2" charset="2"/>
              <a:buChar char="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</a:rPr>
              <a:t>Contexte</a:t>
            </a:r>
          </a:p>
          <a:p>
            <a:pPr marL="282575" indent="-282575">
              <a:buClr>
                <a:srgbClr val="FF6600"/>
              </a:buClr>
              <a:buFont typeface="Wingdings" pitchFamily="2" charset="2"/>
              <a:buChar char="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</a:rPr>
              <a:t>Enjeux et objectifs</a:t>
            </a: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  <a:cs typeface="Arial" pitchFamily="34" charset="0"/>
              </a:rPr>
              <a:t> </a:t>
            </a:r>
          </a:p>
          <a:p>
            <a:pPr marL="282575" indent="-282575">
              <a:buClr>
                <a:srgbClr val="FF6600"/>
              </a:buClr>
              <a:buFont typeface="Wingdings" pitchFamily="2" charset="2"/>
              <a:buChar char="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  <a:cs typeface="Arial" pitchFamily="34" charset="0"/>
              </a:rPr>
              <a:t>Présentation de la technologie NB-</a:t>
            </a:r>
            <a:r>
              <a:rPr lang="fr-FR" sz="1800" dirty="0" err="1">
                <a:solidFill>
                  <a:schemeClr val="tx1"/>
                </a:solidFill>
                <a:latin typeface="Helvetica 45 Light"/>
                <a:ea typeface="+mn-ea"/>
                <a:cs typeface="Arial" pitchFamily="34" charset="0"/>
              </a:rPr>
              <a:t>IoT</a:t>
            </a:r>
            <a:endParaRPr lang="fr-FR" sz="1800" dirty="0">
              <a:solidFill>
                <a:schemeClr val="tx1"/>
              </a:solidFill>
              <a:latin typeface="Helvetica 45 Light"/>
              <a:ea typeface="+mn-ea"/>
            </a:endParaRPr>
          </a:p>
          <a:p>
            <a:pPr marL="282575" indent="-282575">
              <a:buClr>
                <a:srgbClr val="FF6600"/>
              </a:buClr>
              <a:buFont typeface="Wingdings" pitchFamily="2" charset="2"/>
              <a:buChar char="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</a:rPr>
              <a:t>Description de l’expérimentation technologique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latin typeface="Helvetica 45 Light"/>
              </a:rPr>
              <a:t>Objectifs du pilote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latin typeface="Helvetica 45 Light"/>
              </a:rPr>
              <a:t>Technologie et périmètre du Test 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latin typeface="Helvetica 45 Light"/>
              </a:rPr>
              <a:t>Description de la solution 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latin typeface="Helvetica 45 Light"/>
              </a:rPr>
              <a:t>Budget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  <a:cs typeface="Arial" pitchFamily="34" charset="0"/>
              </a:rPr>
              <a:t>Calendrier 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endParaRPr lang="fr-FR" sz="1000" dirty="0">
              <a:solidFill>
                <a:schemeClr val="tx1"/>
              </a:solidFill>
              <a:latin typeface="Helvetica 45 Light"/>
              <a:ea typeface="+mn-ea"/>
              <a:cs typeface="Arial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121650" cy="457200"/>
          </a:xfrm>
        </p:spPr>
        <p:txBody>
          <a:bodyPr/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Plan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786209" y="1548743"/>
            <a:ext cx="4158090" cy="3206022"/>
            <a:chOff x="7002780" y="2574035"/>
            <a:chExt cx="3904869" cy="2985770"/>
          </a:xfrm>
        </p:grpSpPr>
        <p:grpSp>
          <p:nvGrpSpPr>
            <p:cNvPr id="7" name="object 8"/>
            <p:cNvGrpSpPr/>
            <p:nvPr/>
          </p:nvGrpSpPr>
          <p:grpSpPr>
            <a:xfrm>
              <a:off x="9328404" y="3203066"/>
              <a:ext cx="1579245" cy="2353945"/>
              <a:chOff x="9328404" y="3203066"/>
              <a:chExt cx="1579245" cy="2353945"/>
            </a:xfrm>
          </p:grpSpPr>
          <p:sp>
            <p:nvSpPr>
              <p:cNvPr id="26" name="object 9"/>
              <p:cNvSpPr/>
              <p:nvPr/>
            </p:nvSpPr>
            <p:spPr>
              <a:xfrm>
                <a:off x="10447200" y="3239054"/>
                <a:ext cx="420370" cy="554355"/>
              </a:xfrm>
              <a:custGeom>
                <a:avLst/>
                <a:gdLst/>
                <a:ahLst/>
                <a:cxnLst/>
                <a:rect l="l" t="t" r="r" b="b"/>
                <a:pathLst>
                  <a:path w="420370" h="554354">
                    <a:moveTo>
                      <a:pt x="229671" y="0"/>
                    </a:moveTo>
                    <a:lnTo>
                      <a:pt x="189246" y="3504"/>
                    </a:lnTo>
                    <a:lnTo>
                      <a:pt x="126325" y="47540"/>
                    </a:lnTo>
                    <a:lnTo>
                      <a:pt x="100061" y="91303"/>
                    </a:lnTo>
                    <a:lnTo>
                      <a:pt x="74749" y="151717"/>
                    </a:lnTo>
                    <a:lnTo>
                      <a:pt x="70395" y="163193"/>
                    </a:lnTo>
                    <a:lnTo>
                      <a:pt x="65541" y="173800"/>
                    </a:lnTo>
                    <a:lnTo>
                      <a:pt x="59640" y="183811"/>
                    </a:lnTo>
                    <a:lnTo>
                      <a:pt x="52143" y="193500"/>
                    </a:lnTo>
                    <a:lnTo>
                      <a:pt x="1089" y="264366"/>
                    </a:lnTo>
                    <a:lnTo>
                      <a:pt x="0" y="271556"/>
                    </a:lnTo>
                    <a:lnTo>
                      <a:pt x="756" y="278448"/>
                    </a:lnTo>
                    <a:lnTo>
                      <a:pt x="3107" y="284744"/>
                    </a:lnTo>
                    <a:lnTo>
                      <a:pt x="6804" y="290147"/>
                    </a:lnTo>
                    <a:lnTo>
                      <a:pt x="40713" y="319103"/>
                    </a:lnTo>
                    <a:lnTo>
                      <a:pt x="46186" y="409061"/>
                    </a:lnTo>
                    <a:lnTo>
                      <a:pt x="63065" y="459169"/>
                    </a:lnTo>
                    <a:lnTo>
                      <a:pt x="104900" y="487535"/>
                    </a:lnTo>
                    <a:lnTo>
                      <a:pt x="185239" y="512270"/>
                    </a:lnTo>
                    <a:lnTo>
                      <a:pt x="185239" y="554180"/>
                    </a:lnTo>
                    <a:lnTo>
                      <a:pt x="323923" y="538051"/>
                    </a:lnTo>
                    <a:lnTo>
                      <a:pt x="323923" y="457533"/>
                    </a:lnTo>
                    <a:lnTo>
                      <a:pt x="342699" y="421392"/>
                    </a:lnTo>
                    <a:lnTo>
                      <a:pt x="361451" y="375857"/>
                    </a:lnTo>
                    <a:lnTo>
                      <a:pt x="381252" y="321249"/>
                    </a:lnTo>
                    <a:lnTo>
                      <a:pt x="403171" y="257889"/>
                    </a:lnTo>
                    <a:lnTo>
                      <a:pt x="418576" y="197368"/>
                    </a:lnTo>
                    <a:lnTo>
                      <a:pt x="419859" y="145339"/>
                    </a:lnTo>
                    <a:lnTo>
                      <a:pt x="408853" y="101635"/>
                    </a:lnTo>
                    <a:lnTo>
                      <a:pt x="387389" y="66086"/>
                    </a:lnTo>
                    <a:lnTo>
                      <a:pt x="357301" y="38524"/>
                    </a:lnTo>
                    <a:lnTo>
                      <a:pt x="320422" y="18779"/>
                    </a:lnTo>
                    <a:lnTo>
                      <a:pt x="278584" y="6683"/>
                    </a:lnTo>
                    <a:lnTo>
                      <a:pt x="229671" y="0"/>
                    </a:lnTo>
                    <a:close/>
                  </a:path>
                </a:pathLst>
              </a:custGeom>
              <a:solidFill>
                <a:srgbClr val="F4CF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10"/>
              <p:cNvSpPr/>
              <p:nvPr/>
            </p:nvSpPr>
            <p:spPr>
              <a:xfrm>
                <a:off x="10554426" y="3203066"/>
                <a:ext cx="353060" cy="494665"/>
              </a:xfrm>
              <a:custGeom>
                <a:avLst/>
                <a:gdLst/>
                <a:ahLst/>
                <a:cxnLst/>
                <a:rect l="l" t="t" r="r" b="b"/>
                <a:pathLst>
                  <a:path w="353059" h="494664">
                    <a:moveTo>
                      <a:pt x="82553" y="0"/>
                    </a:moveTo>
                    <a:lnTo>
                      <a:pt x="14894" y="51307"/>
                    </a:lnTo>
                    <a:lnTo>
                      <a:pt x="0" y="84472"/>
                    </a:lnTo>
                    <a:lnTo>
                      <a:pt x="543" y="96519"/>
                    </a:lnTo>
                    <a:lnTo>
                      <a:pt x="23373" y="170112"/>
                    </a:lnTo>
                    <a:lnTo>
                      <a:pt x="56884" y="212153"/>
                    </a:lnTo>
                    <a:lnTo>
                      <a:pt x="87179" y="231143"/>
                    </a:lnTo>
                    <a:lnTo>
                      <a:pt x="100365" y="235584"/>
                    </a:lnTo>
                    <a:lnTo>
                      <a:pt x="97329" y="258282"/>
                    </a:lnTo>
                    <a:lnTo>
                      <a:pt x="101794" y="276764"/>
                    </a:lnTo>
                    <a:lnTo>
                      <a:pt x="108402" y="289198"/>
                    </a:lnTo>
                    <a:lnTo>
                      <a:pt x="111795" y="293750"/>
                    </a:lnTo>
                    <a:lnTo>
                      <a:pt x="137449" y="309879"/>
                    </a:lnTo>
                    <a:lnTo>
                      <a:pt x="147867" y="282035"/>
                    </a:lnTo>
                    <a:lnTo>
                      <a:pt x="156975" y="269049"/>
                    </a:lnTo>
                    <a:lnTo>
                      <a:pt x="169846" y="267588"/>
                    </a:lnTo>
                    <a:lnTo>
                      <a:pt x="191551" y="274319"/>
                    </a:lnTo>
                    <a:lnTo>
                      <a:pt x="212383" y="290897"/>
                    </a:lnTo>
                    <a:lnTo>
                      <a:pt x="219332" y="314737"/>
                    </a:lnTo>
                    <a:lnTo>
                      <a:pt x="218805" y="336149"/>
                    </a:lnTo>
                    <a:lnTo>
                      <a:pt x="217205" y="345439"/>
                    </a:lnTo>
                    <a:lnTo>
                      <a:pt x="212383" y="402806"/>
                    </a:lnTo>
                    <a:lnTo>
                      <a:pt x="212919" y="450135"/>
                    </a:lnTo>
                    <a:lnTo>
                      <a:pt x="215598" y="482296"/>
                    </a:lnTo>
                    <a:lnTo>
                      <a:pt x="217205" y="494156"/>
                    </a:lnTo>
                    <a:lnTo>
                      <a:pt x="248498" y="462781"/>
                    </a:lnTo>
                    <a:lnTo>
                      <a:pt x="276804" y="427072"/>
                    </a:lnTo>
                    <a:lnTo>
                      <a:pt x="301147" y="387327"/>
                    </a:lnTo>
                    <a:lnTo>
                      <a:pt x="320553" y="343845"/>
                    </a:lnTo>
                    <a:lnTo>
                      <a:pt x="334045" y="296925"/>
                    </a:lnTo>
                    <a:lnTo>
                      <a:pt x="352768" y="176363"/>
                    </a:lnTo>
                    <a:lnTo>
                      <a:pt x="344761" y="108235"/>
                    </a:lnTo>
                    <a:lnTo>
                      <a:pt x="297201" y="67397"/>
                    </a:lnTo>
                    <a:lnTo>
                      <a:pt x="197266" y="28701"/>
                    </a:lnTo>
                    <a:lnTo>
                      <a:pt x="125479" y="5409"/>
                    </a:lnTo>
                    <a:lnTo>
                      <a:pt x="8255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11"/>
              <p:cNvSpPr/>
              <p:nvPr/>
            </p:nvSpPr>
            <p:spPr>
              <a:xfrm>
                <a:off x="10541508" y="3396995"/>
                <a:ext cx="65532" cy="7819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12"/>
              <p:cNvSpPr/>
              <p:nvPr/>
            </p:nvSpPr>
            <p:spPr>
              <a:xfrm>
                <a:off x="9328404" y="5207507"/>
                <a:ext cx="401320" cy="22606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226060">
                    <a:moveTo>
                      <a:pt x="250190" y="0"/>
                    </a:moveTo>
                    <a:lnTo>
                      <a:pt x="241583" y="37074"/>
                    </a:lnTo>
                    <a:lnTo>
                      <a:pt x="224202" y="55133"/>
                    </a:lnTo>
                    <a:lnTo>
                      <a:pt x="184985" y="59310"/>
                    </a:lnTo>
                    <a:lnTo>
                      <a:pt x="110871" y="54737"/>
                    </a:lnTo>
                    <a:lnTo>
                      <a:pt x="56364" y="62138"/>
                    </a:lnTo>
                    <a:lnTo>
                      <a:pt x="22383" y="84613"/>
                    </a:lnTo>
                    <a:lnTo>
                      <a:pt x="4929" y="108279"/>
                    </a:lnTo>
                    <a:lnTo>
                      <a:pt x="0" y="119252"/>
                    </a:lnTo>
                    <a:lnTo>
                      <a:pt x="361061" y="225551"/>
                    </a:lnTo>
                    <a:lnTo>
                      <a:pt x="400812" y="54737"/>
                    </a:lnTo>
                    <a:lnTo>
                      <a:pt x="25019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13"/>
              <p:cNvSpPr/>
              <p:nvPr/>
            </p:nvSpPr>
            <p:spPr>
              <a:xfrm>
                <a:off x="9567672" y="4427219"/>
                <a:ext cx="791210" cy="858519"/>
              </a:xfrm>
              <a:custGeom>
                <a:avLst/>
                <a:gdLst/>
                <a:ahLst/>
                <a:cxnLst/>
                <a:rect l="l" t="t" r="r" b="b"/>
                <a:pathLst>
                  <a:path w="791209" h="858520">
                    <a:moveTo>
                      <a:pt x="275367" y="0"/>
                    </a:moveTo>
                    <a:lnTo>
                      <a:pt x="253436" y="24514"/>
                    </a:lnTo>
                    <a:lnTo>
                      <a:pt x="238125" y="84962"/>
                    </a:lnTo>
                    <a:lnTo>
                      <a:pt x="0" y="790320"/>
                    </a:lnTo>
                    <a:lnTo>
                      <a:pt x="161544" y="858012"/>
                    </a:lnTo>
                    <a:lnTo>
                      <a:pt x="382777" y="304038"/>
                    </a:lnTo>
                    <a:lnTo>
                      <a:pt x="790955" y="165481"/>
                    </a:lnTo>
                    <a:lnTo>
                      <a:pt x="399669" y="43052"/>
                    </a:lnTo>
                    <a:lnTo>
                      <a:pt x="319063" y="7489"/>
                    </a:lnTo>
                    <a:lnTo>
                      <a:pt x="275367" y="0"/>
                    </a:lnTo>
                    <a:close/>
                  </a:path>
                </a:pathLst>
              </a:custGeom>
              <a:solidFill>
                <a:srgbClr val="58585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14"/>
              <p:cNvSpPr/>
              <p:nvPr/>
            </p:nvSpPr>
            <p:spPr>
              <a:xfrm>
                <a:off x="9511284" y="5379719"/>
                <a:ext cx="361315" cy="177165"/>
              </a:xfrm>
              <a:custGeom>
                <a:avLst/>
                <a:gdLst/>
                <a:ahLst/>
                <a:cxnLst/>
                <a:rect l="l" t="t" r="r" b="b"/>
                <a:pathLst>
                  <a:path w="361315" h="177164">
                    <a:moveTo>
                      <a:pt x="210439" y="0"/>
                    </a:moveTo>
                    <a:lnTo>
                      <a:pt x="208573" y="37554"/>
                    </a:lnTo>
                    <a:lnTo>
                      <a:pt x="195516" y="59451"/>
                    </a:lnTo>
                    <a:lnTo>
                      <a:pt x="160075" y="74134"/>
                    </a:lnTo>
                    <a:lnTo>
                      <a:pt x="91059" y="90043"/>
                    </a:lnTo>
                    <a:lnTo>
                      <a:pt x="42005" y="110347"/>
                    </a:lnTo>
                    <a:lnTo>
                      <a:pt x="14573" y="139414"/>
                    </a:lnTo>
                    <a:lnTo>
                      <a:pt x="2619" y="165481"/>
                    </a:lnTo>
                    <a:lnTo>
                      <a:pt x="0" y="176783"/>
                    </a:lnTo>
                    <a:lnTo>
                      <a:pt x="361188" y="176783"/>
                    </a:lnTo>
                    <a:lnTo>
                      <a:pt x="361188" y="9651"/>
                    </a:lnTo>
                    <a:lnTo>
                      <a:pt x="21043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15"/>
              <p:cNvSpPr/>
              <p:nvPr/>
            </p:nvSpPr>
            <p:spPr>
              <a:xfrm>
                <a:off x="9986992" y="4361146"/>
                <a:ext cx="139987" cy="152941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16"/>
              <p:cNvSpPr/>
              <p:nvPr/>
            </p:nvSpPr>
            <p:spPr>
              <a:xfrm>
                <a:off x="10116312" y="3768851"/>
                <a:ext cx="751840" cy="965200"/>
              </a:xfrm>
              <a:custGeom>
                <a:avLst/>
                <a:gdLst/>
                <a:ahLst/>
                <a:cxnLst/>
                <a:rect l="l" t="t" r="r" b="b"/>
                <a:pathLst>
                  <a:path w="751840" h="965200">
                    <a:moveTo>
                      <a:pt x="654939" y="0"/>
                    </a:moveTo>
                    <a:lnTo>
                      <a:pt x="516001" y="16256"/>
                    </a:lnTo>
                    <a:lnTo>
                      <a:pt x="491456" y="45894"/>
                    </a:lnTo>
                    <a:lnTo>
                      <a:pt x="430228" y="138874"/>
                    </a:lnTo>
                    <a:lnTo>
                      <a:pt x="350926" y="301291"/>
                    </a:lnTo>
                    <a:lnTo>
                      <a:pt x="272161" y="539242"/>
                    </a:lnTo>
                    <a:lnTo>
                      <a:pt x="11303" y="591185"/>
                    </a:lnTo>
                    <a:lnTo>
                      <a:pt x="0" y="704850"/>
                    </a:lnTo>
                    <a:lnTo>
                      <a:pt x="252349" y="724281"/>
                    </a:lnTo>
                    <a:lnTo>
                      <a:pt x="243840" y="821817"/>
                    </a:lnTo>
                    <a:lnTo>
                      <a:pt x="637921" y="964692"/>
                    </a:lnTo>
                    <a:lnTo>
                      <a:pt x="728599" y="432054"/>
                    </a:lnTo>
                    <a:lnTo>
                      <a:pt x="751379" y="218848"/>
                    </a:lnTo>
                    <a:lnTo>
                      <a:pt x="751300" y="102774"/>
                    </a:lnTo>
                    <a:lnTo>
                      <a:pt x="721455" y="43326"/>
                    </a:lnTo>
                    <a:lnTo>
                      <a:pt x="654939" y="0"/>
                    </a:lnTo>
                    <a:close/>
                  </a:path>
                </a:pathLst>
              </a:custGeom>
              <a:solidFill>
                <a:srgbClr val="5C5C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17"/>
              <p:cNvSpPr/>
              <p:nvPr/>
            </p:nvSpPr>
            <p:spPr>
              <a:xfrm>
                <a:off x="9712452" y="4557394"/>
                <a:ext cx="1042669" cy="860425"/>
              </a:xfrm>
              <a:custGeom>
                <a:avLst/>
                <a:gdLst/>
                <a:ahLst/>
                <a:cxnLst/>
                <a:rect l="l" t="t" r="r" b="b"/>
                <a:pathLst>
                  <a:path w="1042670" h="860425">
                    <a:moveTo>
                      <a:pt x="195961" y="0"/>
                    </a:moveTo>
                    <a:lnTo>
                      <a:pt x="111027" y="9193"/>
                    </a:lnTo>
                    <a:lnTo>
                      <a:pt x="68183" y="41925"/>
                    </a:lnTo>
                    <a:lnTo>
                      <a:pt x="53032" y="77063"/>
                    </a:lnTo>
                    <a:lnTo>
                      <a:pt x="0" y="850773"/>
                    </a:lnTo>
                    <a:lnTo>
                      <a:pt x="170433" y="860425"/>
                    </a:lnTo>
                    <a:lnTo>
                      <a:pt x="244221" y="257809"/>
                    </a:lnTo>
                    <a:lnTo>
                      <a:pt x="738504" y="351281"/>
                    </a:lnTo>
                    <a:lnTo>
                      <a:pt x="897433" y="343116"/>
                    </a:lnTo>
                    <a:lnTo>
                      <a:pt x="989520" y="281193"/>
                    </a:lnTo>
                    <a:lnTo>
                      <a:pt x="1032077" y="210818"/>
                    </a:lnTo>
                    <a:lnTo>
                      <a:pt x="1042416" y="177292"/>
                    </a:lnTo>
                    <a:lnTo>
                      <a:pt x="647573" y="35559"/>
                    </a:lnTo>
                    <a:lnTo>
                      <a:pt x="195961" y="0"/>
                    </a:lnTo>
                    <a:close/>
                  </a:path>
                </a:pathLst>
              </a:custGeom>
              <a:solidFill>
                <a:srgbClr val="58585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8"/>
              <p:cNvSpPr/>
              <p:nvPr/>
            </p:nvSpPr>
            <p:spPr>
              <a:xfrm>
                <a:off x="9896856" y="4169790"/>
                <a:ext cx="1007744" cy="1386840"/>
              </a:xfrm>
              <a:custGeom>
                <a:avLst/>
                <a:gdLst/>
                <a:ahLst/>
                <a:cxnLst/>
                <a:rect l="l" t="t" r="r" b="b"/>
                <a:pathLst>
                  <a:path w="1007745" h="1386839">
                    <a:moveTo>
                      <a:pt x="227227" y="266591"/>
                    </a:moveTo>
                    <a:lnTo>
                      <a:pt x="154099" y="295778"/>
                    </a:lnTo>
                    <a:lnTo>
                      <a:pt x="122235" y="336003"/>
                    </a:lnTo>
                    <a:lnTo>
                      <a:pt x="102235" y="399922"/>
                    </a:lnTo>
                    <a:lnTo>
                      <a:pt x="62484" y="651509"/>
                    </a:lnTo>
                    <a:lnTo>
                      <a:pt x="56769" y="657859"/>
                    </a:lnTo>
                    <a:lnTo>
                      <a:pt x="53975" y="667638"/>
                    </a:lnTo>
                    <a:lnTo>
                      <a:pt x="53975" y="673988"/>
                    </a:lnTo>
                    <a:lnTo>
                      <a:pt x="0" y="1351279"/>
                    </a:lnTo>
                    <a:lnTo>
                      <a:pt x="2031" y="1364960"/>
                    </a:lnTo>
                    <a:lnTo>
                      <a:pt x="7778" y="1376235"/>
                    </a:lnTo>
                    <a:lnTo>
                      <a:pt x="16716" y="1383891"/>
                    </a:lnTo>
                    <a:lnTo>
                      <a:pt x="28321" y="1386712"/>
                    </a:lnTo>
                    <a:lnTo>
                      <a:pt x="40042" y="1384436"/>
                    </a:lnTo>
                    <a:lnTo>
                      <a:pt x="49323" y="1378219"/>
                    </a:lnTo>
                    <a:lnTo>
                      <a:pt x="55913" y="1368978"/>
                    </a:lnTo>
                    <a:lnTo>
                      <a:pt x="59563" y="1357629"/>
                    </a:lnTo>
                    <a:lnTo>
                      <a:pt x="110744" y="715898"/>
                    </a:lnTo>
                    <a:lnTo>
                      <a:pt x="482427" y="715898"/>
                    </a:lnTo>
                    <a:lnTo>
                      <a:pt x="124841" y="651509"/>
                    </a:lnTo>
                    <a:lnTo>
                      <a:pt x="161798" y="412876"/>
                    </a:lnTo>
                    <a:lnTo>
                      <a:pt x="178621" y="362231"/>
                    </a:lnTo>
                    <a:lnTo>
                      <a:pt x="205041" y="339089"/>
                    </a:lnTo>
                    <a:lnTo>
                      <a:pt x="230413" y="333474"/>
                    </a:lnTo>
                    <a:lnTo>
                      <a:pt x="625684" y="333474"/>
                    </a:lnTo>
                    <a:lnTo>
                      <a:pt x="255397" y="267715"/>
                    </a:lnTo>
                    <a:lnTo>
                      <a:pt x="227227" y="266591"/>
                    </a:lnTo>
                    <a:close/>
                  </a:path>
                  <a:path w="1007745" h="1386839">
                    <a:moveTo>
                      <a:pt x="482427" y="715898"/>
                    </a:moveTo>
                    <a:lnTo>
                      <a:pt x="110744" y="715898"/>
                    </a:lnTo>
                    <a:lnTo>
                      <a:pt x="817372" y="844930"/>
                    </a:lnTo>
                    <a:lnTo>
                      <a:pt x="825880" y="1354454"/>
                    </a:lnTo>
                    <a:lnTo>
                      <a:pt x="829601" y="1367639"/>
                    </a:lnTo>
                    <a:lnTo>
                      <a:pt x="836215" y="1377822"/>
                    </a:lnTo>
                    <a:lnTo>
                      <a:pt x="845472" y="1384387"/>
                    </a:lnTo>
                    <a:lnTo>
                      <a:pt x="857123" y="1386712"/>
                    </a:lnTo>
                    <a:lnTo>
                      <a:pt x="868747" y="1383940"/>
                    </a:lnTo>
                    <a:lnTo>
                      <a:pt x="877728" y="1376632"/>
                    </a:lnTo>
                    <a:lnTo>
                      <a:pt x="883519" y="1366299"/>
                    </a:lnTo>
                    <a:lnTo>
                      <a:pt x="885571" y="1354454"/>
                    </a:lnTo>
                    <a:lnTo>
                      <a:pt x="874141" y="819149"/>
                    </a:lnTo>
                    <a:lnTo>
                      <a:pt x="881338" y="777239"/>
                    </a:lnTo>
                    <a:lnTo>
                      <a:pt x="823087" y="777239"/>
                    </a:lnTo>
                    <a:lnTo>
                      <a:pt x="482427" y="715898"/>
                    </a:lnTo>
                    <a:close/>
                  </a:path>
                  <a:path w="1007745" h="1386839">
                    <a:moveTo>
                      <a:pt x="625684" y="333474"/>
                    </a:moveTo>
                    <a:lnTo>
                      <a:pt x="230413" y="333474"/>
                    </a:lnTo>
                    <a:lnTo>
                      <a:pt x="244094" y="335406"/>
                    </a:lnTo>
                    <a:lnTo>
                      <a:pt x="879855" y="448309"/>
                    </a:lnTo>
                    <a:lnTo>
                      <a:pt x="823087" y="777239"/>
                    </a:lnTo>
                    <a:lnTo>
                      <a:pt x="881338" y="777239"/>
                    </a:lnTo>
                    <a:lnTo>
                      <a:pt x="949450" y="380618"/>
                    </a:lnTo>
                    <a:lnTo>
                      <a:pt x="891159" y="380618"/>
                    </a:lnTo>
                    <a:lnTo>
                      <a:pt x="625684" y="333474"/>
                    </a:lnTo>
                    <a:close/>
                  </a:path>
                  <a:path w="1007745" h="1386839">
                    <a:moveTo>
                      <a:pt x="984885" y="0"/>
                    </a:moveTo>
                    <a:lnTo>
                      <a:pt x="950849" y="29082"/>
                    </a:lnTo>
                    <a:lnTo>
                      <a:pt x="891159" y="380618"/>
                    </a:lnTo>
                    <a:lnTo>
                      <a:pt x="949450" y="380618"/>
                    </a:lnTo>
                    <a:lnTo>
                      <a:pt x="1007618" y="41909"/>
                    </a:lnTo>
                    <a:lnTo>
                      <a:pt x="1007637" y="28128"/>
                    </a:lnTo>
                    <a:lnTo>
                      <a:pt x="1003680" y="16144"/>
                    </a:lnTo>
                    <a:lnTo>
                      <a:pt x="996009" y="6566"/>
                    </a:lnTo>
                    <a:lnTo>
                      <a:pt x="984885" y="0"/>
                    </a:lnTo>
                    <a:close/>
                  </a:path>
                </a:pathLst>
              </a:custGeom>
              <a:solidFill>
                <a:srgbClr val="FF79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" name="object 19"/>
            <p:cNvGrpSpPr/>
            <p:nvPr/>
          </p:nvGrpSpPr>
          <p:grpSpPr>
            <a:xfrm>
              <a:off x="7002780" y="2574035"/>
              <a:ext cx="2057400" cy="2985770"/>
              <a:chOff x="7002780" y="2574035"/>
              <a:chExt cx="2057400" cy="2985770"/>
            </a:xfrm>
          </p:grpSpPr>
          <p:sp>
            <p:nvSpPr>
              <p:cNvPr id="9" name="object 20"/>
              <p:cNvSpPr/>
              <p:nvPr/>
            </p:nvSpPr>
            <p:spPr>
              <a:xfrm>
                <a:off x="8673084" y="5436107"/>
                <a:ext cx="233172" cy="12039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21"/>
              <p:cNvSpPr/>
              <p:nvPr/>
            </p:nvSpPr>
            <p:spPr>
              <a:xfrm>
                <a:off x="8395716" y="5436107"/>
                <a:ext cx="231648" cy="12039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22"/>
              <p:cNvSpPr/>
              <p:nvPr/>
            </p:nvSpPr>
            <p:spPr>
              <a:xfrm>
                <a:off x="7002780" y="4174235"/>
                <a:ext cx="1949450" cy="1385570"/>
              </a:xfrm>
              <a:custGeom>
                <a:avLst/>
                <a:gdLst/>
                <a:ahLst/>
                <a:cxnLst/>
                <a:rect l="l" t="t" r="r" b="b"/>
                <a:pathLst>
                  <a:path w="1949450" h="1385570">
                    <a:moveTo>
                      <a:pt x="65532" y="205740"/>
                    </a:moveTo>
                    <a:lnTo>
                      <a:pt x="0" y="205740"/>
                    </a:lnTo>
                    <a:lnTo>
                      <a:pt x="0" y="1385316"/>
                    </a:lnTo>
                    <a:lnTo>
                      <a:pt x="65532" y="1385316"/>
                    </a:lnTo>
                    <a:lnTo>
                      <a:pt x="65532" y="205740"/>
                    </a:lnTo>
                    <a:close/>
                  </a:path>
                  <a:path w="1949450" h="1385570">
                    <a:moveTo>
                      <a:pt x="1016495" y="205740"/>
                    </a:moveTo>
                    <a:lnTo>
                      <a:pt x="950976" y="205740"/>
                    </a:lnTo>
                    <a:lnTo>
                      <a:pt x="950976" y="1385316"/>
                    </a:lnTo>
                    <a:lnTo>
                      <a:pt x="1016495" y="1385316"/>
                    </a:lnTo>
                    <a:lnTo>
                      <a:pt x="1016495" y="205740"/>
                    </a:lnTo>
                    <a:close/>
                  </a:path>
                  <a:path w="1949450" h="1385570">
                    <a:moveTo>
                      <a:pt x="1949196" y="0"/>
                    </a:moveTo>
                    <a:lnTo>
                      <a:pt x="1344168" y="0"/>
                    </a:lnTo>
                    <a:lnTo>
                      <a:pt x="1452626" y="1278636"/>
                    </a:lnTo>
                    <a:lnTo>
                      <a:pt x="1605661" y="1278636"/>
                    </a:lnTo>
                    <a:lnTo>
                      <a:pt x="1647317" y="247777"/>
                    </a:lnTo>
                    <a:lnTo>
                      <a:pt x="1690497" y="1278636"/>
                    </a:lnTo>
                    <a:lnTo>
                      <a:pt x="1840738" y="1278636"/>
                    </a:lnTo>
                    <a:lnTo>
                      <a:pt x="194919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23"/>
              <p:cNvSpPr/>
              <p:nvPr/>
            </p:nvSpPr>
            <p:spPr>
              <a:xfrm>
                <a:off x="7002780" y="2845307"/>
                <a:ext cx="1016635" cy="1534795"/>
              </a:xfrm>
              <a:custGeom>
                <a:avLst/>
                <a:gdLst/>
                <a:ahLst/>
                <a:cxnLst/>
                <a:rect l="l" t="t" r="r" b="b"/>
                <a:pathLst>
                  <a:path w="1016634" h="1534795">
                    <a:moveTo>
                      <a:pt x="1016507" y="0"/>
                    </a:moveTo>
                    <a:lnTo>
                      <a:pt x="0" y="0"/>
                    </a:lnTo>
                    <a:lnTo>
                      <a:pt x="0" y="1534668"/>
                    </a:lnTo>
                    <a:lnTo>
                      <a:pt x="1016507" y="1534668"/>
                    </a:lnTo>
                    <a:lnTo>
                      <a:pt x="1016507" y="0"/>
                    </a:lnTo>
                    <a:close/>
                  </a:path>
                </a:pathLst>
              </a:custGeom>
              <a:solidFill>
                <a:srgbClr val="D5D5D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24"/>
              <p:cNvSpPr/>
              <p:nvPr/>
            </p:nvSpPr>
            <p:spPr>
              <a:xfrm>
                <a:off x="7926324" y="3174491"/>
                <a:ext cx="1134110" cy="1066800"/>
              </a:xfrm>
              <a:custGeom>
                <a:avLst/>
                <a:gdLst/>
                <a:ahLst/>
                <a:cxnLst/>
                <a:rect l="l" t="t" r="r" b="b"/>
                <a:pathLst>
                  <a:path w="1134109" h="1066800">
                    <a:moveTo>
                      <a:pt x="1132865" y="644651"/>
                    </a:moveTo>
                    <a:lnTo>
                      <a:pt x="417829" y="644651"/>
                    </a:lnTo>
                    <a:lnTo>
                      <a:pt x="420624" y="999108"/>
                    </a:lnTo>
                    <a:lnTo>
                      <a:pt x="954912" y="999108"/>
                    </a:lnTo>
                    <a:lnTo>
                      <a:pt x="949198" y="1037843"/>
                    </a:lnTo>
                    <a:lnTo>
                      <a:pt x="1082802" y="1066800"/>
                    </a:lnTo>
                    <a:lnTo>
                      <a:pt x="1133677" y="655992"/>
                    </a:lnTo>
                    <a:lnTo>
                      <a:pt x="1132865" y="644651"/>
                    </a:lnTo>
                    <a:close/>
                  </a:path>
                  <a:path w="1134109" h="1066800">
                    <a:moveTo>
                      <a:pt x="798576" y="0"/>
                    </a:moveTo>
                    <a:lnTo>
                      <a:pt x="656462" y="0"/>
                    </a:lnTo>
                    <a:lnTo>
                      <a:pt x="477393" y="58038"/>
                    </a:lnTo>
                    <a:lnTo>
                      <a:pt x="433038" y="80978"/>
                    </a:lnTo>
                    <a:lnTo>
                      <a:pt x="412115" y="125729"/>
                    </a:lnTo>
                    <a:lnTo>
                      <a:pt x="278510" y="560831"/>
                    </a:lnTo>
                    <a:lnTo>
                      <a:pt x="274933" y="572859"/>
                    </a:lnTo>
                    <a:lnTo>
                      <a:pt x="268938" y="584565"/>
                    </a:lnTo>
                    <a:lnTo>
                      <a:pt x="261348" y="595675"/>
                    </a:lnTo>
                    <a:lnTo>
                      <a:pt x="252983" y="605916"/>
                    </a:lnTo>
                    <a:lnTo>
                      <a:pt x="0" y="850900"/>
                    </a:lnTo>
                    <a:lnTo>
                      <a:pt x="102361" y="992631"/>
                    </a:lnTo>
                    <a:lnTo>
                      <a:pt x="372236" y="715517"/>
                    </a:lnTo>
                    <a:lnTo>
                      <a:pt x="405884" y="671083"/>
                    </a:lnTo>
                    <a:lnTo>
                      <a:pt x="417829" y="644651"/>
                    </a:lnTo>
                    <a:lnTo>
                      <a:pt x="1132865" y="644651"/>
                    </a:lnTo>
                    <a:lnTo>
                      <a:pt x="1112615" y="361807"/>
                    </a:lnTo>
                    <a:lnTo>
                      <a:pt x="1065978" y="184850"/>
                    </a:lnTo>
                    <a:lnTo>
                      <a:pt x="1040129" y="125729"/>
                    </a:lnTo>
                    <a:lnTo>
                      <a:pt x="1019161" y="90668"/>
                    </a:lnTo>
                    <a:lnTo>
                      <a:pt x="981461" y="60453"/>
                    </a:lnTo>
                    <a:lnTo>
                      <a:pt x="974851" y="58038"/>
                    </a:lnTo>
                    <a:lnTo>
                      <a:pt x="798576" y="0"/>
                    </a:lnTo>
                    <a:close/>
                  </a:path>
                </a:pathLst>
              </a:custGeom>
              <a:solidFill>
                <a:srgbClr val="FF66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25"/>
              <p:cNvSpPr/>
              <p:nvPr/>
            </p:nvSpPr>
            <p:spPr>
              <a:xfrm>
                <a:off x="8570976" y="3081527"/>
                <a:ext cx="163068" cy="150875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26"/>
              <p:cNvSpPr/>
              <p:nvPr/>
            </p:nvSpPr>
            <p:spPr>
              <a:xfrm>
                <a:off x="8462772" y="2628899"/>
                <a:ext cx="413384" cy="513715"/>
              </a:xfrm>
              <a:custGeom>
                <a:avLst/>
                <a:gdLst/>
                <a:ahLst/>
                <a:cxnLst/>
                <a:rect l="l" t="t" r="r" b="b"/>
                <a:pathLst>
                  <a:path w="413384" h="513714">
                    <a:moveTo>
                      <a:pt x="413004" y="262128"/>
                    </a:moveTo>
                    <a:lnTo>
                      <a:pt x="409587" y="240753"/>
                    </a:lnTo>
                    <a:lnTo>
                      <a:pt x="400278" y="223316"/>
                    </a:lnTo>
                    <a:lnTo>
                      <a:pt x="386473" y="211569"/>
                    </a:lnTo>
                    <a:lnTo>
                      <a:pt x="371284" y="207708"/>
                    </a:lnTo>
                    <a:lnTo>
                      <a:pt x="371094" y="205041"/>
                    </a:lnTo>
                    <a:lnTo>
                      <a:pt x="360159" y="156832"/>
                    </a:lnTo>
                    <a:lnTo>
                      <a:pt x="342874" y="113207"/>
                    </a:lnTo>
                    <a:lnTo>
                      <a:pt x="319989" y="75209"/>
                    </a:lnTo>
                    <a:lnTo>
                      <a:pt x="292239" y="43853"/>
                    </a:lnTo>
                    <a:lnTo>
                      <a:pt x="260400" y="20180"/>
                    </a:lnTo>
                    <a:lnTo>
                      <a:pt x="225221" y="5219"/>
                    </a:lnTo>
                    <a:lnTo>
                      <a:pt x="187452" y="0"/>
                    </a:lnTo>
                    <a:lnTo>
                      <a:pt x="149669" y="5219"/>
                    </a:lnTo>
                    <a:lnTo>
                      <a:pt x="114490" y="20180"/>
                    </a:lnTo>
                    <a:lnTo>
                      <a:pt x="82651" y="43853"/>
                    </a:lnTo>
                    <a:lnTo>
                      <a:pt x="54902" y="75209"/>
                    </a:lnTo>
                    <a:lnTo>
                      <a:pt x="32016" y="113207"/>
                    </a:lnTo>
                    <a:lnTo>
                      <a:pt x="14732" y="156832"/>
                    </a:lnTo>
                    <a:lnTo>
                      <a:pt x="3797" y="205041"/>
                    </a:lnTo>
                    <a:lnTo>
                      <a:pt x="0" y="256794"/>
                    </a:lnTo>
                    <a:lnTo>
                      <a:pt x="3797" y="308559"/>
                    </a:lnTo>
                    <a:lnTo>
                      <a:pt x="14732" y="356768"/>
                    </a:lnTo>
                    <a:lnTo>
                      <a:pt x="32016" y="400392"/>
                    </a:lnTo>
                    <a:lnTo>
                      <a:pt x="54902" y="438391"/>
                    </a:lnTo>
                    <a:lnTo>
                      <a:pt x="82651" y="469747"/>
                    </a:lnTo>
                    <a:lnTo>
                      <a:pt x="114490" y="493420"/>
                    </a:lnTo>
                    <a:lnTo>
                      <a:pt x="149669" y="508381"/>
                    </a:lnTo>
                    <a:lnTo>
                      <a:pt x="187452" y="513588"/>
                    </a:lnTo>
                    <a:lnTo>
                      <a:pt x="225221" y="508381"/>
                    </a:lnTo>
                    <a:lnTo>
                      <a:pt x="260400" y="493420"/>
                    </a:lnTo>
                    <a:lnTo>
                      <a:pt x="292239" y="469747"/>
                    </a:lnTo>
                    <a:lnTo>
                      <a:pt x="319989" y="438391"/>
                    </a:lnTo>
                    <a:lnTo>
                      <a:pt x="342874" y="400392"/>
                    </a:lnTo>
                    <a:lnTo>
                      <a:pt x="360159" y="356768"/>
                    </a:lnTo>
                    <a:lnTo>
                      <a:pt x="369201" y="316903"/>
                    </a:lnTo>
                    <a:lnTo>
                      <a:pt x="369570" y="316992"/>
                    </a:lnTo>
                    <a:lnTo>
                      <a:pt x="386473" y="312699"/>
                    </a:lnTo>
                    <a:lnTo>
                      <a:pt x="400278" y="300951"/>
                    </a:lnTo>
                    <a:lnTo>
                      <a:pt x="409587" y="283514"/>
                    </a:lnTo>
                    <a:lnTo>
                      <a:pt x="413004" y="262128"/>
                    </a:lnTo>
                    <a:close/>
                  </a:path>
                </a:pathLst>
              </a:custGeom>
              <a:solidFill>
                <a:srgbClr val="C1927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27"/>
              <p:cNvSpPr/>
              <p:nvPr/>
            </p:nvSpPr>
            <p:spPr>
              <a:xfrm>
                <a:off x="8542020" y="2845307"/>
                <a:ext cx="230504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30504" h="38100">
                    <a:moveTo>
                      <a:pt x="33528" y="8509"/>
                    </a:moveTo>
                    <a:lnTo>
                      <a:pt x="26035" y="0"/>
                    </a:lnTo>
                    <a:lnTo>
                      <a:pt x="7493" y="0"/>
                    </a:lnTo>
                    <a:lnTo>
                      <a:pt x="0" y="8509"/>
                    </a:lnTo>
                    <a:lnTo>
                      <a:pt x="0" y="29591"/>
                    </a:lnTo>
                    <a:lnTo>
                      <a:pt x="7493" y="38100"/>
                    </a:lnTo>
                    <a:lnTo>
                      <a:pt x="26035" y="38100"/>
                    </a:lnTo>
                    <a:lnTo>
                      <a:pt x="33528" y="29591"/>
                    </a:lnTo>
                    <a:lnTo>
                      <a:pt x="33528" y="8509"/>
                    </a:lnTo>
                    <a:close/>
                  </a:path>
                  <a:path w="230504" h="38100">
                    <a:moveTo>
                      <a:pt x="230124" y="8509"/>
                    </a:moveTo>
                    <a:lnTo>
                      <a:pt x="222631" y="0"/>
                    </a:lnTo>
                    <a:lnTo>
                      <a:pt x="204089" y="0"/>
                    </a:lnTo>
                    <a:lnTo>
                      <a:pt x="196596" y="8509"/>
                    </a:lnTo>
                    <a:lnTo>
                      <a:pt x="196596" y="29591"/>
                    </a:lnTo>
                    <a:lnTo>
                      <a:pt x="204089" y="38100"/>
                    </a:lnTo>
                    <a:lnTo>
                      <a:pt x="222631" y="38100"/>
                    </a:lnTo>
                    <a:lnTo>
                      <a:pt x="230124" y="29591"/>
                    </a:lnTo>
                    <a:lnTo>
                      <a:pt x="230124" y="850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28"/>
              <p:cNvSpPr/>
              <p:nvPr/>
            </p:nvSpPr>
            <p:spPr>
              <a:xfrm>
                <a:off x="8606028" y="3006851"/>
                <a:ext cx="100965" cy="35560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35560">
                    <a:moveTo>
                      <a:pt x="100583" y="0"/>
                    </a:moveTo>
                    <a:lnTo>
                      <a:pt x="0" y="0"/>
                    </a:lnTo>
                    <a:lnTo>
                      <a:pt x="785" y="5476"/>
                    </a:lnTo>
                    <a:lnTo>
                      <a:pt x="6286" y="17525"/>
                    </a:lnTo>
                    <a:lnTo>
                      <a:pt x="21216" y="29575"/>
                    </a:lnTo>
                    <a:lnTo>
                      <a:pt x="50292" y="35052"/>
                    </a:lnTo>
                    <a:lnTo>
                      <a:pt x="79367" y="34504"/>
                    </a:lnTo>
                    <a:lnTo>
                      <a:pt x="94297" y="30670"/>
                    </a:lnTo>
                    <a:lnTo>
                      <a:pt x="99798" y="20264"/>
                    </a:lnTo>
                    <a:lnTo>
                      <a:pt x="1005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29"/>
              <p:cNvSpPr/>
              <p:nvPr/>
            </p:nvSpPr>
            <p:spPr>
              <a:xfrm>
                <a:off x="8446008" y="2574035"/>
                <a:ext cx="411480" cy="285115"/>
              </a:xfrm>
              <a:custGeom>
                <a:avLst/>
                <a:gdLst/>
                <a:ahLst/>
                <a:cxnLst/>
                <a:rect l="l" t="t" r="r" b="b"/>
                <a:pathLst>
                  <a:path w="411479" h="285114">
                    <a:moveTo>
                      <a:pt x="394407" y="142494"/>
                    </a:moveTo>
                    <a:lnTo>
                      <a:pt x="334899" y="142494"/>
                    </a:lnTo>
                    <a:lnTo>
                      <a:pt x="334899" y="145796"/>
                    </a:lnTo>
                    <a:lnTo>
                      <a:pt x="337693" y="145796"/>
                    </a:lnTo>
                    <a:lnTo>
                      <a:pt x="340487" y="148971"/>
                    </a:lnTo>
                    <a:lnTo>
                      <a:pt x="343408" y="148971"/>
                    </a:lnTo>
                    <a:lnTo>
                      <a:pt x="343408" y="152146"/>
                    </a:lnTo>
                    <a:lnTo>
                      <a:pt x="346201" y="152146"/>
                    </a:lnTo>
                    <a:lnTo>
                      <a:pt x="343408" y="155448"/>
                    </a:lnTo>
                    <a:lnTo>
                      <a:pt x="343408" y="171704"/>
                    </a:lnTo>
                    <a:lnTo>
                      <a:pt x="346201" y="178181"/>
                    </a:lnTo>
                    <a:lnTo>
                      <a:pt x="351917" y="184658"/>
                    </a:lnTo>
                    <a:lnTo>
                      <a:pt x="357505" y="184658"/>
                    </a:lnTo>
                    <a:lnTo>
                      <a:pt x="354711" y="191008"/>
                    </a:lnTo>
                    <a:lnTo>
                      <a:pt x="351917" y="197485"/>
                    </a:lnTo>
                    <a:lnTo>
                      <a:pt x="354711" y="204088"/>
                    </a:lnTo>
                    <a:lnTo>
                      <a:pt x="357505" y="210565"/>
                    </a:lnTo>
                    <a:lnTo>
                      <a:pt x="363220" y="216915"/>
                    </a:lnTo>
                    <a:lnTo>
                      <a:pt x="366014" y="216915"/>
                    </a:lnTo>
                    <a:lnTo>
                      <a:pt x="363220" y="223520"/>
                    </a:lnTo>
                    <a:lnTo>
                      <a:pt x="363220" y="229870"/>
                    </a:lnTo>
                    <a:lnTo>
                      <a:pt x="366014" y="236347"/>
                    </a:lnTo>
                    <a:lnTo>
                      <a:pt x="366014" y="239649"/>
                    </a:lnTo>
                    <a:lnTo>
                      <a:pt x="368935" y="246125"/>
                    </a:lnTo>
                    <a:lnTo>
                      <a:pt x="371728" y="249427"/>
                    </a:lnTo>
                    <a:lnTo>
                      <a:pt x="377444" y="252602"/>
                    </a:lnTo>
                    <a:lnTo>
                      <a:pt x="374650" y="255905"/>
                    </a:lnTo>
                    <a:lnTo>
                      <a:pt x="374650" y="272034"/>
                    </a:lnTo>
                    <a:lnTo>
                      <a:pt x="377444" y="278511"/>
                    </a:lnTo>
                    <a:lnTo>
                      <a:pt x="385952" y="284988"/>
                    </a:lnTo>
                    <a:lnTo>
                      <a:pt x="397256" y="284988"/>
                    </a:lnTo>
                    <a:lnTo>
                      <a:pt x="403068" y="281920"/>
                    </a:lnTo>
                    <a:lnTo>
                      <a:pt x="407558" y="277304"/>
                    </a:lnTo>
                    <a:lnTo>
                      <a:pt x="410454" y="270879"/>
                    </a:lnTo>
                    <a:lnTo>
                      <a:pt x="411480" y="262382"/>
                    </a:lnTo>
                    <a:lnTo>
                      <a:pt x="411480" y="255905"/>
                    </a:lnTo>
                    <a:lnTo>
                      <a:pt x="408686" y="249427"/>
                    </a:lnTo>
                    <a:lnTo>
                      <a:pt x="402971" y="246125"/>
                    </a:lnTo>
                    <a:lnTo>
                      <a:pt x="408686" y="242950"/>
                    </a:lnTo>
                    <a:lnTo>
                      <a:pt x="411480" y="236347"/>
                    </a:lnTo>
                    <a:lnTo>
                      <a:pt x="408686" y="226695"/>
                    </a:lnTo>
                    <a:lnTo>
                      <a:pt x="408686" y="220218"/>
                    </a:lnTo>
                    <a:lnTo>
                      <a:pt x="405765" y="213740"/>
                    </a:lnTo>
                    <a:lnTo>
                      <a:pt x="400176" y="210565"/>
                    </a:lnTo>
                    <a:lnTo>
                      <a:pt x="405765" y="204088"/>
                    </a:lnTo>
                    <a:lnTo>
                      <a:pt x="405765" y="181356"/>
                    </a:lnTo>
                    <a:lnTo>
                      <a:pt x="394462" y="174879"/>
                    </a:lnTo>
                    <a:lnTo>
                      <a:pt x="397256" y="168401"/>
                    </a:lnTo>
                    <a:lnTo>
                      <a:pt x="400176" y="161925"/>
                    </a:lnTo>
                    <a:lnTo>
                      <a:pt x="397256" y="155448"/>
                    </a:lnTo>
                    <a:lnTo>
                      <a:pt x="397256" y="145796"/>
                    </a:lnTo>
                    <a:lnTo>
                      <a:pt x="394407" y="142494"/>
                    </a:lnTo>
                    <a:close/>
                  </a:path>
                  <a:path w="411479" h="285114">
                    <a:moveTo>
                      <a:pt x="62484" y="152146"/>
                    </a:moveTo>
                    <a:lnTo>
                      <a:pt x="11302" y="152146"/>
                    </a:lnTo>
                    <a:lnTo>
                      <a:pt x="11302" y="165226"/>
                    </a:lnTo>
                    <a:lnTo>
                      <a:pt x="17018" y="171704"/>
                    </a:lnTo>
                    <a:lnTo>
                      <a:pt x="11302" y="174879"/>
                    </a:lnTo>
                    <a:lnTo>
                      <a:pt x="5715" y="178181"/>
                    </a:lnTo>
                    <a:lnTo>
                      <a:pt x="5715" y="187833"/>
                    </a:lnTo>
                    <a:lnTo>
                      <a:pt x="2794" y="194310"/>
                    </a:lnTo>
                    <a:lnTo>
                      <a:pt x="5715" y="204088"/>
                    </a:lnTo>
                    <a:lnTo>
                      <a:pt x="11302" y="207263"/>
                    </a:lnTo>
                    <a:lnTo>
                      <a:pt x="5715" y="210565"/>
                    </a:lnTo>
                    <a:lnTo>
                      <a:pt x="2794" y="216915"/>
                    </a:lnTo>
                    <a:lnTo>
                      <a:pt x="0" y="223520"/>
                    </a:lnTo>
                    <a:lnTo>
                      <a:pt x="0" y="233172"/>
                    </a:lnTo>
                    <a:lnTo>
                      <a:pt x="2794" y="239649"/>
                    </a:lnTo>
                    <a:lnTo>
                      <a:pt x="8509" y="242950"/>
                    </a:lnTo>
                    <a:lnTo>
                      <a:pt x="2794" y="246125"/>
                    </a:lnTo>
                    <a:lnTo>
                      <a:pt x="0" y="252602"/>
                    </a:lnTo>
                    <a:lnTo>
                      <a:pt x="0" y="272034"/>
                    </a:lnTo>
                    <a:lnTo>
                      <a:pt x="5715" y="281813"/>
                    </a:lnTo>
                    <a:lnTo>
                      <a:pt x="25526" y="281813"/>
                    </a:lnTo>
                    <a:lnTo>
                      <a:pt x="31242" y="278511"/>
                    </a:lnTo>
                    <a:lnTo>
                      <a:pt x="34036" y="268732"/>
                    </a:lnTo>
                    <a:lnTo>
                      <a:pt x="36830" y="262382"/>
                    </a:lnTo>
                    <a:lnTo>
                      <a:pt x="36830" y="255905"/>
                    </a:lnTo>
                    <a:lnTo>
                      <a:pt x="34036" y="249427"/>
                    </a:lnTo>
                    <a:lnTo>
                      <a:pt x="39750" y="249427"/>
                    </a:lnTo>
                    <a:lnTo>
                      <a:pt x="42545" y="242950"/>
                    </a:lnTo>
                    <a:lnTo>
                      <a:pt x="45466" y="236347"/>
                    </a:lnTo>
                    <a:lnTo>
                      <a:pt x="48260" y="229870"/>
                    </a:lnTo>
                    <a:lnTo>
                      <a:pt x="42545" y="216915"/>
                    </a:lnTo>
                    <a:lnTo>
                      <a:pt x="53975" y="210565"/>
                    </a:lnTo>
                    <a:lnTo>
                      <a:pt x="53975" y="204088"/>
                    </a:lnTo>
                    <a:lnTo>
                      <a:pt x="56769" y="204088"/>
                    </a:lnTo>
                    <a:lnTo>
                      <a:pt x="56769" y="191008"/>
                    </a:lnTo>
                    <a:lnTo>
                      <a:pt x="53975" y="184658"/>
                    </a:lnTo>
                    <a:lnTo>
                      <a:pt x="59563" y="181356"/>
                    </a:lnTo>
                    <a:lnTo>
                      <a:pt x="62484" y="178181"/>
                    </a:lnTo>
                    <a:lnTo>
                      <a:pt x="68072" y="165226"/>
                    </a:lnTo>
                    <a:lnTo>
                      <a:pt x="68072" y="155448"/>
                    </a:lnTo>
                    <a:lnTo>
                      <a:pt x="62484" y="152146"/>
                    </a:lnTo>
                    <a:close/>
                  </a:path>
                  <a:path w="411479" h="285114">
                    <a:moveTo>
                      <a:pt x="53975" y="71247"/>
                    </a:moveTo>
                    <a:lnTo>
                      <a:pt x="45466" y="74422"/>
                    </a:lnTo>
                    <a:lnTo>
                      <a:pt x="42545" y="81025"/>
                    </a:lnTo>
                    <a:lnTo>
                      <a:pt x="36830" y="87502"/>
                    </a:lnTo>
                    <a:lnTo>
                      <a:pt x="36830" y="97155"/>
                    </a:lnTo>
                    <a:lnTo>
                      <a:pt x="39750" y="103632"/>
                    </a:lnTo>
                    <a:lnTo>
                      <a:pt x="34036" y="103632"/>
                    </a:lnTo>
                    <a:lnTo>
                      <a:pt x="28321" y="106807"/>
                    </a:lnTo>
                    <a:lnTo>
                      <a:pt x="25526" y="113284"/>
                    </a:lnTo>
                    <a:lnTo>
                      <a:pt x="25526" y="116586"/>
                    </a:lnTo>
                    <a:lnTo>
                      <a:pt x="22733" y="123062"/>
                    </a:lnTo>
                    <a:lnTo>
                      <a:pt x="22733" y="129539"/>
                    </a:lnTo>
                    <a:lnTo>
                      <a:pt x="25526" y="136017"/>
                    </a:lnTo>
                    <a:lnTo>
                      <a:pt x="14224" y="142494"/>
                    </a:lnTo>
                    <a:lnTo>
                      <a:pt x="14224" y="152146"/>
                    </a:lnTo>
                    <a:lnTo>
                      <a:pt x="65277" y="152146"/>
                    </a:lnTo>
                    <a:lnTo>
                      <a:pt x="68072" y="148971"/>
                    </a:lnTo>
                    <a:lnTo>
                      <a:pt x="70993" y="148971"/>
                    </a:lnTo>
                    <a:lnTo>
                      <a:pt x="70993" y="145796"/>
                    </a:lnTo>
                    <a:lnTo>
                      <a:pt x="73787" y="145796"/>
                    </a:lnTo>
                    <a:lnTo>
                      <a:pt x="73787" y="142494"/>
                    </a:lnTo>
                    <a:lnTo>
                      <a:pt x="394407" y="142494"/>
                    </a:lnTo>
                    <a:lnTo>
                      <a:pt x="391668" y="139319"/>
                    </a:lnTo>
                    <a:lnTo>
                      <a:pt x="385952" y="139319"/>
                    </a:lnTo>
                    <a:lnTo>
                      <a:pt x="388747" y="132842"/>
                    </a:lnTo>
                    <a:lnTo>
                      <a:pt x="388747" y="126364"/>
                    </a:lnTo>
                    <a:lnTo>
                      <a:pt x="385952" y="119887"/>
                    </a:lnTo>
                    <a:lnTo>
                      <a:pt x="385952" y="116586"/>
                    </a:lnTo>
                    <a:lnTo>
                      <a:pt x="383159" y="110109"/>
                    </a:lnTo>
                    <a:lnTo>
                      <a:pt x="377444" y="106807"/>
                    </a:lnTo>
                    <a:lnTo>
                      <a:pt x="371728" y="106807"/>
                    </a:lnTo>
                    <a:lnTo>
                      <a:pt x="374650" y="100457"/>
                    </a:lnTo>
                    <a:lnTo>
                      <a:pt x="374650" y="90677"/>
                    </a:lnTo>
                    <a:lnTo>
                      <a:pt x="368935" y="84200"/>
                    </a:lnTo>
                    <a:lnTo>
                      <a:pt x="366014" y="77724"/>
                    </a:lnTo>
                    <a:lnTo>
                      <a:pt x="357505" y="74422"/>
                    </a:lnTo>
                    <a:lnTo>
                      <a:pt x="59563" y="74422"/>
                    </a:lnTo>
                    <a:lnTo>
                      <a:pt x="53975" y="71247"/>
                    </a:lnTo>
                    <a:close/>
                  </a:path>
                  <a:path w="411479" h="285114">
                    <a:moveTo>
                      <a:pt x="105028" y="142494"/>
                    </a:moveTo>
                    <a:lnTo>
                      <a:pt x="73787" y="142494"/>
                    </a:lnTo>
                    <a:lnTo>
                      <a:pt x="76581" y="145796"/>
                    </a:lnTo>
                    <a:lnTo>
                      <a:pt x="82296" y="152146"/>
                    </a:lnTo>
                    <a:lnTo>
                      <a:pt x="96520" y="152146"/>
                    </a:lnTo>
                    <a:lnTo>
                      <a:pt x="102108" y="148971"/>
                    </a:lnTo>
                    <a:lnTo>
                      <a:pt x="105028" y="142494"/>
                    </a:lnTo>
                    <a:close/>
                  </a:path>
                  <a:path w="411479" h="285114">
                    <a:moveTo>
                      <a:pt x="139065" y="142494"/>
                    </a:moveTo>
                    <a:lnTo>
                      <a:pt x="107823" y="142494"/>
                    </a:lnTo>
                    <a:lnTo>
                      <a:pt x="110617" y="145796"/>
                    </a:lnTo>
                    <a:lnTo>
                      <a:pt x="116332" y="152146"/>
                    </a:lnTo>
                    <a:lnTo>
                      <a:pt x="130556" y="152146"/>
                    </a:lnTo>
                    <a:lnTo>
                      <a:pt x="136271" y="148971"/>
                    </a:lnTo>
                    <a:lnTo>
                      <a:pt x="139065" y="142494"/>
                    </a:lnTo>
                    <a:close/>
                  </a:path>
                  <a:path w="411479" h="285114">
                    <a:moveTo>
                      <a:pt x="173100" y="142494"/>
                    </a:moveTo>
                    <a:lnTo>
                      <a:pt x="139065" y="142494"/>
                    </a:lnTo>
                    <a:lnTo>
                      <a:pt x="141859" y="145796"/>
                    </a:lnTo>
                    <a:lnTo>
                      <a:pt x="147574" y="152146"/>
                    </a:lnTo>
                    <a:lnTo>
                      <a:pt x="164592" y="152146"/>
                    </a:lnTo>
                    <a:lnTo>
                      <a:pt x="170307" y="148971"/>
                    </a:lnTo>
                    <a:lnTo>
                      <a:pt x="173100" y="142494"/>
                    </a:lnTo>
                    <a:close/>
                  </a:path>
                  <a:path w="411479" h="285114">
                    <a:moveTo>
                      <a:pt x="204343" y="142494"/>
                    </a:moveTo>
                    <a:lnTo>
                      <a:pt x="173100" y="142494"/>
                    </a:lnTo>
                    <a:lnTo>
                      <a:pt x="175895" y="145796"/>
                    </a:lnTo>
                    <a:lnTo>
                      <a:pt x="181610" y="152146"/>
                    </a:lnTo>
                    <a:lnTo>
                      <a:pt x="195834" y="152146"/>
                    </a:lnTo>
                    <a:lnTo>
                      <a:pt x="201422" y="148971"/>
                    </a:lnTo>
                    <a:lnTo>
                      <a:pt x="204343" y="142494"/>
                    </a:lnTo>
                    <a:close/>
                  </a:path>
                  <a:path w="411479" h="285114">
                    <a:moveTo>
                      <a:pt x="235585" y="142494"/>
                    </a:moveTo>
                    <a:lnTo>
                      <a:pt x="204343" y="142494"/>
                    </a:lnTo>
                    <a:lnTo>
                      <a:pt x="207137" y="145796"/>
                    </a:lnTo>
                    <a:lnTo>
                      <a:pt x="212851" y="152146"/>
                    </a:lnTo>
                    <a:lnTo>
                      <a:pt x="227075" y="152146"/>
                    </a:lnTo>
                    <a:lnTo>
                      <a:pt x="227075" y="148971"/>
                    </a:lnTo>
                    <a:lnTo>
                      <a:pt x="232664" y="148971"/>
                    </a:lnTo>
                    <a:lnTo>
                      <a:pt x="232664" y="145796"/>
                    </a:lnTo>
                    <a:lnTo>
                      <a:pt x="235585" y="145796"/>
                    </a:lnTo>
                    <a:lnTo>
                      <a:pt x="235585" y="142494"/>
                    </a:lnTo>
                    <a:close/>
                  </a:path>
                  <a:path w="411479" h="285114">
                    <a:moveTo>
                      <a:pt x="269621" y="142494"/>
                    </a:moveTo>
                    <a:lnTo>
                      <a:pt x="238378" y="142494"/>
                    </a:lnTo>
                    <a:lnTo>
                      <a:pt x="241173" y="145796"/>
                    </a:lnTo>
                    <a:lnTo>
                      <a:pt x="244094" y="152146"/>
                    </a:lnTo>
                    <a:lnTo>
                      <a:pt x="261112" y="152146"/>
                    </a:lnTo>
                    <a:lnTo>
                      <a:pt x="261112" y="148971"/>
                    </a:lnTo>
                    <a:lnTo>
                      <a:pt x="266700" y="148971"/>
                    </a:lnTo>
                    <a:lnTo>
                      <a:pt x="266700" y="145796"/>
                    </a:lnTo>
                    <a:lnTo>
                      <a:pt x="269621" y="145796"/>
                    </a:lnTo>
                    <a:lnTo>
                      <a:pt x="269621" y="142494"/>
                    </a:lnTo>
                    <a:close/>
                  </a:path>
                  <a:path w="411479" h="285114">
                    <a:moveTo>
                      <a:pt x="300863" y="142494"/>
                    </a:moveTo>
                    <a:lnTo>
                      <a:pt x="269621" y="142494"/>
                    </a:lnTo>
                    <a:lnTo>
                      <a:pt x="272415" y="145796"/>
                    </a:lnTo>
                    <a:lnTo>
                      <a:pt x="278130" y="152146"/>
                    </a:lnTo>
                    <a:lnTo>
                      <a:pt x="292353" y="152146"/>
                    </a:lnTo>
                    <a:lnTo>
                      <a:pt x="292353" y="148971"/>
                    </a:lnTo>
                    <a:lnTo>
                      <a:pt x="297942" y="148971"/>
                    </a:lnTo>
                    <a:lnTo>
                      <a:pt x="297942" y="145796"/>
                    </a:lnTo>
                    <a:lnTo>
                      <a:pt x="300863" y="145796"/>
                    </a:lnTo>
                    <a:lnTo>
                      <a:pt x="300863" y="142494"/>
                    </a:lnTo>
                    <a:close/>
                  </a:path>
                  <a:path w="411479" h="285114">
                    <a:moveTo>
                      <a:pt x="334899" y="142494"/>
                    </a:moveTo>
                    <a:lnTo>
                      <a:pt x="303657" y="142494"/>
                    </a:lnTo>
                    <a:lnTo>
                      <a:pt x="306450" y="145796"/>
                    </a:lnTo>
                    <a:lnTo>
                      <a:pt x="309372" y="152146"/>
                    </a:lnTo>
                    <a:lnTo>
                      <a:pt x="326390" y="152146"/>
                    </a:lnTo>
                    <a:lnTo>
                      <a:pt x="331977" y="148971"/>
                    </a:lnTo>
                    <a:lnTo>
                      <a:pt x="334899" y="142494"/>
                    </a:lnTo>
                    <a:close/>
                  </a:path>
                  <a:path w="411479" h="285114">
                    <a:moveTo>
                      <a:pt x="76581" y="45338"/>
                    </a:moveTo>
                    <a:lnTo>
                      <a:pt x="70993" y="45338"/>
                    </a:lnTo>
                    <a:lnTo>
                      <a:pt x="59563" y="58293"/>
                    </a:lnTo>
                    <a:lnTo>
                      <a:pt x="56769" y="64770"/>
                    </a:lnTo>
                    <a:lnTo>
                      <a:pt x="59563" y="74422"/>
                    </a:lnTo>
                    <a:lnTo>
                      <a:pt x="351917" y="74422"/>
                    </a:lnTo>
                    <a:lnTo>
                      <a:pt x="354711" y="67945"/>
                    </a:lnTo>
                    <a:lnTo>
                      <a:pt x="351917" y="61595"/>
                    </a:lnTo>
                    <a:lnTo>
                      <a:pt x="340487" y="48640"/>
                    </a:lnTo>
                    <a:lnTo>
                      <a:pt x="82296" y="48640"/>
                    </a:lnTo>
                    <a:lnTo>
                      <a:pt x="76581" y="45338"/>
                    </a:lnTo>
                    <a:close/>
                  </a:path>
                  <a:path w="411479" h="285114">
                    <a:moveTo>
                      <a:pt x="107823" y="25908"/>
                    </a:moveTo>
                    <a:lnTo>
                      <a:pt x="99314" y="25908"/>
                    </a:lnTo>
                    <a:lnTo>
                      <a:pt x="93599" y="29083"/>
                    </a:lnTo>
                    <a:lnTo>
                      <a:pt x="88011" y="32385"/>
                    </a:lnTo>
                    <a:lnTo>
                      <a:pt x="82296" y="42163"/>
                    </a:lnTo>
                    <a:lnTo>
                      <a:pt x="82296" y="48640"/>
                    </a:lnTo>
                    <a:lnTo>
                      <a:pt x="329184" y="48640"/>
                    </a:lnTo>
                    <a:lnTo>
                      <a:pt x="329184" y="42163"/>
                    </a:lnTo>
                    <a:lnTo>
                      <a:pt x="326390" y="35560"/>
                    </a:lnTo>
                    <a:lnTo>
                      <a:pt x="320675" y="32385"/>
                    </a:lnTo>
                    <a:lnTo>
                      <a:pt x="317881" y="32385"/>
                    </a:lnTo>
                    <a:lnTo>
                      <a:pt x="317881" y="29083"/>
                    </a:lnTo>
                    <a:lnTo>
                      <a:pt x="110617" y="29083"/>
                    </a:lnTo>
                    <a:lnTo>
                      <a:pt x="107823" y="25908"/>
                    </a:lnTo>
                    <a:close/>
                  </a:path>
                  <a:path w="411479" h="285114">
                    <a:moveTo>
                      <a:pt x="130556" y="9779"/>
                    </a:moveTo>
                    <a:lnTo>
                      <a:pt x="124841" y="12954"/>
                    </a:lnTo>
                    <a:lnTo>
                      <a:pt x="116332" y="16256"/>
                    </a:lnTo>
                    <a:lnTo>
                      <a:pt x="113538" y="22733"/>
                    </a:lnTo>
                    <a:lnTo>
                      <a:pt x="110617" y="29083"/>
                    </a:lnTo>
                    <a:lnTo>
                      <a:pt x="300863" y="29083"/>
                    </a:lnTo>
                    <a:lnTo>
                      <a:pt x="297942" y="22733"/>
                    </a:lnTo>
                    <a:lnTo>
                      <a:pt x="295148" y="16256"/>
                    </a:lnTo>
                    <a:lnTo>
                      <a:pt x="141859" y="16256"/>
                    </a:lnTo>
                    <a:lnTo>
                      <a:pt x="139065" y="12954"/>
                    </a:lnTo>
                    <a:lnTo>
                      <a:pt x="130556" y="9779"/>
                    </a:lnTo>
                    <a:close/>
                  </a:path>
                  <a:path w="411479" h="285114">
                    <a:moveTo>
                      <a:pt x="312166" y="25908"/>
                    </a:moveTo>
                    <a:lnTo>
                      <a:pt x="306450" y="25908"/>
                    </a:lnTo>
                    <a:lnTo>
                      <a:pt x="300863" y="29083"/>
                    </a:lnTo>
                    <a:lnTo>
                      <a:pt x="317881" y="29083"/>
                    </a:lnTo>
                    <a:lnTo>
                      <a:pt x="312166" y="25908"/>
                    </a:lnTo>
                    <a:close/>
                  </a:path>
                  <a:path w="411479" h="285114">
                    <a:moveTo>
                      <a:pt x="170307" y="3301"/>
                    </a:moveTo>
                    <a:lnTo>
                      <a:pt x="150368" y="3301"/>
                    </a:lnTo>
                    <a:lnTo>
                      <a:pt x="144780" y="9779"/>
                    </a:lnTo>
                    <a:lnTo>
                      <a:pt x="141859" y="16256"/>
                    </a:lnTo>
                    <a:lnTo>
                      <a:pt x="269621" y="16256"/>
                    </a:lnTo>
                    <a:lnTo>
                      <a:pt x="266700" y="9779"/>
                    </a:lnTo>
                    <a:lnTo>
                      <a:pt x="173100" y="9779"/>
                    </a:lnTo>
                    <a:lnTo>
                      <a:pt x="170307" y="3301"/>
                    </a:lnTo>
                    <a:close/>
                  </a:path>
                  <a:path w="411479" h="285114">
                    <a:moveTo>
                      <a:pt x="280924" y="9779"/>
                    </a:moveTo>
                    <a:lnTo>
                      <a:pt x="275209" y="12954"/>
                    </a:lnTo>
                    <a:lnTo>
                      <a:pt x="269621" y="16256"/>
                    </a:lnTo>
                    <a:lnTo>
                      <a:pt x="295148" y="16256"/>
                    </a:lnTo>
                    <a:lnTo>
                      <a:pt x="289433" y="12954"/>
                    </a:lnTo>
                    <a:lnTo>
                      <a:pt x="286639" y="12954"/>
                    </a:lnTo>
                    <a:lnTo>
                      <a:pt x="280924" y="9779"/>
                    </a:lnTo>
                    <a:close/>
                  </a:path>
                  <a:path w="411479" h="285114">
                    <a:moveTo>
                      <a:pt x="195834" y="0"/>
                    </a:moveTo>
                    <a:lnTo>
                      <a:pt x="181610" y="0"/>
                    </a:lnTo>
                    <a:lnTo>
                      <a:pt x="175895" y="3301"/>
                    </a:lnTo>
                    <a:lnTo>
                      <a:pt x="173100" y="9779"/>
                    </a:lnTo>
                    <a:lnTo>
                      <a:pt x="238378" y="9779"/>
                    </a:lnTo>
                    <a:lnTo>
                      <a:pt x="236954" y="6476"/>
                    </a:lnTo>
                    <a:lnTo>
                      <a:pt x="207137" y="6476"/>
                    </a:lnTo>
                    <a:lnTo>
                      <a:pt x="201422" y="3301"/>
                    </a:lnTo>
                    <a:lnTo>
                      <a:pt x="195834" y="0"/>
                    </a:lnTo>
                    <a:close/>
                  </a:path>
                  <a:path w="411479" h="285114">
                    <a:moveTo>
                      <a:pt x="255397" y="3301"/>
                    </a:moveTo>
                    <a:lnTo>
                      <a:pt x="249682" y="3301"/>
                    </a:lnTo>
                    <a:lnTo>
                      <a:pt x="241173" y="6476"/>
                    </a:lnTo>
                    <a:lnTo>
                      <a:pt x="238378" y="9779"/>
                    </a:lnTo>
                    <a:lnTo>
                      <a:pt x="266700" y="9779"/>
                    </a:lnTo>
                    <a:lnTo>
                      <a:pt x="263906" y="6476"/>
                    </a:lnTo>
                    <a:lnTo>
                      <a:pt x="255397" y="3301"/>
                    </a:lnTo>
                    <a:close/>
                  </a:path>
                  <a:path w="411479" h="285114">
                    <a:moveTo>
                      <a:pt x="229870" y="0"/>
                    </a:moveTo>
                    <a:lnTo>
                      <a:pt x="215646" y="0"/>
                    </a:lnTo>
                    <a:lnTo>
                      <a:pt x="210058" y="3301"/>
                    </a:lnTo>
                    <a:lnTo>
                      <a:pt x="207137" y="6476"/>
                    </a:lnTo>
                    <a:lnTo>
                      <a:pt x="236954" y="6476"/>
                    </a:lnTo>
                    <a:lnTo>
                      <a:pt x="235585" y="3301"/>
                    </a:lnTo>
                    <a:lnTo>
                      <a:pt x="22987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30"/>
              <p:cNvSpPr/>
              <p:nvPr/>
            </p:nvSpPr>
            <p:spPr>
              <a:xfrm>
                <a:off x="8426196" y="2836163"/>
                <a:ext cx="449580" cy="109855"/>
              </a:xfrm>
              <a:custGeom>
                <a:avLst/>
                <a:gdLst/>
                <a:ahLst/>
                <a:cxnLst/>
                <a:rect l="l" t="t" r="r" b="b"/>
                <a:pathLst>
                  <a:path w="449579" h="109855">
                    <a:moveTo>
                      <a:pt x="86868" y="54864"/>
                    </a:moveTo>
                    <a:lnTo>
                      <a:pt x="83451" y="33489"/>
                    </a:lnTo>
                    <a:lnTo>
                      <a:pt x="74142" y="16052"/>
                    </a:lnTo>
                    <a:lnTo>
                      <a:pt x="60337" y="4305"/>
                    </a:lnTo>
                    <a:lnTo>
                      <a:pt x="43434" y="0"/>
                    </a:lnTo>
                    <a:lnTo>
                      <a:pt x="26517" y="4305"/>
                    </a:lnTo>
                    <a:lnTo>
                      <a:pt x="12712" y="16052"/>
                    </a:lnTo>
                    <a:lnTo>
                      <a:pt x="3403" y="33489"/>
                    </a:lnTo>
                    <a:lnTo>
                      <a:pt x="0" y="54864"/>
                    </a:lnTo>
                    <a:lnTo>
                      <a:pt x="3403" y="76250"/>
                    </a:lnTo>
                    <a:lnTo>
                      <a:pt x="12712" y="93687"/>
                    </a:lnTo>
                    <a:lnTo>
                      <a:pt x="26517" y="105435"/>
                    </a:lnTo>
                    <a:lnTo>
                      <a:pt x="43434" y="109728"/>
                    </a:lnTo>
                    <a:lnTo>
                      <a:pt x="60337" y="105435"/>
                    </a:lnTo>
                    <a:lnTo>
                      <a:pt x="74142" y="93687"/>
                    </a:lnTo>
                    <a:lnTo>
                      <a:pt x="83451" y="76250"/>
                    </a:lnTo>
                    <a:lnTo>
                      <a:pt x="86868" y="54864"/>
                    </a:lnTo>
                    <a:close/>
                  </a:path>
                  <a:path w="449579" h="109855">
                    <a:moveTo>
                      <a:pt x="449580" y="54864"/>
                    </a:moveTo>
                    <a:lnTo>
                      <a:pt x="446163" y="33489"/>
                    </a:lnTo>
                    <a:lnTo>
                      <a:pt x="436854" y="16052"/>
                    </a:lnTo>
                    <a:lnTo>
                      <a:pt x="423049" y="4305"/>
                    </a:lnTo>
                    <a:lnTo>
                      <a:pt x="406146" y="0"/>
                    </a:lnTo>
                    <a:lnTo>
                      <a:pt x="389229" y="4305"/>
                    </a:lnTo>
                    <a:lnTo>
                      <a:pt x="375424" y="16052"/>
                    </a:lnTo>
                    <a:lnTo>
                      <a:pt x="366115" y="33489"/>
                    </a:lnTo>
                    <a:lnTo>
                      <a:pt x="362712" y="54864"/>
                    </a:lnTo>
                    <a:lnTo>
                      <a:pt x="366115" y="76250"/>
                    </a:lnTo>
                    <a:lnTo>
                      <a:pt x="375424" y="93687"/>
                    </a:lnTo>
                    <a:lnTo>
                      <a:pt x="389229" y="105435"/>
                    </a:lnTo>
                    <a:lnTo>
                      <a:pt x="406146" y="109728"/>
                    </a:lnTo>
                    <a:lnTo>
                      <a:pt x="423049" y="105435"/>
                    </a:lnTo>
                    <a:lnTo>
                      <a:pt x="436854" y="93687"/>
                    </a:lnTo>
                    <a:lnTo>
                      <a:pt x="446163" y="76250"/>
                    </a:lnTo>
                    <a:lnTo>
                      <a:pt x="449580" y="54864"/>
                    </a:lnTo>
                    <a:close/>
                  </a:path>
                </a:pathLst>
              </a:custGeom>
              <a:solidFill>
                <a:srgbClr val="C1927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31"/>
              <p:cNvSpPr/>
              <p:nvPr/>
            </p:nvSpPr>
            <p:spPr>
              <a:xfrm>
                <a:off x="8616696" y="2941319"/>
                <a:ext cx="8001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80009" h="20319">
                    <a:moveTo>
                      <a:pt x="79501" y="0"/>
                    </a:moveTo>
                    <a:lnTo>
                      <a:pt x="76580" y="3301"/>
                    </a:lnTo>
                    <a:lnTo>
                      <a:pt x="70993" y="6603"/>
                    </a:lnTo>
                    <a:lnTo>
                      <a:pt x="8508" y="6603"/>
                    </a:lnTo>
                    <a:lnTo>
                      <a:pt x="2794" y="3301"/>
                    </a:lnTo>
                    <a:lnTo>
                      <a:pt x="0" y="0"/>
                    </a:lnTo>
                    <a:lnTo>
                      <a:pt x="0" y="9905"/>
                    </a:lnTo>
                    <a:lnTo>
                      <a:pt x="5714" y="19812"/>
                    </a:lnTo>
                    <a:lnTo>
                      <a:pt x="65277" y="19812"/>
                    </a:lnTo>
                    <a:lnTo>
                      <a:pt x="71483" y="18109"/>
                    </a:lnTo>
                    <a:lnTo>
                      <a:pt x="76628" y="13620"/>
                    </a:lnTo>
                    <a:lnTo>
                      <a:pt x="79654" y="7274"/>
                    </a:lnTo>
                    <a:close/>
                  </a:path>
                </a:pathLst>
              </a:custGeom>
              <a:solidFill>
                <a:srgbClr val="704E4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32"/>
              <p:cNvSpPr/>
              <p:nvPr/>
            </p:nvSpPr>
            <p:spPr>
              <a:xfrm>
                <a:off x="7002780" y="2799587"/>
                <a:ext cx="1798320" cy="2051685"/>
              </a:xfrm>
              <a:custGeom>
                <a:avLst/>
                <a:gdLst/>
                <a:ahLst/>
                <a:cxnLst/>
                <a:rect l="l" t="t" r="r" b="b"/>
                <a:pathLst>
                  <a:path w="1798320" h="2051685">
                    <a:moveTo>
                      <a:pt x="1016495" y="1956816"/>
                    </a:moveTo>
                    <a:lnTo>
                      <a:pt x="0" y="1956816"/>
                    </a:lnTo>
                    <a:lnTo>
                      <a:pt x="0" y="2051304"/>
                    </a:lnTo>
                    <a:lnTo>
                      <a:pt x="1016495" y="2051304"/>
                    </a:lnTo>
                    <a:lnTo>
                      <a:pt x="1016495" y="1956816"/>
                    </a:lnTo>
                    <a:close/>
                  </a:path>
                  <a:path w="1798320" h="2051685">
                    <a:moveTo>
                      <a:pt x="1597152" y="0"/>
                    </a:moveTo>
                    <a:lnTo>
                      <a:pt x="1562989" y="0"/>
                    </a:lnTo>
                    <a:lnTo>
                      <a:pt x="1554454" y="622"/>
                    </a:lnTo>
                    <a:lnTo>
                      <a:pt x="1546199" y="2501"/>
                    </a:lnTo>
                    <a:lnTo>
                      <a:pt x="1538503" y="5626"/>
                    </a:lnTo>
                    <a:lnTo>
                      <a:pt x="1531620" y="10033"/>
                    </a:lnTo>
                    <a:lnTo>
                      <a:pt x="1514475" y="19939"/>
                    </a:lnTo>
                    <a:lnTo>
                      <a:pt x="1508760" y="36576"/>
                    </a:lnTo>
                    <a:lnTo>
                      <a:pt x="1534414" y="26543"/>
                    </a:lnTo>
                    <a:lnTo>
                      <a:pt x="1540129" y="23241"/>
                    </a:lnTo>
                    <a:lnTo>
                      <a:pt x="1548638" y="19939"/>
                    </a:lnTo>
                    <a:lnTo>
                      <a:pt x="1594358" y="19939"/>
                    </a:lnTo>
                    <a:lnTo>
                      <a:pt x="1597152" y="0"/>
                    </a:lnTo>
                    <a:close/>
                  </a:path>
                  <a:path w="1798320" h="2051685">
                    <a:moveTo>
                      <a:pt x="1798320" y="36576"/>
                    </a:moveTo>
                    <a:lnTo>
                      <a:pt x="1792605" y="19939"/>
                    </a:lnTo>
                    <a:lnTo>
                      <a:pt x="1775587" y="10033"/>
                    </a:lnTo>
                    <a:lnTo>
                      <a:pt x="1768690" y="5626"/>
                    </a:lnTo>
                    <a:lnTo>
                      <a:pt x="1760994" y="2501"/>
                    </a:lnTo>
                    <a:lnTo>
                      <a:pt x="1752739" y="622"/>
                    </a:lnTo>
                    <a:lnTo>
                      <a:pt x="1744218" y="0"/>
                    </a:lnTo>
                    <a:lnTo>
                      <a:pt x="1712976" y="0"/>
                    </a:lnTo>
                    <a:lnTo>
                      <a:pt x="1715770" y="19939"/>
                    </a:lnTo>
                    <a:lnTo>
                      <a:pt x="1749933" y="19939"/>
                    </a:lnTo>
                    <a:lnTo>
                      <a:pt x="1756333" y="20510"/>
                    </a:lnTo>
                    <a:lnTo>
                      <a:pt x="1762747" y="22009"/>
                    </a:lnTo>
                    <a:lnTo>
                      <a:pt x="1769173" y="24130"/>
                    </a:lnTo>
                    <a:lnTo>
                      <a:pt x="1775587" y="26543"/>
                    </a:lnTo>
                    <a:lnTo>
                      <a:pt x="1798320" y="3657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33"/>
              <p:cNvSpPr/>
              <p:nvPr/>
            </p:nvSpPr>
            <p:spPr>
              <a:xfrm>
                <a:off x="7836418" y="4021835"/>
                <a:ext cx="195062" cy="19934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34"/>
              <p:cNvSpPr/>
              <p:nvPr/>
            </p:nvSpPr>
            <p:spPr>
              <a:xfrm>
                <a:off x="7624572" y="3669791"/>
                <a:ext cx="269875" cy="398145"/>
              </a:xfrm>
              <a:custGeom>
                <a:avLst/>
                <a:gdLst/>
                <a:ahLst/>
                <a:cxnLst/>
                <a:rect l="l" t="t" r="r" b="b"/>
                <a:pathLst>
                  <a:path w="269875" h="398145">
                    <a:moveTo>
                      <a:pt x="9778" y="0"/>
                    </a:moveTo>
                    <a:lnTo>
                      <a:pt x="0" y="11049"/>
                    </a:lnTo>
                    <a:lnTo>
                      <a:pt x="253110" y="397763"/>
                    </a:lnTo>
                    <a:lnTo>
                      <a:pt x="269748" y="383539"/>
                    </a:lnTo>
                    <a:lnTo>
                      <a:pt x="977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35"/>
              <p:cNvSpPr/>
              <p:nvPr/>
            </p:nvSpPr>
            <p:spPr>
              <a:xfrm>
                <a:off x="8843200" y="4201667"/>
                <a:ext cx="168211" cy="22869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36"/>
              <p:cNvSpPr/>
              <p:nvPr/>
            </p:nvSpPr>
            <p:spPr>
              <a:xfrm>
                <a:off x="7131558" y="3042665"/>
                <a:ext cx="753110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753109" h="532129">
                    <a:moveTo>
                      <a:pt x="0" y="0"/>
                    </a:moveTo>
                    <a:lnTo>
                      <a:pt x="753110" y="0"/>
                    </a:lnTo>
                  </a:path>
                  <a:path w="753109" h="532129">
                    <a:moveTo>
                      <a:pt x="0" y="106679"/>
                    </a:moveTo>
                    <a:lnTo>
                      <a:pt x="753110" y="106679"/>
                    </a:lnTo>
                  </a:path>
                  <a:path w="753109" h="532129">
                    <a:moveTo>
                      <a:pt x="0" y="211835"/>
                    </a:moveTo>
                    <a:lnTo>
                      <a:pt x="753110" y="211835"/>
                    </a:lnTo>
                  </a:path>
                  <a:path w="753109" h="532129">
                    <a:moveTo>
                      <a:pt x="0" y="318515"/>
                    </a:moveTo>
                    <a:lnTo>
                      <a:pt x="753110" y="318515"/>
                    </a:lnTo>
                  </a:path>
                  <a:path w="753109" h="532129">
                    <a:moveTo>
                      <a:pt x="0" y="425195"/>
                    </a:moveTo>
                    <a:lnTo>
                      <a:pt x="753110" y="425195"/>
                    </a:lnTo>
                  </a:path>
                  <a:path w="753109" h="532129">
                    <a:moveTo>
                      <a:pt x="0" y="531876"/>
                    </a:moveTo>
                    <a:lnTo>
                      <a:pt x="376555" y="531876"/>
                    </a:lnTo>
                  </a:path>
                </a:pathLst>
              </a:custGeom>
              <a:ln w="38100">
                <a:solidFill>
                  <a:srgbClr val="58585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2762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8975A8D-8829-4FE1-8544-464DB47930CF}"/>
              </a:ext>
            </a:extLst>
          </p:cNvPr>
          <p:cNvSpPr txBox="1"/>
          <p:nvPr/>
        </p:nvSpPr>
        <p:spPr>
          <a:xfrm>
            <a:off x="11776362" y="6488668"/>
            <a:ext cx="45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CFF054C-FA7B-4CC4-98FF-63AF917F2A15}"/>
              </a:ext>
            </a:extLst>
          </p:cNvPr>
          <p:cNvSpPr txBox="1"/>
          <p:nvPr/>
        </p:nvSpPr>
        <p:spPr>
          <a:xfrm>
            <a:off x="336149" y="6488668"/>
            <a:ext cx="2044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Janvier-17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1279" y="79198"/>
            <a:ext cx="441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Prérequis réseau 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30225" y="620688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6600"/>
                </a:solidFill>
                <a:latin typeface="Helvetica 45 Light" pitchFamily="34" charset="0"/>
                <a:cs typeface="Helvetica" panose="020B0604020202020204" pitchFamily="34" charset="0"/>
              </a:rPr>
              <a:t>Radio Access Network</a:t>
            </a:r>
            <a:r>
              <a:rPr lang="fr-FR" sz="2000" dirty="0">
                <a:solidFill>
                  <a:srgbClr val="FF6600"/>
                </a:solidFill>
                <a:latin typeface="Helvetica 45 Light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16061" y="1196752"/>
            <a:ext cx="7802342" cy="738664"/>
          </a:xfrm>
          <a:prstGeom prst="rect">
            <a:avLst/>
          </a:prstGeom>
          <a:noFill/>
          <a:ln w="38100">
            <a:solidFill>
              <a:srgbClr val="FFB4E6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latin typeface="Helvetica 45 Light" pitchFamily="34" charset="0"/>
                <a:cs typeface="Helvetica" panose="020B0604020202020204" pitchFamily="34" charset="0"/>
              </a:rPr>
              <a:t>Utilisation des sites actuels 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latin typeface="Helvetica 45 Light" pitchFamily="34" charset="0"/>
                <a:cs typeface="Helvetica" panose="020B0604020202020204" pitchFamily="34" charset="0"/>
              </a:rPr>
              <a:t>Licenses ( RTU ) nécessaires 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latin typeface="Helvetica 45 Light" pitchFamily="34" charset="0"/>
                <a:cs typeface="Helvetica" panose="020B0604020202020204" pitchFamily="34" charset="0"/>
              </a:rPr>
              <a:t>Les cartes supportent déjà le NB-IOT</a:t>
            </a:r>
            <a:endParaRPr lang="fr-FR" sz="1400" dirty="0">
              <a:latin typeface="Helvetica 45 Light" pitchFamily="34" charset="0"/>
            </a:endParaRPr>
          </a:p>
        </p:txBody>
      </p:sp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79939"/>
              </p:ext>
            </p:extLst>
          </p:nvPr>
        </p:nvGraphicFramePr>
        <p:xfrm>
          <a:off x="1547664" y="2132856"/>
          <a:ext cx="4876800" cy="1353689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62">
                <a:tc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  <a:latin typeface="Times New Roman,serif"/>
                        </a:rPr>
                        <a:t>NB-IoT BHCA (per 100 BHCA)</a:t>
                      </a:r>
                      <a:endParaRPr lang="it-IT" sz="1400" b="1" dirty="0">
                        <a:effectLst/>
                      </a:endParaRPr>
                    </a:p>
                  </a:txBody>
                  <a:tcPr marL="68580" marR="68580" marT="0" marB="0">
                    <a:lnL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62">
                <a:tc>
                  <a:txBody>
                    <a:bodyPr/>
                    <a:lstStyle/>
                    <a:p>
                      <a:r>
                        <a:rPr lang="fr-FR" sz="1400" b="1" dirty="0">
                          <a:effectLst/>
                          <a:latin typeface="Times New Roman,serif"/>
                        </a:rPr>
                        <a:t>NB-IoT User (per 100 NB-IoT User)</a:t>
                      </a:r>
                      <a:endParaRPr lang="fr-FR" sz="1400" b="1" dirty="0">
                        <a:effectLst/>
                      </a:endParaRPr>
                    </a:p>
                  </a:txBody>
                  <a:tcPr marL="68580" marR="68580" marT="0" marB="0">
                    <a:lnL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62">
                <a:tc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  <a:latin typeface="Times New Roman,serif"/>
                        </a:rPr>
                        <a:t>NB-IoT Carrier (per 200kHz Carrier)</a:t>
                      </a:r>
                      <a:endParaRPr lang="it-IT" sz="1400" b="1" dirty="0">
                        <a:effectLst/>
                      </a:endParaRPr>
                    </a:p>
                  </a:txBody>
                  <a:tcPr marL="68580" marR="68580" marT="0" marB="0">
                    <a:lnL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62">
                <a:tc>
                  <a:txBody>
                    <a:bodyPr/>
                    <a:lstStyle/>
                    <a:p>
                      <a:r>
                        <a:rPr lang="fr-FR" sz="1400" b="1" dirty="0">
                          <a:effectLst/>
                          <a:latin typeface="Times New Roman,serif"/>
                        </a:rPr>
                        <a:t>UMPT Multi Mode </a:t>
                      </a:r>
                      <a:r>
                        <a:rPr lang="fr-FR" sz="1400" b="1" dirty="0" err="1">
                          <a:effectLst/>
                          <a:latin typeface="Times New Roman,serif"/>
                        </a:rPr>
                        <a:t>license</a:t>
                      </a:r>
                      <a:r>
                        <a:rPr lang="fr-FR" sz="1400" b="1" dirty="0">
                          <a:effectLst/>
                          <a:latin typeface="Times New Roman,serif"/>
                        </a:rPr>
                        <a:t>(NB-IoT) (per UMPT)</a:t>
                      </a:r>
                      <a:endParaRPr lang="fr-FR" sz="1400" b="1" dirty="0">
                        <a:effectLst/>
                      </a:endParaRPr>
                    </a:p>
                  </a:txBody>
                  <a:tcPr marL="68580" marR="68580" marT="0" marB="0">
                    <a:lnL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89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 New Roman,serif"/>
                        </a:rPr>
                        <a:t>UBBP First-Mode license (LTE FDD) (per UBBP)</a:t>
                      </a: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>
                    <a:lnL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07">
                <a:tc>
                  <a:txBody>
                    <a:bodyPr/>
                    <a:lstStyle/>
                    <a:p>
                      <a:r>
                        <a:rPr lang="it-IT" sz="1400" b="1" dirty="0">
                          <a:effectLst/>
                          <a:latin typeface="Times New Roman,serif"/>
                        </a:rPr>
                        <a:t>UBBP Multi-Mode license (NB-IoT) (per UBBP)</a:t>
                      </a:r>
                      <a:endParaRPr lang="it-IT" sz="1400" b="1" dirty="0">
                        <a:effectLst/>
                      </a:endParaRPr>
                    </a:p>
                  </a:txBody>
                  <a:tcPr marL="68580" marR="68580" marT="0" marB="0">
                    <a:lnL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ZoneTexte 29"/>
          <p:cNvSpPr txBox="1"/>
          <p:nvPr/>
        </p:nvSpPr>
        <p:spPr>
          <a:xfrm>
            <a:off x="232308" y="3477433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6600"/>
                </a:solidFill>
                <a:latin typeface="Helvetica 45 Light" pitchFamily="34" charset="0"/>
                <a:cs typeface="Helvetica" panose="020B0604020202020204" pitchFamily="34" charset="0"/>
              </a:rPr>
              <a:t>Core Network 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45495" y="3952194"/>
            <a:ext cx="8050036" cy="738664"/>
          </a:xfrm>
          <a:prstGeom prst="rect">
            <a:avLst/>
          </a:prstGeom>
          <a:noFill/>
          <a:ln w="38100">
            <a:solidFill>
              <a:srgbClr val="66FFFF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740938" lvl="1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400" dirty="0">
                <a:latin typeface="Helvetica 45 Light" pitchFamily="34" charset="0"/>
                <a:cs typeface="Helvetica" panose="020B0604020202020204" pitchFamily="34" charset="0"/>
              </a:rPr>
              <a:t>Le HSS doit supporter le RAT type NB-</a:t>
            </a:r>
            <a:r>
              <a:rPr lang="fr-FR" sz="1400" dirty="0" err="1">
                <a:latin typeface="Helvetica 45 Light" pitchFamily="34" charset="0"/>
                <a:cs typeface="Helvetica" panose="020B0604020202020204" pitchFamily="34" charset="0"/>
              </a:rPr>
              <a:t>IoT</a:t>
            </a:r>
            <a:endParaRPr lang="fr-FR" sz="1400" dirty="0">
              <a:latin typeface="Helvetica 45 Light" pitchFamily="34" charset="0"/>
              <a:cs typeface="Helvetica" panose="020B0604020202020204" pitchFamily="34" charset="0"/>
            </a:endParaRPr>
          </a:p>
          <a:p>
            <a:pPr marL="740938" lvl="1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400" dirty="0">
                <a:latin typeface="Helvetica 45 Light" pitchFamily="34" charset="0"/>
                <a:cs typeface="Helvetica" panose="020B0604020202020204" pitchFamily="34" charset="0"/>
              </a:rPr>
              <a:t>Prérequis sur les autres nœuds du </a:t>
            </a:r>
            <a:r>
              <a:rPr lang="fr-FR" sz="1400" dirty="0" err="1">
                <a:latin typeface="Helvetica 45 Light" pitchFamily="34" charset="0"/>
                <a:cs typeface="Helvetica" panose="020B0604020202020204" pitchFamily="34" charset="0"/>
              </a:rPr>
              <a:t>core</a:t>
            </a:r>
            <a:r>
              <a:rPr lang="fr-FR" sz="1400" dirty="0">
                <a:latin typeface="Helvetica 45 Light" pitchFamily="34" charset="0"/>
                <a:cs typeface="Helvetica" panose="020B0604020202020204" pitchFamily="34" charset="0"/>
              </a:rPr>
              <a:t> network</a:t>
            </a:r>
          </a:p>
          <a:p>
            <a:pPr marL="740938" lvl="1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400" dirty="0">
                <a:latin typeface="Helvetica 45 Light" pitchFamily="34" charset="0"/>
                <a:cs typeface="Helvetica" panose="020B0604020202020204" pitchFamily="34" charset="0"/>
              </a:rPr>
              <a:t>Création d’un APN 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82625" y="5164514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6600"/>
                </a:solidFill>
                <a:latin typeface="Helvetica 45 Light" pitchFamily="34" charset="0"/>
                <a:cs typeface="Helvetica" panose="020B0604020202020204" pitchFamily="34" charset="0"/>
              </a:rPr>
              <a:t>Plateforme de  Service 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45495" y="5651956"/>
            <a:ext cx="8130961" cy="338554"/>
          </a:xfrm>
          <a:prstGeom prst="rect">
            <a:avLst/>
          </a:prstGeom>
          <a:noFill/>
          <a:ln w="28575">
            <a:solidFill>
              <a:srgbClr val="CFC4B8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740938" lvl="1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600" dirty="0" err="1">
                <a:latin typeface="Helvetica 45 Light" pitchFamily="34" charset="0"/>
                <a:cs typeface="Helvetica" panose="020B0604020202020204" pitchFamily="34" charset="0"/>
              </a:rPr>
              <a:t>LiveObject</a:t>
            </a:r>
            <a:r>
              <a:rPr lang="fr-FR" sz="1600" dirty="0">
                <a:latin typeface="Helvetica 45 Light" pitchFamily="34" charset="0"/>
                <a:cs typeface="Helvetica" panose="020B0604020202020204" pitchFamily="34" charset="0"/>
              </a:rPr>
              <a:t> ou Backend des constructeurs, ou toute autre plateforme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DF2F3D-C5B5-5185-8D73-D430675A9B32}"/>
              </a:ext>
            </a:extLst>
          </p:cNvPr>
          <p:cNvSpPr txBox="1"/>
          <p:nvPr/>
        </p:nvSpPr>
        <p:spPr>
          <a:xfrm>
            <a:off x="516061" y="4876238"/>
            <a:ext cx="8448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0938" lvl="1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600" dirty="0">
                <a:latin typeface="Helvetica 45 Light" pitchFamily="34" charset="0"/>
                <a:cs typeface="Helvetica" panose="020B0604020202020204" pitchFamily="34" charset="0"/>
              </a:rPr>
              <a:t>Live object est accessible sur Internet, donc il n'est pas nécessaire de créer un VPN</a:t>
            </a:r>
          </a:p>
        </p:txBody>
      </p:sp>
    </p:spTree>
    <p:extLst>
      <p:ext uri="{BB962C8B-B14F-4D97-AF65-F5344CB8AC3E}">
        <p14:creationId xmlns:p14="http://schemas.microsoft.com/office/powerpoint/2010/main" val="95119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86701"/>
            <a:ext cx="553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NB-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: 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feature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requirement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 </a:t>
            </a: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459" y="836712"/>
            <a:ext cx="8712968" cy="49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05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8975A8D-8829-4FE1-8544-464DB47930CF}"/>
              </a:ext>
            </a:extLst>
          </p:cNvPr>
          <p:cNvSpPr txBox="1"/>
          <p:nvPr/>
        </p:nvSpPr>
        <p:spPr>
          <a:xfrm>
            <a:off x="11776362" y="6488668"/>
            <a:ext cx="45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CFF054C-FA7B-4CC4-98FF-63AF917F2A15}"/>
              </a:ext>
            </a:extLst>
          </p:cNvPr>
          <p:cNvSpPr txBox="1"/>
          <p:nvPr/>
        </p:nvSpPr>
        <p:spPr>
          <a:xfrm>
            <a:off x="336149" y="6488668"/>
            <a:ext cx="2044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Janvier-17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1279" y="79198"/>
            <a:ext cx="441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Demande de GO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63888" y="1485443"/>
            <a:ext cx="302433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Test NB-</a:t>
            </a:r>
            <a:r>
              <a:rPr lang="fr-FR" dirty="0" err="1"/>
              <a:t>IoT</a:t>
            </a:r>
            <a:r>
              <a:rPr lang="fr-FR" dirty="0"/>
              <a:t> en 2022 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043" y="1916173"/>
            <a:ext cx="3028181" cy="20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3" y="2204864"/>
            <a:ext cx="2361685" cy="141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7F8531-5ABE-EA59-5312-4246E62F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043" y="1874748"/>
            <a:ext cx="3028181" cy="20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65FB0BB-7790-1F2F-C352-3B01A11E9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03" y="2163439"/>
            <a:ext cx="2361685" cy="141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874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71800" y="278092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39248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4462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Contexte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1881" y="568723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Helvetica 45 Light" pitchFamily="34" charset="0"/>
              </a:rPr>
              <a:t>Source : Orange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9676" y="692696"/>
            <a:ext cx="88448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0938" lvl="1" indent="-285750"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dirty="0">
                <a:latin typeface="Helvetica 45 Light" pitchFamily="34" charset="0"/>
                <a:cs typeface="Arial" pitchFamily="34" charset="0"/>
              </a:rPr>
              <a:t>Marché en pleine croissance, selon Gartner, plus de </a:t>
            </a:r>
            <a:r>
              <a:rPr lang="fr-FR" dirty="0">
                <a:latin typeface="Helvetica 45 Light" pitchFamily="34" charset="0"/>
              </a:rPr>
              <a:t>41 milliards d’objets connectés</a:t>
            </a:r>
            <a:r>
              <a:rPr lang="fr-FR" dirty="0">
                <a:latin typeface="Helvetica 45 Light" pitchFamily="34" charset="0"/>
                <a:cs typeface="Arial" pitchFamily="34" charset="0"/>
              </a:rPr>
              <a:t> en 2025 selon IDC.</a:t>
            </a:r>
          </a:p>
          <a:p>
            <a:pPr marL="740938" lvl="1" indent="-285750"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dirty="0">
                <a:latin typeface="Helvetica 45 Light" pitchFamily="34" charset="0"/>
                <a:cs typeface="Arial" pitchFamily="34" charset="0"/>
              </a:rPr>
              <a:t>Impact capacitaire sur la 4G noté lors du test LTE-M</a:t>
            </a:r>
          </a:p>
          <a:p>
            <a:pPr marL="740938" lvl="1" indent="-285750"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dirty="0">
                <a:latin typeface="Helvetica 45 Light" pitchFamily="34" charset="0"/>
                <a:cs typeface="Arial" pitchFamily="34" charset="0"/>
              </a:rPr>
              <a:t>Nécessité d’interconnecter ces objets les uns avec les autres </a:t>
            </a:r>
          </a:p>
          <a:p>
            <a:pPr marL="740938" lvl="1" indent="-285750"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dirty="0">
                <a:latin typeface="Helvetica 45 Light" pitchFamily="34" charset="0"/>
                <a:cs typeface="Arial" pitchFamily="34" charset="0"/>
              </a:rPr>
              <a:t>Marché en attente d’une solution accessible au plus grand nombre.</a:t>
            </a:r>
          </a:p>
          <a:p>
            <a:pPr marL="740938" lvl="1" indent="-285750"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dirty="0">
                <a:latin typeface="Helvetica 45 Light" pitchFamily="34" charset="0"/>
                <a:cs typeface="Arial" pitchFamily="34" charset="0"/>
              </a:rPr>
              <a:t>Couverture 4G dans la presque totalité du pays </a:t>
            </a:r>
          </a:p>
          <a:p>
            <a:pPr marL="740938" lvl="1" indent="-285750"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dirty="0">
                <a:latin typeface="Helvetica 45 Light" pitchFamily="34" charset="0"/>
                <a:cs typeface="Arial" pitchFamily="34" charset="0"/>
              </a:rPr>
              <a:t>Besoin en mobilité des objets pour le </a:t>
            </a:r>
            <a:r>
              <a:rPr lang="fr-FR" dirty="0" err="1">
                <a:latin typeface="Helvetica 45 Light" pitchFamily="34" charset="0"/>
                <a:cs typeface="Arial" pitchFamily="34" charset="0"/>
              </a:rPr>
              <a:t>tracking</a:t>
            </a:r>
            <a:endParaRPr lang="fr-FR" dirty="0">
              <a:latin typeface="Helvetica 45 Light" pitchFamily="34" charset="0"/>
              <a:cs typeface="Arial" pitchFamily="34" charset="0"/>
            </a:endParaRPr>
          </a:p>
          <a:p>
            <a:pPr marL="740938" lvl="1" indent="-285750"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dirty="0">
                <a:latin typeface="Helvetica 45 Light" pitchFamily="34" charset="0"/>
                <a:cs typeface="Arial" pitchFamily="34" charset="0"/>
              </a:rPr>
              <a:t>Augmentation des déploiements NB-</a:t>
            </a:r>
            <a:r>
              <a:rPr lang="fr-FR" dirty="0" err="1">
                <a:latin typeface="Helvetica 45 Light" pitchFamily="34" charset="0"/>
                <a:cs typeface="Arial" pitchFamily="34" charset="0"/>
              </a:rPr>
              <a:t>IoT</a:t>
            </a:r>
            <a:r>
              <a:rPr lang="fr-FR" dirty="0">
                <a:latin typeface="Helvetica 45 Light" pitchFamily="34" charset="0"/>
                <a:cs typeface="Arial" pitchFamily="34" charset="0"/>
              </a:rPr>
              <a:t> dans le monde 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9528" y="3789040"/>
            <a:ext cx="8204944" cy="1656184"/>
          </a:xfrm>
        </p:spPr>
        <p:txBody>
          <a:bodyPr/>
          <a:lstStyle/>
          <a:p>
            <a:pPr marL="287002" lvl="1" indent="-285750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800" dirty="0">
                <a:latin typeface="Helvetica 45 Light" panose="020B0403020202020204"/>
                <a:cs typeface="Arial" pitchFamily="34" charset="0"/>
              </a:rPr>
              <a:t>Déployer un réseau destiné aux objets connectés, permettant de réduire les coûts ainsi que la consommation électrique des appareils.</a:t>
            </a:r>
          </a:p>
          <a:p>
            <a:pPr marL="287002" lvl="1" indent="-285750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800" dirty="0">
                <a:latin typeface="Helvetica 45 Light" panose="020B0403020202020204"/>
                <a:cs typeface="Arial" pitchFamily="34" charset="0"/>
              </a:rPr>
              <a:t>Assurer la mobilité des objets </a:t>
            </a:r>
          </a:p>
          <a:p>
            <a:pPr marL="287002" lvl="1" indent="-285750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800" dirty="0">
                <a:latin typeface="Helvetica 45 Light" panose="020B0403020202020204"/>
                <a:cs typeface="Arial" pitchFamily="34" charset="0"/>
              </a:rPr>
              <a:t>Utiliser notre infrastructure 4G pour faire de l’</a:t>
            </a:r>
            <a:r>
              <a:rPr lang="fr-FR" sz="1800" dirty="0" err="1">
                <a:latin typeface="Helvetica 45 Light" panose="020B0403020202020204"/>
                <a:cs typeface="Arial" pitchFamily="34" charset="0"/>
              </a:rPr>
              <a:t>IoT</a:t>
            </a:r>
            <a:endParaRPr lang="fr-FR" sz="1800" dirty="0">
              <a:latin typeface="Helvetica 45 Light" panose="020B0403020202020204"/>
              <a:cs typeface="Arial" pitchFamily="34" charset="0"/>
            </a:endParaRPr>
          </a:p>
          <a:p>
            <a:pPr marL="287002" lvl="1" indent="-285750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800" dirty="0">
                <a:latin typeface="Helvetica 45 Light" panose="020B0403020202020204"/>
                <a:cs typeface="Arial" pitchFamily="34" charset="0"/>
              </a:rPr>
              <a:t>Evaluer l’impact sur la capacité de notre réseau</a:t>
            </a:r>
          </a:p>
          <a:p>
            <a:pPr marL="287002" lvl="1" indent="-285750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Ø"/>
            </a:pPr>
            <a:r>
              <a:rPr lang="fr-FR" sz="1800" dirty="0">
                <a:latin typeface="Helvetica 45 Light" panose="020B0403020202020204"/>
                <a:cs typeface="Arial" pitchFamily="34" charset="0"/>
              </a:rPr>
              <a:t>Etre prêt pour un déploiement commercial</a:t>
            </a:r>
            <a:endParaRPr lang="fr-FR" sz="1600" dirty="0">
              <a:latin typeface="Helvetica 45 Ligh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314096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Enjeux et objectifs</a:t>
            </a:r>
          </a:p>
        </p:txBody>
      </p:sp>
    </p:spTree>
    <p:extLst>
      <p:ext uri="{BB962C8B-B14F-4D97-AF65-F5344CB8AC3E}">
        <p14:creationId xmlns:p14="http://schemas.microsoft.com/office/powerpoint/2010/main" val="93460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07704" y="2588131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6600"/>
                </a:solidFill>
                <a:latin typeface="Helvetica 45 Light" pitchFamily="34" charset="0"/>
              </a:rPr>
              <a:t>Présentation de la technologie NB-</a:t>
            </a:r>
            <a:r>
              <a:rPr lang="fr-FR" sz="2800" b="1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fr-FR" sz="2800" b="1" dirty="0">
                <a:solidFill>
                  <a:srgbClr val="FF6600"/>
                </a:solidFill>
                <a:latin typeface="Helvetica 45 Ligh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10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1663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Présentation de la technologie NB-</a:t>
            </a:r>
            <a:r>
              <a:rPr lang="fr-FR" sz="2400" b="1" dirty="0" err="1">
                <a:solidFill>
                  <a:srgbClr val="FF6600"/>
                </a:solidFill>
                <a:latin typeface="Helvetica 45 Light"/>
              </a:rPr>
              <a:t>IoT</a:t>
            </a:r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23528" y="692696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1600" dirty="0">
                <a:latin typeface="Helvetica 45 Light" pitchFamily="34" charset="0"/>
              </a:rPr>
              <a:t>Est une technologie  4G destiné aux objets connectés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>
                <a:latin typeface="Helvetica 45 Light" pitchFamily="34" charset="0"/>
              </a:rPr>
              <a:t>Standardisée par la 3GPP en aout 2016 dans le cadre du LTE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>
                <a:latin typeface="Helvetica 45 Light" pitchFamily="34" charset="0"/>
              </a:rPr>
              <a:t>Nécessite des activations de licences sur le réseau LTE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21" y="1628800"/>
            <a:ext cx="63817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63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59599" y="692696"/>
            <a:ext cx="8864566" cy="2246769"/>
          </a:xfrm>
          <a:prstGeom prst="rect">
            <a:avLst/>
          </a:prstGeom>
          <a:noFill/>
          <a:ln w="12700">
            <a:solidFill>
              <a:srgbClr val="FFB4E6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solidFill>
                  <a:srgbClr val="FF6600"/>
                </a:solidFill>
                <a:latin typeface="Helvetica 45 Light" pitchFamily="34" charset="0"/>
              </a:rPr>
              <a:t>In-band : </a:t>
            </a:r>
            <a:r>
              <a:rPr lang="fr-FR" sz="1400" dirty="0">
                <a:solidFill>
                  <a:prstClr val="black"/>
                </a:solidFill>
                <a:latin typeface="Helvetica 45 Light" pitchFamily="34" charset="0"/>
              </a:rPr>
              <a:t>Correspond à un déploiement au sein de la bande traditionnelle LTE en occupant </a:t>
            </a:r>
            <a:r>
              <a:rPr lang="fr-FR" sz="1400" dirty="0">
                <a:solidFill>
                  <a:srgbClr val="FF6600"/>
                </a:solidFill>
                <a:latin typeface="Helvetica 45 Light" pitchFamily="34" charset="0"/>
              </a:rPr>
              <a:t>un bloc de ressource </a:t>
            </a:r>
            <a:r>
              <a:rPr lang="fr-FR" sz="1400" dirty="0">
                <a:solidFill>
                  <a:prstClr val="black"/>
                </a:solidFill>
                <a:latin typeface="Helvetica 45 Light" pitchFamily="34" charset="0"/>
              </a:rPr>
              <a:t>pour les communications NB-</a:t>
            </a:r>
            <a:r>
              <a:rPr lang="fr-FR" sz="1400" dirty="0" err="1">
                <a:solidFill>
                  <a:prstClr val="black"/>
                </a:solidFill>
                <a:latin typeface="Helvetica 45 Light" pitchFamily="34" charset="0"/>
              </a:rPr>
              <a:t>IoT</a:t>
            </a:r>
            <a:r>
              <a:rPr lang="fr-FR" sz="1400" dirty="0">
                <a:solidFill>
                  <a:prstClr val="black"/>
                </a:solidFill>
                <a:latin typeface="Helvetica 45 Light" pitchFamily="34" charset="0"/>
              </a:rPr>
              <a:t>. En d’autres termes, les communications NB-</a:t>
            </a:r>
            <a:r>
              <a:rPr lang="fr-FR" sz="1400" dirty="0" err="1">
                <a:solidFill>
                  <a:prstClr val="black"/>
                </a:solidFill>
                <a:latin typeface="Helvetica 45 Light" pitchFamily="34" charset="0"/>
              </a:rPr>
              <a:t>IoT</a:t>
            </a:r>
            <a:r>
              <a:rPr lang="fr-FR" sz="1400" dirty="0">
                <a:solidFill>
                  <a:prstClr val="black"/>
                </a:solidFill>
                <a:latin typeface="Helvetica 45 Light" pitchFamily="34" charset="0"/>
              </a:rPr>
              <a:t> sont transmises dans la même bande de fréquences que les communications LTE.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buClr>
                <a:srgbClr val="F79646"/>
              </a:buClr>
            </a:pPr>
            <a:endParaRPr lang="fr-FR" sz="1400" dirty="0">
              <a:solidFill>
                <a:prstClr val="black"/>
              </a:solidFill>
              <a:latin typeface="Helvetica 45 Light" pitchFamily="34" charset="0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</a:pPr>
            <a:r>
              <a:rPr lang="fr-FR" sz="1400" b="1" dirty="0" err="1">
                <a:solidFill>
                  <a:srgbClr val="FF6600"/>
                </a:solidFill>
                <a:latin typeface="Helvetica 45 Light" pitchFamily="34" charset="0"/>
              </a:rPr>
              <a:t>Guard</a:t>
            </a:r>
            <a:r>
              <a:rPr lang="fr-FR" sz="1400" b="1" dirty="0">
                <a:solidFill>
                  <a:srgbClr val="FF6600"/>
                </a:solidFill>
                <a:latin typeface="Helvetica 45 Light" pitchFamily="34" charset="0"/>
              </a:rPr>
              <a:t>-Band </a:t>
            </a:r>
            <a:r>
              <a:rPr lang="fr-FR" sz="1400" dirty="0">
                <a:solidFill>
                  <a:prstClr val="black"/>
                </a:solidFill>
                <a:latin typeface="Helvetica 45 Light" pitchFamily="34" charset="0"/>
              </a:rPr>
              <a:t>: le signal NB-</a:t>
            </a:r>
            <a:r>
              <a:rPr lang="fr-FR" sz="1400" dirty="0" err="1">
                <a:solidFill>
                  <a:prstClr val="black"/>
                </a:solidFill>
                <a:latin typeface="Helvetica 45 Light" pitchFamily="34" charset="0"/>
              </a:rPr>
              <a:t>IoT</a:t>
            </a:r>
            <a:r>
              <a:rPr lang="fr-FR" sz="1400" dirty="0">
                <a:solidFill>
                  <a:prstClr val="black"/>
                </a:solidFill>
                <a:latin typeface="Helvetica 45 Light" pitchFamily="34" charset="0"/>
              </a:rPr>
              <a:t> est transmis en marge de la bande de fréquences traditionnelle LTE en utilisant </a:t>
            </a:r>
            <a:r>
              <a:rPr lang="fr-FR" sz="1400" dirty="0">
                <a:solidFill>
                  <a:srgbClr val="FF6600"/>
                </a:solidFill>
                <a:latin typeface="Helvetica 45 Light" pitchFamily="34" charset="0"/>
              </a:rPr>
              <a:t>les ressources spectrales non utilisées</a:t>
            </a:r>
            <a:r>
              <a:rPr lang="fr-FR" sz="1400" dirty="0">
                <a:solidFill>
                  <a:prstClr val="black"/>
                </a:solidFill>
                <a:latin typeface="Helvetica 45 Light" pitchFamily="34" charset="0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buClr>
                <a:srgbClr val="F79646"/>
              </a:buClr>
            </a:pPr>
            <a:endParaRPr lang="fr-FR" sz="1400" dirty="0">
              <a:solidFill>
                <a:prstClr val="black"/>
              </a:solidFill>
              <a:latin typeface="Helvetica 45 Light" pitchFamily="34" charset="0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solidFill>
                  <a:srgbClr val="FF6600"/>
                </a:solidFill>
                <a:latin typeface="Helvetica 45 Light" pitchFamily="34" charset="0"/>
              </a:rPr>
              <a:t>Stand </a:t>
            </a:r>
            <a:r>
              <a:rPr lang="fr-FR" sz="1400" b="1" dirty="0" err="1">
                <a:solidFill>
                  <a:srgbClr val="FF6600"/>
                </a:solidFill>
                <a:latin typeface="Helvetica 45 Light" pitchFamily="34" charset="0"/>
              </a:rPr>
              <a:t>alone</a:t>
            </a:r>
            <a:r>
              <a:rPr lang="fr-FR" sz="1400" b="1" dirty="0">
                <a:solidFill>
                  <a:srgbClr val="FF6600"/>
                </a:solidFill>
                <a:latin typeface="Helvetica 45 Light" pitchFamily="34" charset="0"/>
              </a:rPr>
              <a:t> </a:t>
            </a:r>
            <a:r>
              <a:rPr lang="fr-FR" sz="1400" dirty="0">
                <a:solidFill>
                  <a:prstClr val="black"/>
                </a:solidFill>
                <a:latin typeface="Helvetica 45 Light" pitchFamily="34" charset="0"/>
              </a:rPr>
              <a:t>: correspond à un déploiement sur une bande de fréquences différente de celle du LTE. Dans beaucoup d’exemples, les fréquences du GSM sont indiquées pour le déploiement </a:t>
            </a:r>
            <a:r>
              <a:rPr lang="fr-FR" sz="1400" dirty="0" err="1">
                <a:solidFill>
                  <a:prstClr val="black"/>
                </a:solidFill>
                <a:latin typeface="Helvetica 45 Light" pitchFamily="34" charset="0"/>
              </a:rPr>
              <a:t>standalone</a:t>
            </a:r>
            <a:r>
              <a:rPr lang="fr-FR" sz="1400" dirty="0">
                <a:solidFill>
                  <a:prstClr val="black"/>
                </a:solidFill>
                <a:latin typeface="Helvetica 45 Light" pitchFamily="34" charset="0"/>
              </a:rPr>
              <a:t> car la porteuse d’un signal GSM correspond à l’occupation spectrale du NB-</a:t>
            </a:r>
            <a:r>
              <a:rPr lang="fr-FR" sz="1400" dirty="0" err="1">
                <a:solidFill>
                  <a:prstClr val="black"/>
                </a:solidFill>
                <a:latin typeface="Helvetica 45 Light" pitchFamily="34" charset="0"/>
              </a:rPr>
              <a:t>IoT</a:t>
            </a:r>
            <a:r>
              <a:rPr lang="fr-FR" sz="1400" dirty="0">
                <a:solidFill>
                  <a:prstClr val="black"/>
                </a:solidFill>
                <a:latin typeface="Helvetica 45 Light" pitchFamily="34" charset="0"/>
              </a:rPr>
              <a:t>.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86701"/>
            <a:ext cx="553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Présentation de la technologie NB-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2" y="3444854"/>
            <a:ext cx="7391400" cy="163132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39552" y="537321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Helvetica 45 Light" pitchFamily="34" charset="0"/>
              </a:rPr>
              <a:t>NB :  à date le mode in-band est le plus déployé.   </a:t>
            </a:r>
          </a:p>
        </p:txBody>
      </p:sp>
    </p:spTree>
    <p:extLst>
      <p:ext uri="{BB962C8B-B14F-4D97-AF65-F5344CB8AC3E}">
        <p14:creationId xmlns:p14="http://schemas.microsoft.com/office/powerpoint/2010/main" val="34695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86701"/>
            <a:ext cx="553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Comparaison In-Band et 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Guard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Band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0688"/>
            <a:ext cx="9037155" cy="434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4935" y="4978042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Helvetica 45 Light" pitchFamily="34" charset="0"/>
              </a:rPr>
              <a:t>Le </a:t>
            </a:r>
            <a:r>
              <a:rPr lang="fr-FR" dirty="0" err="1">
                <a:latin typeface="Helvetica 45 Light" pitchFamily="34" charset="0"/>
              </a:rPr>
              <a:t>Guard</a:t>
            </a:r>
            <a:r>
              <a:rPr lang="fr-FR" dirty="0">
                <a:latin typeface="Helvetica 45 Light" pitchFamily="34" charset="0"/>
              </a:rPr>
              <a:t> Band ni impact sur le débit LTE ni sur la  capacité de la cellule LTE.</a:t>
            </a:r>
          </a:p>
          <a:p>
            <a:pPr algn="just"/>
            <a:r>
              <a:rPr lang="fr-FR" dirty="0">
                <a:latin typeface="Helvetica 45 Light" pitchFamily="34" charset="0"/>
              </a:rPr>
              <a:t>In-band mode entraine une baisse de </a:t>
            </a:r>
            <a:r>
              <a:rPr lang="fr-FR" dirty="0">
                <a:solidFill>
                  <a:srgbClr val="FF6600"/>
                </a:solidFill>
                <a:latin typeface="Helvetica 45 Light" pitchFamily="34" charset="0"/>
              </a:rPr>
              <a:t>4% à 14,5% </a:t>
            </a:r>
            <a:r>
              <a:rPr lang="fr-FR" dirty="0">
                <a:latin typeface="Helvetica 45 Light" pitchFamily="34" charset="0"/>
              </a:rPr>
              <a:t>sur le </a:t>
            </a:r>
            <a:r>
              <a:rPr lang="fr-FR" dirty="0">
                <a:solidFill>
                  <a:srgbClr val="FF6600"/>
                </a:solidFill>
                <a:latin typeface="Helvetica 45 Light" pitchFamily="34" charset="0"/>
              </a:rPr>
              <a:t>DL</a:t>
            </a:r>
            <a:r>
              <a:rPr lang="fr-FR" dirty="0">
                <a:latin typeface="Helvetica 45 Light" pitchFamily="34" charset="0"/>
              </a:rPr>
              <a:t> et </a:t>
            </a:r>
            <a:r>
              <a:rPr lang="fr-FR" dirty="0">
                <a:solidFill>
                  <a:srgbClr val="FF6600"/>
                </a:solidFill>
                <a:latin typeface="Helvetica 45 Light" pitchFamily="34" charset="0"/>
              </a:rPr>
              <a:t>1% à 12% </a:t>
            </a:r>
            <a:r>
              <a:rPr lang="fr-FR" dirty="0">
                <a:latin typeface="Helvetica 45 Light" pitchFamily="34" charset="0"/>
              </a:rPr>
              <a:t>sur le UL </a:t>
            </a:r>
          </a:p>
        </p:txBody>
      </p:sp>
    </p:spTree>
    <p:extLst>
      <p:ext uri="{BB962C8B-B14F-4D97-AF65-F5344CB8AC3E}">
        <p14:creationId xmlns:p14="http://schemas.microsoft.com/office/powerpoint/2010/main" val="347451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 bwMode="auto">
          <a:xfrm flipV="1">
            <a:off x="0" y="764704"/>
            <a:ext cx="0" cy="72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23528" y="171223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NB-</a:t>
            </a:r>
            <a:r>
              <a:rPr lang="fr-FR" sz="2400" b="1" dirty="0" err="1">
                <a:solidFill>
                  <a:srgbClr val="FF6600"/>
                </a:solidFill>
                <a:latin typeface="Helvetica 45 Light"/>
              </a:rPr>
              <a:t>IoT</a:t>
            </a:r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 vs LTE-M /</a:t>
            </a:r>
            <a:r>
              <a:rPr lang="fr-FR" sz="2400" b="1" dirty="0" err="1">
                <a:solidFill>
                  <a:srgbClr val="FF6600"/>
                </a:solidFill>
                <a:latin typeface="Helvetica 45 Light"/>
              </a:rPr>
              <a:t>LoRaWAN</a:t>
            </a:r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7801"/>
            <a:ext cx="8300056" cy="428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42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462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NB-</a:t>
            </a:r>
            <a:r>
              <a:rPr lang="fr-FR" sz="2400" b="1" dirty="0" err="1">
                <a:solidFill>
                  <a:srgbClr val="FF6600"/>
                </a:solidFill>
                <a:latin typeface="Helvetica 45 Light" pitchFamily="34" charset="0"/>
              </a:rPr>
              <a:t>IoT</a:t>
            </a:r>
            <a:r>
              <a:rPr lang="fr-FR" sz="2400" b="1" dirty="0">
                <a:solidFill>
                  <a:srgbClr val="FF6600"/>
                </a:solidFill>
                <a:latin typeface="Helvetica 45 Light" pitchFamily="34" charset="0"/>
              </a:rPr>
              <a:t> : Les avantages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2" y="1294031"/>
            <a:ext cx="934934" cy="88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2" y="2590175"/>
            <a:ext cx="955544" cy="88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9" y="3834604"/>
            <a:ext cx="952051" cy="81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81145"/>
            <a:ext cx="836426" cy="78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161960" y="1379524"/>
            <a:ext cx="2833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Helvetica 45 Light" pitchFamily="34" charset="0"/>
              </a:rPr>
              <a:t>Faible consommation </a:t>
            </a:r>
          </a:p>
          <a:p>
            <a:r>
              <a:rPr lang="fr-FR" sz="1200" dirty="0">
                <a:latin typeface="Helvetica 45 Light" pitchFamily="34" charset="0"/>
              </a:rPr>
              <a:t>La </a:t>
            </a:r>
            <a:r>
              <a:rPr lang="fr-FR" sz="1200" dirty="0">
                <a:solidFill>
                  <a:srgbClr val="FF6600"/>
                </a:solidFill>
                <a:latin typeface="Helvetica 45 Light" pitchFamily="34" charset="0"/>
              </a:rPr>
              <a:t>batterie</a:t>
            </a:r>
            <a:r>
              <a:rPr lang="fr-FR" sz="1200" dirty="0">
                <a:latin typeface="Helvetica 45 Light" pitchFamily="34" charset="0"/>
              </a:rPr>
              <a:t> peut durer </a:t>
            </a:r>
            <a:r>
              <a:rPr lang="fr-FR" sz="1200" dirty="0">
                <a:solidFill>
                  <a:srgbClr val="FF6600"/>
                </a:solidFill>
                <a:latin typeface="Helvetica 45 Light" pitchFamily="34" charset="0"/>
              </a:rPr>
              <a:t>10 ans </a:t>
            </a:r>
            <a:r>
              <a:rPr lang="fr-FR" sz="1200" dirty="0">
                <a:latin typeface="Helvetica 45 Light" pitchFamily="34" charset="0"/>
              </a:rPr>
              <a:t>dépendant de la configuration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14360" y="2662079"/>
            <a:ext cx="28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Helvetica 45 Light" pitchFamily="34" charset="0"/>
              </a:rPr>
              <a:t>Couverture étendue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314360" y="3874538"/>
            <a:ext cx="2833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Helvetica 45 Light" pitchFamily="34" charset="0"/>
              </a:rPr>
              <a:t>Cout faible </a:t>
            </a:r>
          </a:p>
          <a:p>
            <a:r>
              <a:rPr lang="fr-FR" sz="1200" dirty="0">
                <a:latin typeface="Helvetica 45 Light" pitchFamily="34" charset="0"/>
              </a:rPr>
              <a:t>Puce (</a:t>
            </a:r>
            <a:r>
              <a:rPr lang="fr-FR" sz="1200" dirty="0" err="1">
                <a:solidFill>
                  <a:srgbClr val="FF6600"/>
                </a:solidFill>
                <a:latin typeface="Helvetica 45 Light" pitchFamily="34" charset="0"/>
              </a:rPr>
              <a:t>Hardwate</a:t>
            </a:r>
            <a:r>
              <a:rPr lang="fr-FR" sz="1200" dirty="0">
                <a:solidFill>
                  <a:srgbClr val="FF6600"/>
                </a:solidFill>
                <a:latin typeface="Helvetica 45 Light" pitchFamily="34" charset="0"/>
              </a:rPr>
              <a:t> </a:t>
            </a:r>
            <a:r>
              <a:rPr lang="fr-FR" sz="1200" dirty="0">
                <a:latin typeface="Helvetica 45 Light" pitchFamily="34" charset="0"/>
              </a:rPr>
              <a:t> et </a:t>
            </a:r>
            <a:r>
              <a:rPr lang="fr-FR" sz="1200" dirty="0">
                <a:solidFill>
                  <a:srgbClr val="FF6600"/>
                </a:solidFill>
                <a:latin typeface="Helvetica 45 Light" pitchFamily="34" charset="0"/>
              </a:rPr>
              <a:t>Software </a:t>
            </a:r>
            <a:r>
              <a:rPr lang="fr-FR" sz="1200" dirty="0">
                <a:latin typeface="Helvetica 45 Light" pitchFamily="34" charset="0"/>
              </a:rPr>
              <a:t>) beaucoup moins chère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364088" y="2420888"/>
            <a:ext cx="283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Helvetica 45 Light" pitchFamily="34" charset="0"/>
              </a:rPr>
              <a:t>Déploiement réseau très facile </a:t>
            </a:r>
            <a:endParaRPr lang="fr-FR" sz="1200" dirty="0">
              <a:latin typeface="Helvetica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65390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FC4B8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FC4B8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">
  <a:themeElements>
    <a:clrScheme name="blank 6">
      <a:dk1>
        <a:srgbClr val="424A53"/>
      </a:dk1>
      <a:lt1>
        <a:srgbClr val="FFFFFF"/>
      </a:lt1>
      <a:dk2>
        <a:srgbClr val="FF6600"/>
      </a:dk2>
      <a:lt2>
        <a:srgbClr val="DDDDDD"/>
      </a:lt2>
      <a:accent1>
        <a:srgbClr val="999999"/>
      </a:accent1>
      <a:accent2>
        <a:srgbClr val="FF6600"/>
      </a:accent2>
      <a:accent3>
        <a:srgbClr val="FFFFFF"/>
      </a:accent3>
      <a:accent4>
        <a:srgbClr val="373E46"/>
      </a:accent4>
      <a:accent5>
        <a:srgbClr val="CACACA"/>
      </a:accent5>
      <a:accent6>
        <a:srgbClr val="E75C00"/>
      </a:accent6>
      <a:hlink>
        <a:srgbClr val="332B24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>
            <a:alpha val="59999"/>
          </a:srgbClr>
        </a:solidFill>
        <a:ln>
          <a:noFill/>
        </a:ln>
      </a:spPr>
      <a:bodyPr wrap="none" anchor="b" anchorCtr="1"/>
      <a:lstStyle>
        <a:defPPr algn="ctr">
          <a:defRPr sz="1400" b="1" dirty="0">
            <a:solidFill>
              <a:srgbClr val="000000"/>
            </a:solidFill>
            <a:latin typeface="Helvetica 45 Light" pitchFamily="34" charset="0"/>
            <a:cs typeface="Arial" charset="0"/>
          </a:defRPr>
        </a:defPPr>
      </a:lstStyle>
    </a:spDef>
  </a:objectDefaults>
  <a:extraClrSchemeLst>
    <a:extraClrScheme>
      <a:clrScheme name="blank 1">
        <a:dk1>
          <a:srgbClr val="424A53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373E46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424A53"/>
        </a:dk1>
        <a:lt1>
          <a:srgbClr val="FFFFFF"/>
        </a:lt1>
        <a:dk2>
          <a:srgbClr val="FF6600"/>
        </a:dk2>
        <a:lt2>
          <a:srgbClr val="FFCC66"/>
        </a:lt2>
        <a:accent1>
          <a:srgbClr val="DDDDDD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EBEBEB"/>
        </a:accent5>
        <a:accent6>
          <a:srgbClr val="E75C00"/>
        </a:accent6>
        <a:hlink>
          <a:srgbClr val="332B24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4A4253"/>
        </a:dk1>
        <a:lt1>
          <a:srgbClr val="FFFFFF"/>
        </a:lt1>
        <a:dk2>
          <a:srgbClr val="FF6600"/>
        </a:dk2>
        <a:lt2>
          <a:srgbClr val="CFC4B8"/>
        </a:lt2>
        <a:accent1>
          <a:srgbClr val="FF6600"/>
        </a:accent1>
        <a:accent2>
          <a:srgbClr val="CFC4B8"/>
        </a:accent2>
        <a:accent3>
          <a:srgbClr val="FFFFFF"/>
        </a:accent3>
        <a:accent4>
          <a:srgbClr val="3E3746"/>
        </a:accent4>
        <a:accent5>
          <a:srgbClr val="FFB8AA"/>
        </a:accent5>
        <a:accent6>
          <a:srgbClr val="BBB1A6"/>
        </a:accent6>
        <a:hlink>
          <a:srgbClr val="666666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564A52"/>
        </a:dk1>
        <a:lt1>
          <a:srgbClr val="FFFFFF"/>
        </a:lt1>
        <a:dk2>
          <a:srgbClr val="FF6600"/>
        </a:dk2>
        <a:lt2>
          <a:srgbClr val="CFC4B8"/>
        </a:lt2>
        <a:accent1>
          <a:srgbClr val="CCCCCC"/>
        </a:accent1>
        <a:accent2>
          <a:srgbClr val="CFC4B8"/>
        </a:accent2>
        <a:accent3>
          <a:srgbClr val="FFFFFF"/>
        </a:accent3>
        <a:accent4>
          <a:srgbClr val="483E45"/>
        </a:accent4>
        <a:accent5>
          <a:srgbClr val="E2E2E2"/>
        </a:accent5>
        <a:accent6>
          <a:srgbClr val="BBB1A6"/>
        </a:accent6>
        <a:hlink>
          <a:srgbClr val="323232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424A53"/>
        </a:dk1>
        <a:lt1>
          <a:srgbClr val="FFFFFF"/>
        </a:lt1>
        <a:dk2>
          <a:srgbClr val="FF6600"/>
        </a:dk2>
        <a:lt2>
          <a:srgbClr val="DDDDDD"/>
        </a:lt2>
        <a:accent1>
          <a:srgbClr val="999999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CACACA"/>
        </a:accent5>
        <a:accent6>
          <a:srgbClr val="E75C00"/>
        </a:accent6>
        <a:hlink>
          <a:srgbClr val="332B24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lank 6">
      <a:dk1>
        <a:srgbClr val="424A53"/>
      </a:dk1>
      <a:lt1>
        <a:srgbClr val="FFFFFF"/>
      </a:lt1>
      <a:dk2>
        <a:srgbClr val="FF6600"/>
      </a:dk2>
      <a:lt2>
        <a:srgbClr val="DDDDDD"/>
      </a:lt2>
      <a:accent1>
        <a:srgbClr val="999999"/>
      </a:accent1>
      <a:accent2>
        <a:srgbClr val="FF6600"/>
      </a:accent2>
      <a:accent3>
        <a:srgbClr val="FFFFFF"/>
      </a:accent3>
      <a:accent4>
        <a:srgbClr val="373E46"/>
      </a:accent4>
      <a:accent5>
        <a:srgbClr val="CACACA"/>
      </a:accent5>
      <a:accent6>
        <a:srgbClr val="E75C00"/>
      </a:accent6>
      <a:hlink>
        <a:srgbClr val="332B24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>
            <a:alpha val="59999"/>
          </a:srgbClr>
        </a:solidFill>
        <a:ln>
          <a:noFill/>
        </a:ln>
      </a:spPr>
      <a:bodyPr wrap="none" anchor="b" anchorCtr="1"/>
      <a:lstStyle>
        <a:defPPr algn="ctr">
          <a:defRPr sz="1400" b="1" dirty="0">
            <a:solidFill>
              <a:srgbClr val="000000"/>
            </a:solidFill>
            <a:latin typeface="Helvetica 45 Light" pitchFamily="34" charset="0"/>
            <a:cs typeface="Arial" charset="0"/>
          </a:defRPr>
        </a:defPPr>
      </a:lstStyle>
    </a:spDef>
  </a:objectDefaults>
  <a:extraClrSchemeLst>
    <a:extraClrScheme>
      <a:clrScheme name="blank 1">
        <a:dk1>
          <a:srgbClr val="424A53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373E46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424A53"/>
        </a:dk1>
        <a:lt1>
          <a:srgbClr val="FFFFFF"/>
        </a:lt1>
        <a:dk2>
          <a:srgbClr val="FF6600"/>
        </a:dk2>
        <a:lt2>
          <a:srgbClr val="FFCC66"/>
        </a:lt2>
        <a:accent1>
          <a:srgbClr val="DDDDDD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EBEBEB"/>
        </a:accent5>
        <a:accent6>
          <a:srgbClr val="E75C00"/>
        </a:accent6>
        <a:hlink>
          <a:srgbClr val="332B24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4A4253"/>
        </a:dk1>
        <a:lt1>
          <a:srgbClr val="FFFFFF"/>
        </a:lt1>
        <a:dk2>
          <a:srgbClr val="FF6600"/>
        </a:dk2>
        <a:lt2>
          <a:srgbClr val="CFC4B8"/>
        </a:lt2>
        <a:accent1>
          <a:srgbClr val="FF6600"/>
        </a:accent1>
        <a:accent2>
          <a:srgbClr val="CFC4B8"/>
        </a:accent2>
        <a:accent3>
          <a:srgbClr val="FFFFFF"/>
        </a:accent3>
        <a:accent4>
          <a:srgbClr val="3E3746"/>
        </a:accent4>
        <a:accent5>
          <a:srgbClr val="FFB8AA"/>
        </a:accent5>
        <a:accent6>
          <a:srgbClr val="BBB1A6"/>
        </a:accent6>
        <a:hlink>
          <a:srgbClr val="666666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564A52"/>
        </a:dk1>
        <a:lt1>
          <a:srgbClr val="FFFFFF"/>
        </a:lt1>
        <a:dk2>
          <a:srgbClr val="FF6600"/>
        </a:dk2>
        <a:lt2>
          <a:srgbClr val="CFC4B8"/>
        </a:lt2>
        <a:accent1>
          <a:srgbClr val="CCCCCC"/>
        </a:accent1>
        <a:accent2>
          <a:srgbClr val="CFC4B8"/>
        </a:accent2>
        <a:accent3>
          <a:srgbClr val="FFFFFF"/>
        </a:accent3>
        <a:accent4>
          <a:srgbClr val="483E45"/>
        </a:accent4>
        <a:accent5>
          <a:srgbClr val="E2E2E2"/>
        </a:accent5>
        <a:accent6>
          <a:srgbClr val="BBB1A6"/>
        </a:accent6>
        <a:hlink>
          <a:srgbClr val="323232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424A53"/>
        </a:dk1>
        <a:lt1>
          <a:srgbClr val="FFFFFF"/>
        </a:lt1>
        <a:dk2>
          <a:srgbClr val="FF6600"/>
        </a:dk2>
        <a:lt2>
          <a:srgbClr val="DDDDDD"/>
        </a:lt2>
        <a:accent1>
          <a:srgbClr val="999999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CACACA"/>
        </a:accent5>
        <a:accent6>
          <a:srgbClr val="E75C00"/>
        </a:accent6>
        <a:hlink>
          <a:srgbClr val="332B24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blank">
  <a:themeElements>
    <a:clrScheme name="blank 6">
      <a:dk1>
        <a:srgbClr val="424A53"/>
      </a:dk1>
      <a:lt1>
        <a:srgbClr val="FFFFFF"/>
      </a:lt1>
      <a:dk2>
        <a:srgbClr val="FF6600"/>
      </a:dk2>
      <a:lt2>
        <a:srgbClr val="DDDDDD"/>
      </a:lt2>
      <a:accent1>
        <a:srgbClr val="999999"/>
      </a:accent1>
      <a:accent2>
        <a:srgbClr val="FF6600"/>
      </a:accent2>
      <a:accent3>
        <a:srgbClr val="FFFFFF"/>
      </a:accent3>
      <a:accent4>
        <a:srgbClr val="373E46"/>
      </a:accent4>
      <a:accent5>
        <a:srgbClr val="CACACA"/>
      </a:accent5>
      <a:accent6>
        <a:srgbClr val="E75C00"/>
      </a:accent6>
      <a:hlink>
        <a:srgbClr val="332B24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>
            <a:alpha val="59999"/>
          </a:srgbClr>
        </a:solidFill>
        <a:ln>
          <a:noFill/>
        </a:ln>
      </a:spPr>
      <a:bodyPr wrap="none" anchor="b" anchorCtr="1"/>
      <a:lstStyle>
        <a:defPPr algn="ctr">
          <a:defRPr sz="1400" b="1" dirty="0">
            <a:solidFill>
              <a:srgbClr val="000000"/>
            </a:solidFill>
            <a:latin typeface="Helvetica 45 Light" pitchFamily="34" charset="0"/>
            <a:cs typeface="Arial" charset="0"/>
          </a:defRPr>
        </a:defPPr>
      </a:lstStyle>
    </a:spDef>
  </a:objectDefaults>
  <a:extraClrSchemeLst>
    <a:extraClrScheme>
      <a:clrScheme name="blank 1">
        <a:dk1>
          <a:srgbClr val="424A53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373E46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424A53"/>
        </a:dk1>
        <a:lt1>
          <a:srgbClr val="FFFFFF"/>
        </a:lt1>
        <a:dk2>
          <a:srgbClr val="FF6600"/>
        </a:dk2>
        <a:lt2>
          <a:srgbClr val="FFCC66"/>
        </a:lt2>
        <a:accent1>
          <a:srgbClr val="DDDDDD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EBEBEB"/>
        </a:accent5>
        <a:accent6>
          <a:srgbClr val="E75C00"/>
        </a:accent6>
        <a:hlink>
          <a:srgbClr val="332B24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4A4253"/>
        </a:dk1>
        <a:lt1>
          <a:srgbClr val="FFFFFF"/>
        </a:lt1>
        <a:dk2>
          <a:srgbClr val="FF6600"/>
        </a:dk2>
        <a:lt2>
          <a:srgbClr val="CFC4B8"/>
        </a:lt2>
        <a:accent1>
          <a:srgbClr val="FF6600"/>
        </a:accent1>
        <a:accent2>
          <a:srgbClr val="CFC4B8"/>
        </a:accent2>
        <a:accent3>
          <a:srgbClr val="FFFFFF"/>
        </a:accent3>
        <a:accent4>
          <a:srgbClr val="3E3746"/>
        </a:accent4>
        <a:accent5>
          <a:srgbClr val="FFB8AA"/>
        </a:accent5>
        <a:accent6>
          <a:srgbClr val="BBB1A6"/>
        </a:accent6>
        <a:hlink>
          <a:srgbClr val="666666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564A52"/>
        </a:dk1>
        <a:lt1>
          <a:srgbClr val="FFFFFF"/>
        </a:lt1>
        <a:dk2>
          <a:srgbClr val="FF6600"/>
        </a:dk2>
        <a:lt2>
          <a:srgbClr val="CFC4B8"/>
        </a:lt2>
        <a:accent1>
          <a:srgbClr val="CCCCCC"/>
        </a:accent1>
        <a:accent2>
          <a:srgbClr val="CFC4B8"/>
        </a:accent2>
        <a:accent3>
          <a:srgbClr val="FFFFFF"/>
        </a:accent3>
        <a:accent4>
          <a:srgbClr val="483E45"/>
        </a:accent4>
        <a:accent5>
          <a:srgbClr val="E2E2E2"/>
        </a:accent5>
        <a:accent6>
          <a:srgbClr val="BBB1A6"/>
        </a:accent6>
        <a:hlink>
          <a:srgbClr val="323232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424A53"/>
        </a:dk1>
        <a:lt1>
          <a:srgbClr val="FFFFFF"/>
        </a:lt1>
        <a:dk2>
          <a:srgbClr val="FF6600"/>
        </a:dk2>
        <a:lt2>
          <a:srgbClr val="DDDDDD"/>
        </a:lt2>
        <a:accent1>
          <a:srgbClr val="999999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CACACA"/>
        </a:accent5>
        <a:accent6>
          <a:srgbClr val="E75C00"/>
        </a:accent6>
        <a:hlink>
          <a:srgbClr val="332B24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blank 6">
      <a:dk1>
        <a:srgbClr val="424A53"/>
      </a:dk1>
      <a:lt1>
        <a:srgbClr val="FFFFFF"/>
      </a:lt1>
      <a:dk2>
        <a:srgbClr val="FF6600"/>
      </a:dk2>
      <a:lt2>
        <a:srgbClr val="DDDDDD"/>
      </a:lt2>
      <a:accent1>
        <a:srgbClr val="999999"/>
      </a:accent1>
      <a:accent2>
        <a:srgbClr val="FF6600"/>
      </a:accent2>
      <a:accent3>
        <a:srgbClr val="FFFFFF"/>
      </a:accent3>
      <a:accent4>
        <a:srgbClr val="373E46"/>
      </a:accent4>
      <a:accent5>
        <a:srgbClr val="CACACA"/>
      </a:accent5>
      <a:accent6>
        <a:srgbClr val="E75C00"/>
      </a:accent6>
      <a:hlink>
        <a:srgbClr val="332B24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>
            <a:alpha val="59999"/>
          </a:srgbClr>
        </a:solidFill>
        <a:ln>
          <a:noFill/>
        </a:ln>
      </a:spPr>
      <a:bodyPr wrap="none" anchor="b" anchorCtr="1"/>
      <a:lstStyle>
        <a:defPPr algn="ctr">
          <a:defRPr sz="1400" b="1" dirty="0">
            <a:solidFill>
              <a:srgbClr val="000000"/>
            </a:solidFill>
            <a:latin typeface="Helvetica 45 Light" pitchFamily="34" charset="0"/>
            <a:cs typeface="Arial" charset="0"/>
          </a:defRPr>
        </a:defPPr>
      </a:lstStyle>
    </a:spDef>
  </a:objectDefaults>
  <a:extraClrSchemeLst>
    <a:extraClrScheme>
      <a:clrScheme name="blank 1">
        <a:dk1>
          <a:srgbClr val="424A53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373E46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424A53"/>
        </a:dk1>
        <a:lt1>
          <a:srgbClr val="FFFFFF"/>
        </a:lt1>
        <a:dk2>
          <a:srgbClr val="FF6600"/>
        </a:dk2>
        <a:lt2>
          <a:srgbClr val="FFCC66"/>
        </a:lt2>
        <a:accent1>
          <a:srgbClr val="DDDDDD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EBEBEB"/>
        </a:accent5>
        <a:accent6>
          <a:srgbClr val="E75C00"/>
        </a:accent6>
        <a:hlink>
          <a:srgbClr val="332B24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4A4253"/>
        </a:dk1>
        <a:lt1>
          <a:srgbClr val="FFFFFF"/>
        </a:lt1>
        <a:dk2>
          <a:srgbClr val="FF6600"/>
        </a:dk2>
        <a:lt2>
          <a:srgbClr val="CFC4B8"/>
        </a:lt2>
        <a:accent1>
          <a:srgbClr val="FF6600"/>
        </a:accent1>
        <a:accent2>
          <a:srgbClr val="CFC4B8"/>
        </a:accent2>
        <a:accent3>
          <a:srgbClr val="FFFFFF"/>
        </a:accent3>
        <a:accent4>
          <a:srgbClr val="3E3746"/>
        </a:accent4>
        <a:accent5>
          <a:srgbClr val="FFB8AA"/>
        </a:accent5>
        <a:accent6>
          <a:srgbClr val="BBB1A6"/>
        </a:accent6>
        <a:hlink>
          <a:srgbClr val="666666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564A52"/>
        </a:dk1>
        <a:lt1>
          <a:srgbClr val="FFFFFF"/>
        </a:lt1>
        <a:dk2>
          <a:srgbClr val="FF6600"/>
        </a:dk2>
        <a:lt2>
          <a:srgbClr val="CFC4B8"/>
        </a:lt2>
        <a:accent1>
          <a:srgbClr val="CCCCCC"/>
        </a:accent1>
        <a:accent2>
          <a:srgbClr val="CFC4B8"/>
        </a:accent2>
        <a:accent3>
          <a:srgbClr val="FFFFFF"/>
        </a:accent3>
        <a:accent4>
          <a:srgbClr val="483E45"/>
        </a:accent4>
        <a:accent5>
          <a:srgbClr val="E2E2E2"/>
        </a:accent5>
        <a:accent6>
          <a:srgbClr val="BBB1A6"/>
        </a:accent6>
        <a:hlink>
          <a:srgbClr val="323232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424A53"/>
        </a:dk1>
        <a:lt1>
          <a:srgbClr val="FFFFFF"/>
        </a:lt1>
        <a:dk2>
          <a:srgbClr val="FF6600"/>
        </a:dk2>
        <a:lt2>
          <a:srgbClr val="DDDDDD"/>
        </a:lt2>
        <a:accent1>
          <a:srgbClr val="999999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CACACA"/>
        </a:accent5>
        <a:accent6>
          <a:srgbClr val="E75C00"/>
        </a:accent6>
        <a:hlink>
          <a:srgbClr val="332B24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1_blank">
  <a:themeElements>
    <a:clrScheme name="blank 6">
      <a:dk1>
        <a:srgbClr val="424A53"/>
      </a:dk1>
      <a:lt1>
        <a:srgbClr val="FFFFFF"/>
      </a:lt1>
      <a:dk2>
        <a:srgbClr val="FF6600"/>
      </a:dk2>
      <a:lt2>
        <a:srgbClr val="DDDDDD"/>
      </a:lt2>
      <a:accent1>
        <a:srgbClr val="999999"/>
      </a:accent1>
      <a:accent2>
        <a:srgbClr val="FF6600"/>
      </a:accent2>
      <a:accent3>
        <a:srgbClr val="FFFFFF"/>
      </a:accent3>
      <a:accent4>
        <a:srgbClr val="373E46"/>
      </a:accent4>
      <a:accent5>
        <a:srgbClr val="CACACA"/>
      </a:accent5>
      <a:accent6>
        <a:srgbClr val="E75C00"/>
      </a:accent6>
      <a:hlink>
        <a:srgbClr val="332B24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>
            <a:alpha val="59999"/>
          </a:srgbClr>
        </a:solidFill>
        <a:ln>
          <a:noFill/>
        </a:ln>
      </a:spPr>
      <a:bodyPr wrap="none" anchor="b" anchorCtr="1"/>
      <a:lstStyle>
        <a:defPPr algn="ctr">
          <a:defRPr sz="1400" b="1" dirty="0">
            <a:solidFill>
              <a:srgbClr val="000000"/>
            </a:solidFill>
            <a:latin typeface="Helvetica 45 Light" pitchFamily="34" charset="0"/>
            <a:cs typeface="Arial" charset="0"/>
          </a:defRPr>
        </a:defPPr>
      </a:lstStyle>
    </a:spDef>
  </a:objectDefaults>
  <a:extraClrSchemeLst>
    <a:extraClrScheme>
      <a:clrScheme name="blank 1">
        <a:dk1>
          <a:srgbClr val="424A53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373E46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424A53"/>
        </a:dk1>
        <a:lt1>
          <a:srgbClr val="FFFFFF"/>
        </a:lt1>
        <a:dk2>
          <a:srgbClr val="FF6600"/>
        </a:dk2>
        <a:lt2>
          <a:srgbClr val="FFCC66"/>
        </a:lt2>
        <a:accent1>
          <a:srgbClr val="DDDDDD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EBEBEB"/>
        </a:accent5>
        <a:accent6>
          <a:srgbClr val="E75C00"/>
        </a:accent6>
        <a:hlink>
          <a:srgbClr val="332B24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4A4253"/>
        </a:dk1>
        <a:lt1>
          <a:srgbClr val="FFFFFF"/>
        </a:lt1>
        <a:dk2>
          <a:srgbClr val="FF6600"/>
        </a:dk2>
        <a:lt2>
          <a:srgbClr val="CFC4B8"/>
        </a:lt2>
        <a:accent1>
          <a:srgbClr val="FF6600"/>
        </a:accent1>
        <a:accent2>
          <a:srgbClr val="CFC4B8"/>
        </a:accent2>
        <a:accent3>
          <a:srgbClr val="FFFFFF"/>
        </a:accent3>
        <a:accent4>
          <a:srgbClr val="3E3746"/>
        </a:accent4>
        <a:accent5>
          <a:srgbClr val="FFB8AA"/>
        </a:accent5>
        <a:accent6>
          <a:srgbClr val="BBB1A6"/>
        </a:accent6>
        <a:hlink>
          <a:srgbClr val="666666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564A52"/>
        </a:dk1>
        <a:lt1>
          <a:srgbClr val="FFFFFF"/>
        </a:lt1>
        <a:dk2>
          <a:srgbClr val="FF6600"/>
        </a:dk2>
        <a:lt2>
          <a:srgbClr val="CFC4B8"/>
        </a:lt2>
        <a:accent1>
          <a:srgbClr val="CCCCCC"/>
        </a:accent1>
        <a:accent2>
          <a:srgbClr val="CFC4B8"/>
        </a:accent2>
        <a:accent3>
          <a:srgbClr val="FFFFFF"/>
        </a:accent3>
        <a:accent4>
          <a:srgbClr val="483E45"/>
        </a:accent4>
        <a:accent5>
          <a:srgbClr val="E2E2E2"/>
        </a:accent5>
        <a:accent6>
          <a:srgbClr val="BBB1A6"/>
        </a:accent6>
        <a:hlink>
          <a:srgbClr val="323232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424A53"/>
        </a:dk1>
        <a:lt1>
          <a:srgbClr val="FFFFFF"/>
        </a:lt1>
        <a:dk2>
          <a:srgbClr val="FF6600"/>
        </a:dk2>
        <a:lt2>
          <a:srgbClr val="DDDDDD"/>
        </a:lt2>
        <a:accent1>
          <a:srgbClr val="999999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CACACA"/>
        </a:accent5>
        <a:accent6>
          <a:srgbClr val="E75C00"/>
        </a:accent6>
        <a:hlink>
          <a:srgbClr val="332B24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2_blank">
  <a:themeElements>
    <a:clrScheme name="blank 6">
      <a:dk1>
        <a:srgbClr val="424A53"/>
      </a:dk1>
      <a:lt1>
        <a:srgbClr val="FFFFFF"/>
      </a:lt1>
      <a:dk2>
        <a:srgbClr val="FF6600"/>
      </a:dk2>
      <a:lt2>
        <a:srgbClr val="DDDDDD"/>
      </a:lt2>
      <a:accent1>
        <a:srgbClr val="999999"/>
      </a:accent1>
      <a:accent2>
        <a:srgbClr val="FF6600"/>
      </a:accent2>
      <a:accent3>
        <a:srgbClr val="FFFFFF"/>
      </a:accent3>
      <a:accent4>
        <a:srgbClr val="373E46"/>
      </a:accent4>
      <a:accent5>
        <a:srgbClr val="CACACA"/>
      </a:accent5>
      <a:accent6>
        <a:srgbClr val="E75C00"/>
      </a:accent6>
      <a:hlink>
        <a:srgbClr val="332B24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>
            <a:alpha val="59999"/>
          </a:srgbClr>
        </a:solidFill>
        <a:ln>
          <a:noFill/>
        </a:ln>
      </a:spPr>
      <a:bodyPr wrap="none" anchor="b" anchorCtr="1"/>
      <a:lstStyle>
        <a:defPPr algn="ctr">
          <a:defRPr sz="1400" b="1" dirty="0">
            <a:solidFill>
              <a:srgbClr val="000000"/>
            </a:solidFill>
            <a:latin typeface="Helvetica 45 Light" pitchFamily="34" charset="0"/>
            <a:cs typeface="Arial" charset="0"/>
          </a:defRPr>
        </a:defPPr>
      </a:lstStyle>
    </a:spDef>
  </a:objectDefaults>
  <a:extraClrSchemeLst>
    <a:extraClrScheme>
      <a:clrScheme name="blank 1">
        <a:dk1>
          <a:srgbClr val="424A53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373E46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424A53"/>
        </a:dk1>
        <a:lt1>
          <a:srgbClr val="FFFFFF"/>
        </a:lt1>
        <a:dk2>
          <a:srgbClr val="FF6600"/>
        </a:dk2>
        <a:lt2>
          <a:srgbClr val="FFCC66"/>
        </a:lt2>
        <a:accent1>
          <a:srgbClr val="DDDDDD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EBEBEB"/>
        </a:accent5>
        <a:accent6>
          <a:srgbClr val="E75C00"/>
        </a:accent6>
        <a:hlink>
          <a:srgbClr val="332B24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4A4253"/>
        </a:dk1>
        <a:lt1>
          <a:srgbClr val="FFFFFF"/>
        </a:lt1>
        <a:dk2>
          <a:srgbClr val="FF6600"/>
        </a:dk2>
        <a:lt2>
          <a:srgbClr val="CFC4B8"/>
        </a:lt2>
        <a:accent1>
          <a:srgbClr val="FF6600"/>
        </a:accent1>
        <a:accent2>
          <a:srgbClr val="CFC4B8"/>
        </a:accent2>
        <a:accent3>
          <a:srgbClr val="FFFFFF"/>
        </a:accent3>
        <a:accent4>
          <a:srgbClr val="3E3746"/>
        </a:accent4>
        <a:accent5>
          <a:srgbClr val="FFB8AA"/>
        </a:accent5>
        <a:accent6>
          <a:srgbClr val="BBB1A6"/>
        </a:accent6>
        <a:hlink>
          <a:srgbClr val="666666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564A52"/>
        </a:dk1>
        <a:lt1>
          <a:srgbClr val="FFFFFF"/>
        </a:lt1>
        <a:dk2>
          <a:srgbClr val="FF6600"/>
        </a:dk2>
        <a:lt2>
          <a:srgbClr val="CFC4B8"/>
        </a:lt2>
        <a:accent1>
          <a:srgbClr val="CCCCCC"/>
        </a:accent1>
        <a:accent2>
          <a:srgbClr val="CFC4B8"/>
        </a:accent2>
        <a:accent3>
          <a:srgbClr val="FFFFFF"/>
        </a:accent3>
        <a:accent4>
          <a:srgbClr val="483E45"/>
        </a:accent4>
        <a:accent5>
          <a:srgbClr val="E2E2E2"/>
        </a:accent5>
        <a:accent6>
          <a:srgbClr val="BBB1A6"/>
        </a:accent6>
        <a:hlink>
          <a:srgbClr val="323232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424A53"/>
        </a:dk1>
        <a:lt1>
          <a:srgbClr val="FFFFFF"/>
        </a:lt1>
        <a:dk2>
          <a:srgbClr val="FF6600"/>
        </a:dk2>
        <a:lt2>
          <a:srgbClr val="DDDDDD"/>
        </a:lt2>
        <a:accent1>
          <a:srgbClr val="999999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CACACA"/>
        </a:accent5>
        <a:accent6>
          <a:srgbClr val="E75C00"/>
        </a:accent6>
        <a:hlink>
          <a:srgbClr val="332B24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3_blank">
  <a:themeElements>
    <a:clrScheme name="blank 6">
      <a:dk1>
        <a:srgbClr val="424A53"/>
      </a:dk1>
      <a:lt1>
        <a:srgbClr val="FFFFFF"/>
      </a:lt1>
      <a:dk2>
        <a:srgbClr val="FF6600"/>
      </a:dk2>
      <a:lt2>
        <a:srgbClr val="DDDDDD"/>
      </a:lt2>
      <a:accent1>
        <a:srgbClr val="999999"/>
      </a:accent1>
      <a:accent2>
        <a:srgbClr val="FF6600"/>
      </a:accent2>
      <a:accent3>
        <a:srgbClr val="FFFFFF"/>
      </a:accent3>
      <a:accent4>
        <a:srgbClr val="373E46"/>
      </a:accent4>
      <a:accent5>
        <a:srgbClr val="CACACA"/>
      </a:accent5>
      <a:accent6>
        <a:srgbClr val="E75C00"/>
      </a:accent6>
      <a:hlink>
        <a:srgbClr val="332B24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>
            <a:alpha val="59999"/>
          </a:srgbClr>
        </a:solidFill>
        <a:ln>
          <a:noFill/>
        </a:ln>
      </a:spPr>
      <a:bodyPr wrap="none" anchor="b" anchorCtr="1"/>
      <a:lstStyle>
        <a:defPPr algn="ctr">
          <a:defRPr sz="1400" b="1" dirty="0">
            <a:solidFill>
              <a:srgbClr val="000000"/>
            </a:solidFill>
            <a:latin typeface="Helvetica 45 Light" pitchFamily="34" charset="0"/>
            <a:cs typeface="Arial" charset="0"/>
          </a:defRPr>
        </a:defPPr>
      </a:lstStyle>
    </a:spDef>
  </a:objectDefaults>
  <a:extraClrSchemeLst>
    <a:extraClrScheme>
      <a:clrScheme name="blank 1">
        <a:dk1>
          <a:srgbClr val="424A53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373E46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424A53"/>
        </a:dk1>
        <a:lt1>
          <a:srgbClr val="FFFFFF"/>
        </a:lt1>
        <a:dk2>
          <a:srgbClr val="FF6600"/>
        </a:dk2>
        <a:lt2>
          <a:srgbClr val="FFCC66"/>
        </a:lt2>
        <a:accent1>
          <a:srgbClr val="DDDDDD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EBEBEB"/>
        </a:accent5>
        <a:accent6>
          <a:srgbClr val="E75C00"/>
        </a:accent6>
        <a:hlink>
          <a:srgbClr val="332B24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4A4253"/>
        </a:dk1>
        <a:lt1>
          <a:srgbClr val="FFFFFF"/>
        </a:lt1>
        <a:dk2>
          <a:srgbClr val="FF6600"/>
        </a:dk2>
        <a:lt2>
          <a:srgbClr val="CFC4B8"/>
        </a:lt2>
        <a:accent1>
          <a:srgbClr val="FF6600"/>
        </a:accent1>
        <a:accent2>
          <a:srgbClr val="CFC4B8"/>
        </a:accent2>
        <a:accent3>
          <a:srgbClr val="FFFFFF"/>
        </a:accent3>
        <a:accent4>
          <a:srgbClr val="3E3746"/>
        </a:accent4>
        <a:accent5>
          <a:srgbClr val="FFB8AA"/>
        </a:accent5>
        <a:accent6>
          <a:srgbClr val="BBB1A6"/>
        </a:accent6>
        <a:hlink>
          <a:srgbClr val="666666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FF6600"/>
        </a:dk2>
        <a:lt2>
          <a:srgbClr val="CFC4B8"/>
        </a:lt2>
        <a:accent1>
          <a:srgbClr val="000000"/>
        </a:accent1>
        <a:accent2>
          <a:srgbClr val="CFC4B8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BBB1A6"/>
        </a:accent6>
        <a:hlink>
          <a:srgbClr val="404533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564A52"/>
        </a:dk1>
        <a:lt1>
          <a:srgbClr val="FFFFFF"/>
        </a:lt1>
        <a:dk2>
          <a:srgbClr val="FF6600"/>
        </a:dk2>
        <a:lt2>
          <a:srgbClr val="CFC4B8"/>
        </a:lt2>
        <a:accent1>
          <a:srgbClr val="CCCCCC"/>
        </a:accent1>
        <a:accent2>
          <a:srgbClr val="CFC4B8"/>
        </a:accent2>
        <a:accent3>
          <a:srgbClr val="FFFFFF"/>
        </a:accent3>
        <a:accent4>
          <a:srgbClr val="483E45"/>
        </a:accent4>
        <a:accent5>
          <a:srgbClr val="E2E2E2"/>
        </a:accent5>
        <a:accent6>
          <a:srgbClr val="BBB1A6"/>
        </a:accent6>
        <a:hlink>
          <a:srgbClr val="323232"/>
        </a:hlink>
        <a:folHlink>
          <a:srgbClr val="FF8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424A53"/>
        </a:dk1>
        <a:lt1>
          <a:srgbClr val="FFFFFF"/>
        </a:lt1>
        <a:dk2>
          <a:srgbClr val="FF6600"/>
        </a:dk2>
        <a:lt2>
          <a:srgbClr val="DDDDDD"/>
        </a:lt2>
        <a:accent1>
          <a:srgbClr val="999999"/>
        </a:accent1>
        <a:accent2>
          <a:srgbClr val="FF6600"/>
        </a:accent2>
        <a:accent3>
          <a:srgbClr val="FFFFFF"/>
        </a:accent3>
        <a:accent4>
          <a:srgbClr val="373E46"/>
        </a:accent4>
        <a:accent5>
          <a:srgbClr val="CACACA"/>
        </a:accent5>
        <a:accent6>
          <a:srgbClr val="E75C00"/>
        </a:accent6>
        <a:hlink>
          <a:srgbClr val="332B24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327200</TotalTime>
  <Words>1541</Words>
  <Application>Microsoft Office PowerPoint</Application>
  <PresentationFormat>Affichage à l'écran (4:3)</PresentationFormat>
  <Paragraphs>292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23</vt:i4>
      </vt:variant>
    </vt:vector>
  </HeadingPairs>
  <TitlesOfParts>
    <vt:vector size="42" baseType="lpstr">
      <vt:lpstr>Arial</vt:lpstr>
      <vt:lpstr>Calibri</vt:lpstr>
      <vt:lpstr>Helvetica</vt:lpstr>
      <vt:lpstr>Helvetica 45</vt:lpstr>
      <vt:lpstr>Helvetica 45 Light</vt:lpstr>
      <vt:lpstr>Helvetica 55 Roman</vt:lpstr>
      <vt:lpstr>Helvetica 75</vt:lpstr>
      <vt:lpstr>Helvetica 75 Bold</vt:lpstr>
      <vt:lpstr>Times New Roman</vt:lpstr>
      <vt:lpstr>Times New Roman,serif</vt:lpstr>
      <vt:lpstr>Wingdings</vt:lpstr>
      <vt:lpstr>Conception personnalisée</vt:lpstr>
      <vt:lpstr>2_blank</vt:lpstr>
      <vt:lpstr>1_blank</vt:lpstr>
      <vt:lpstr>18_blank</vt:lpstr>
      <vt:lpstr>blank</vt:lpstr>
      <vt:lpstr>21_blank</vt:lpstr>
      <vt:lpstr>22_blank</vt:lpstr>
      <vt:lpstr>23_blank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Plusieurs pays Orange ont réévalué leur position sur le NB-IoT avec le metering  comme cible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de présentation  corporate et interne</dc:title>
  <dc:creator>Vianette DIATTA</dc:creator>
  <cp:lastModifiedBy>Abdoulaye KEBE [SNT DRPS/DEP/STR/SPIN]</cp:lastModifiedBy>
  <cp:revision>1569</cp:revision>
  <cp:lastPrinted>2014-06-10T17:42:39Z</cp:lastPrinted>
  <dcterms:created xsi:type="dcterms:W3CDTF">2006-06-15T13:08:59Z</dcterms:created>
  <dcterms:modified xsi:type="dcterms:W3CDTF">2023-06-05T14:57:01Z</dcterms:modified>
</cp:coreProperties>
</file>