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6.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7.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8.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9.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10.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785" r:id="rId1"/>
    <p:sldMasterId id="2147483808" r:id="rId2"/>
    <p:sldMasterId id="2147483814" r:id="rId3"/>
    <p:sldMasterId id="2147483894" r:id="rId4"/>
    <p:sldMasterId id="2147483898" r:id="rId5"/>
    <p:sldMasterId id="2147483901" r:id="rId6"/>
    <p:sldMasterId id="2147483910" r:id="rId7"/>
    <p:sldMasterId id="2147483934" r:id="rId8"/>
    <p:sldMasterId id="2147483949" r:id="rId9"/>
    <p:sldMasterId id="2147483964" r:id="rId10"/>
    <p:sldMasterId id="2147483979" r:id="rId11"/>
    <p:sldMasterId id="2147483983" r:id="rId12"/>
    <p:sldMasterId id="2147483985" r:id="rId13"/>
    <p:sldMasterId id="2147483987" r:id="rId14"/>
    <p:sldMasterId id="2147483990" r:id="rId15"/>
    <p:sldMasterId id="2147483992" r:id="rId16"/>
    <p:sldMasterId id="2147483995" r:id="rId17"/>
    <p:sldMasterId id="2147483997" r:id="rId18"/>
    <p:sldMasterId id="2147483999" r:id="rId19"/>
    <p:sldMasterId id="2147484001" r:id="rId20"/>
  </p:sldMasterIdLst>
  <p:notesMasterIdLst>
    <p:notesMasterId r:id="rId28"/>
  </p:notesMasterIdLst>
  <p:handoutMasterIdLst>
    <p:handoutMasterId r:id="rId29"/>
  </p:handoutMasterIdLst>
  <p:sldIdLst>
    <p:sldId id="447" r:id="rId21"/>
    <p:sldId id="937" r:id="rId22"/>
    <p:sldId id="939" r:id="rId23"/>
    <p:sldId id="938" r:id="rId24"/>
    <p:sldId id="941" r:id="rId25"/>
    <p:sldId id="942" r:id="rId26"/>
    <p:sldId id="860" r:id="rId27"/>
  </p:sldIdLst>
  <p:sldSz cx="12195175" cy="6858000"/>
  <p:notesSz cx="6797675" cy="9872663"/>
  <p:custDataLst>
    <p:tags r:id="rId30"/>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36">
          <p15:clr>
            <a:srgbClr val="A4A3A4"/>
          </p15:clr>
        </p15:guide>
        <p15:guide id="2" orient="horz" pos="619">
          <p15:clr>
            <a:srgbClr val="A4A3A4"/>
          </p15:clr>
        </p15:guide>
        <p15:guide id="3" orient="horz" pos="845">
          <p15:clr>
            <a:srgbClr val="A4A3A4"/>
          </p15:clr>
        </p15:guide>
        <p15:guide id="4" pos="7107">
          <p15:clr>
            <a:srgbClr val="A4A3A4"/>
          </p15:clr>
        </p15:guide>
        <p15:guide id="5" pos="552">
          <p15:clr>
            <a:srgbClr val="A4A3A4"/>
          </p15:clr>
        </p15:guide>
      </p15:sldGuideLst>
    </p:ext>
    <p:ext uri="{2D200454-40CA-4A62-9FC3-DE9A4176ACB9}">
      <p15:notesGuideLst xmlns:p15="http://schemas.microsoft.com/office/powerpoint/2012/main">
        <p15:guide id="1" orient="horz" pos="3110">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uawei" initials="H" lastIdx="1" clrIdx="0"/>
  <p:cmAuthor id="1" name="Pablo Brito" initials="PB"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E0FE"/>
    <a:srgbClr val="95B3D7"/>
    <a:srgbClr val="DE2032"/>
    <a:srgbClr val="0033CC"/>
    <a:srgbClr val="CCECFF"/>
    <a:srgbClr val="99CCFF"/>
    <a:srgbClr val="6699FF"/>
    <a:srgbClr val="3399FF"/>
    <a:srgbClr val="0066FF"/>
    <a:srgbClr val="5BD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7" autoAdjust="0"/>
    <p:restoredTop sz="96142" autoAdjust="0"/>
  </p:normalViewPr>
  <p:slideViewPr>
    <p:cSldViewPr snapToGrid="0">
      <p:cViewPr varScale="1">
        <p:scale>
          <a:sx n="92" d="100"/>
          <a:sy n="92" d="100"/>
        </p:scale>
        <p:origin x="168" y="77"/>
      </p:cViewPr>
      <p:guideLst>
        <p:guide orient="horz" pos="436"/>
        <p:guide orient="horz" pos="619"/>
        <p:guide orient="horz" pos="845"/>
        <p:guide pos="7107"/>
        <p:guide pos="55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5" d="100"/>
          <a:sy n="75" d="100"/>
        </p:scale>
        <p:origin x="-2238" y="-102"/>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6.xml"/><Relationship Id="rId3" Type="http://schemas.openxmlformats.org/officeDocument/2006/relationships/slideMaster" Target="slideMasters/slideMaster3.xml"/><Relationship Id="rId21" Type="http://schemas.openxmlformats.org/officeDocument/2006/relationships/slide" Target="slides/slide1.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5.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4.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3.xml"/><Relationship Id="rId28" Type="http://schemas.openxmlformats.org/officeDocument/2006/relationships/notesMaster" Target="notesMasters/notesMaster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Master" Target="slideMasters/slideMaster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1" y="0"/>
            <a:ext cx="294565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0444" y="0"/>
            <a:ext cx="294565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44F796DE-54FA-4206-8499-3663E4B6473A}" type="datetimeFigureOut">
              <a:rPr lang="zh-CN" altLang="en-US"/>
              <a:pPr>
                <a:defRPr/>
              </a:pPr>
              <a:t>2023/2/9</a:t>
            </a:fld>
            <a:endParaRPr lang="en-US" altLang="zh-CN"/>
          </a:p>
        </p:txBody>
      </p:sp>
      <p:sp>
        <p:nvSpPr>
          <p:cNvPr id="227332" name="Rectangle 4"/>
          <p:cNvSpPr>
            <a:spLocks noGrp="1" noChangeArrowheads="1"/>
          </p:cNvSpPr>
          <p:nvPr>
            <p:ph type="ftr" sz="quarter" idx="2"/>
          </p:nvPr>
        </p:nvSpPr>
        <p:spPr bwMode="auto">
          <a:xfrm>
            <a:off x="1" y="9377316"/>
            <a:ext cx="294565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0444" y="9377316"/>
            <a:ext cx="294565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8C681EA-875A-44DD-B7C4-F6939C49887E}" type="slidenum">
              <a:rPr lang="zh-CN" altLang="en-US"/>
              <a:pPr>
                <a:defRPr/>
              </a:pPr>
              <a:t>‹N°›</a:t>
            </a:fld>
            <a:endParaRPr lang="en-US" altLang="zh-CN"/>
          </a:p>
        </p:txBody>
      </p:sp>
    </p:spTree>
    <p:extLst>
      <p:ext uri="{BB962C8B-B14F-4D97-AF65-F5344CB8AC3E}">
        <p14:creationId xmlns:p14="http://schemas.microsoft.com/office/powerpoint/2010/main" val="3716573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5659" cy="49363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4" y="0"/>
            <a:ext cx="2945659" cy="493633"/>
          </a:xfrm>
          <a:prstGeom prst="rect">
            <a:avLst/>
          </a:prstGeom>
        </p:spPr>
        <p:txBody>
          <a:bodyPr vert="horz" lIns="91440" tIns="45720" rIns="91440" bIns="45720" rtlCol="0"/>
          <a:lstStyle>
            <a:lvl1pPr algn="r">
              <a:defRPr sz="1200"/>
            </a:lvl1pPr>
          </a:lstStyle>
          <a:p>
            <a:fld id="{CB7D6B53-9EBA-41A1-A31B-BC01354A6529}" type="datetimeFigureOut">
              <a:rPr lang="zh-CN" altLang="en-US" smtClean="0"/>
              <a:pPr/>
              <a:t>2023/2/9</a:t>
            </a:fld>
            <a:endParaRPr lang="zh-CN" altLang="en-US"/>
          </a:p>
        </p:txBody>
      </p:sp>
      <p:sp>
        <p:nvSpPr>
          <p:cNvPr id="4" name="幻灯片图像占位符 3"/>
          <p:cNvSpPr>
            <a:spLocks noGrp="1" noRot="1" noChangeAspect="1"/>
          </p:cNvSpPr>
          <p:nvPr>
            <p:ph type="sldImg" idx="2"/>
          </p:nvPr>
        </p:nvSpPr>
        <p:spPr>
          <a:xfrm>
            <a:off x="106363" y="739775"/>
            <a:ext cx="6584950" cy="37036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689515"/>
            <a:ext cx="5438140" cy="444269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9377316"/>
            <a:ext cx="2945659" cy="49363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4" y="9377316"/>
            <a:ext cx="2945659" cy="493633"/>
          </a:xfrm>
          <a:prstGeom prst="rect">
            <a:avLst/>
          </a:prstGeom>
        </p:spPr>
        <p:txBody>
          <a:bodyPr vert="horz" lIns="91440" tIns="45720" rIns="91440" bIns="45720" rtlCol="0" anchor="b"/>
          <a:lstStyle>
            <a:lvl1pPr algn="r">
              <a:defRPr sz="1200"/>
            </a:lvl1pPr>
          </a:lstStyle>
          <a:p>
            <a:fld id="{0E46BF65-81FC-4B85-A063-6C57DA84999E}" type="slidenum">
              <a:rPr lang="zh-CN" altLang="en-US" smtClean="0"/>
              <a:pPr/>
              <a:t>‹N°›</a:t>
            </a:fld>
            <a:endParaRPr lang="zh-CN" altLang="en-US"/>
          </a:p>
        </p:txBody>
      </p:sp>
    </p:spTree>
    <p:extLst>
      <p:ext uri="{BB962C8B-B14F-4D97-AF65-F5344CB8AC3E}">
        <p14:creationId xmlns:p14="http://schemas.microsoft.com/office/powerpoint/2010/main" val="1527783858"/>
      </p:ext>
    </p:extLst>
  </p:cSld>
  <p:clrMap bg1="lt1" tx1="dk1" bg2="lt2" tx2="dk2" accent1="accent1" accent2="accent2" accent3="accent3" accent4="accent4" accent5="accent5" accent6="accent6" hlink="hlink" folHlink="folHlink"/>
  <p:notesStyle>
    <a:lvl1pPr marL="0" algn="l" defTabSz="913611" rtl="0" eaLnBrk="1" latinLnBrk="0" hangingPunct="1">
      <a:defRPr sz="1200" kern="1200">
        <a:solidFill>
          <a:schemeClr val="tx1"/>
        </a:solidFill>
        <a:latin typeface="+mn-lt"/>
        <a:ea typeface="+mn-ea"/>
        <a:cs typeface="+mn-cs"/>
      </a:defRPr>
    </a:lvl1pPr>
    <a:lvl2pPr marL="456809" algn="l" defTabSz="913611" rtl="0" eaLnBrk="1" latinLnBrk="0" hangingPunct="1">
      <a:defRPr sz="1200" kern="1200">
        <a:solidFill>
          <a:schemeClr val="tx1"/>
        </a:solidFill>
        <a:latin typeface="+mn-lt"/>
        <a:ea typeface="+mn-ea"/>
        <a:cs typeface="+mn-cs"/>
      </a:defRPr>
    </a:lvl2pPr>
    <a:lvl3pPr marL="913611" algn="l" defTabSz="913611" rtl="0" eaLnBrk="1" latinLnBrk="0" hangingPunct="1">
      <a:defRPr sz="1200" kern="1200">
        <a:solidFill>
          <a:schemeClr val="tx1"/>
        </a:solidFill>
        <a:latin typeface="+mn-lt"/>
        <a:ea typeface="+mn-ea"/>
        <a:cs typeface="+mn-cs"/>
      </a:defRPr>
    </a:lvl3pPr>
    <a:lvl4pPr marL="1370416" algn="l" defTabSz="913611" rtl="0" eaLnBrk="1" latinLnBrk="0" hangingPunct="1">
      <a:defRPr sz="1200" kern="1200">
        <a:solidFill>
          <a:schemeClr val="tx1"/>
        </a:solidFill>
        <a:latin typeface="+mn-lt"/>
        <a:ea typeface="+mn-ea"/>
        <a:cs typeface="+mn-cs"/>
      </a:defRPr>
    </a:lvl4pPr>
    <a:lvl5pPr marL="1827220" algn="l" defTabSz="913611" rtl="0" eaLnBrk="1" latinLnBrk="0" hangingPunct="1">
      <a:defRPr sz="1200" kern="1200">
        <a:solidFill>
          <a:schemeClr val="tx1"/>
        </a:solidFill>
        <a:latin typeface="+mn-lt"/>
        <a:ea typeface="+mn-ea"/>
        <a:cs typeface="+mn-cs"/>
      </a:defRPr>
    </a:lvl5pPr>
    <a:lvl6pPr marL="2284025" algn="l" defTabSz="913611" rtl="0" eaLnBrk="1" latinLnBrk="0" hangingPunct="1">
      <a:defRPr sz="1200" kern="1200">
        <a:solidFill>
          <a:schemeClr val="tx1"/>
        </a:solidFill>
        <a:latin typeface="+mn-lt"/>
        <a:ea typeface="+mn-ea"/>
        <a:cs typeface="+mn-cs"/>
      </a:defRPr>
    </a:lvl6pPr>
    <a:lvl7pPr marL="2740833" algn="l" defTabSz="913611" rtl="0" eaLnBrk="1" latinLnBrk="0" hangingPunct="1">
      <a:defRPr sz="1200" kern="1200">
        <a:solidFill>
          <a:schemeClr val="tx1"/>
        </a:solidFill>
        <a:latin typeface="+mn-lt"/>
        <a:ea typeface="+mn-ea"/>
        <a:cs typeface="+mn-cs"/>
      </a:defRPr>
    </a:lvl7pPr>
    <a:lvl8pPr marL="3197636" algn="l" defTabSz="913611" rtl="0" eaLnBrk="1" latinLnBrk="0" hangingPunct="1">
      <a:defRPr sz="1200" kern="1200">
        <a:solidFill>
          <a:schemeClr val="tx1"/>
        </a:solidFill>
        <a:latin typeface="+mn-lt"/>
        <a:ea typeface="+mn-ea"/>
        <a:cs typeface="+mn-cs"/>
      </a:defRPr>
    </a:lvl8pPr>
    <a:lvl9pPr marL="3654439" algn="l" defTabSz="91361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E46BF65-81FC-4B85-A063-6C57DA84999E}" type="slidenum">
              <a:rPr lang="zh-CN" altLang="en-US" smtClean="0"/>
              <a:pPr/>
              <a:t>1</a:t>
            </a:fld>
            <a:endParaRPr lang="zh-CN" altLang="en-US"/>
          </a:p>
        </p:txBody>
      </p:sp>
    </p:spTree>
    <p:extLst>
      <p:ext uri="{BB962C8B-B14F-4D97-AF65-F5344CB8AC3E}">
        <p14:creationId xmlns:p14="http://schemas.microsoft.com/office/powerpoint/2010/main" val="426938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4BE838-1B5B-40C6-A961-8B870B1DAB25}" type="slidenum">
              <a:rPr lang="en-US" smtClean="0"/>
              <a:pPr/>
              <a:t>2</a:t>
            </a:fld>
            <a:endParaRPr lang="en-US"/>
          </a:p>
        </p:txBody>
      </p:sp>
    </p:spTree>
    <p:extLst>
      <p:ext uri="{BB962C8B-B14F-4D97-AF65-F5344CB8AC3E}">
        <p14:creationId xmlns:p14="http://schemas.microsoft.com/office/powerpoint/2010/main" val="2332717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07FFF04-5D9A-40D7-9D08-793A49770FF0}" type="slidenum">
              <a:rPr lang="zh-CN" altLang="en-US" smtClean="0"/>
              <a:pPr/>
              <a:t>3</a:t>
            </a:fld>
            <a:endParaRPr lang="zh-CN" altLang="en-US"/>
          </a:p>
        </p:txBody>
      </p:sp>
    </p:spTree>
    <p:extLst>
      <p:ext uri="{BB962C8B-B14F-4D97-AF65-F5344CB8AC3E}">
        <p14:creationId xmlns:p14="http://schemas.microsoft.com/office/powerpoint/2010/main" val="376727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88963" y="612775"/>
            <a:ext cx="5446712" cy="3063875"/>
          </a:xfrm>
        </p:spPr>
      </p:sp>
      <p:sp>
        <p:nvSpPr>
          <p:cNvPr id="3" name="备注占位符 2"/>
          <p:cNvSpPr>
            <a:spLocks noGrp="1"/>
          </p:cNvSpPr>
          <p:nvPr>
            <p:ph type="body" idx="1"/>
          </p:nvPr>
        </p:nvSpPr>
        <p:spPr/>
        <p:txBody>
          <a:bodyPr>
            <a:normAutofit/>
          </a:bodyPr>
          <a:lstStyle/>
          <a:p>
            <a:pPr algn="l">
              <a:buNone/>
            </a:pPr>
            <a:endParaRPr lang="zh-CN" altLang="en-US" dirty="0"/>
          </a:p>
        </p:txBody>
      </p:sp>
      <p:sp>
        <p:nvSpPr>
          <p:cNvPr id="4" name="灯片编号占位符 3"/>
          <p:cNvSpPr>
            <a:spLocks noGrp="1"/>
          </p:cNvSpPr>
          <p:nvPr>
            <p:ph type="sldNum" sz="quarter" idx="10"/>
          </p:nvPr>
        </p:nvSpPr>
        <p:spPr/>
        <p:txBody>
          <a:bodyPr/>
          <a:lstStyle/>
          <a:p>
            <a:fld id="{2A24E508-2D81-4179-BEBA-D5613B8EE4C5}" type="slidenum">
              <a:rPr lang="zh-CN" altLang="en-US" smtClean="0"/>
              <a:pPr/>
              <a:t>4</a:t>
            </a:fld>
            <a:endParaRPr lang="zh-CN" altLang="en-US"/>
          </a:p>
        </p:txBody>
      </p:sp>
    </p:spTree>
    <p:extLst>
      <p:ext uri="{BB962C8B-B14F-4D97-AF65-F5344CB8AC3E}">
        <p14:creationId xmlns:p14="http://schemas.microsoft.com/office/powerpoint/2010/main" val="251222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07FFF04-5D9A-40D7-9D08-793A49770FF0}" type="slidenum">
              <a:rPr lang="zh-CN" altLang="en-US" smtClean="0"/>
              <a:pPr/>
              <a:t>5</a:t>
            </a:fld>
            <a:endParaRPr lang="zh-CN" altLang="en-US"/>
          </a:p>
        </p:txBody>
      </p:sp>
    </p:spTree>
    <p:extLst>
      <p:ext uri="{BB962C8B-B14F-4D97-AF65-F5344CB8AC3E}">
        <p14:creationId xmlns:p14="http://schemas.microsoft.com/office/powerpoint/2010/main" val="1210316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07FFF04-5D9A-40D7-9D08-793A49770FF0}" type="slidenum">
              <a:rPr lang="zh-CN" altLang="en-US" smtClean="0"/>
              <a:pPr/>
              <a:t>6</a:t>
            </a:fld>
            <a:endParaRPr lang="zh-CN" altLang="en-US"/>
          </a:p>
        </p:txBody>
      </p:sp>
    </p:spTree>
    <p:extLst>
      <p:ext uri="{BB962C8B-B14F-4D97-AF65-F5344CB8AC3E}">
        <p14:creationId xmlns:p14="http://schemas.microsoft.com/office/powerpoint/2010/main" val="1616350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1075D03-740D-491E-9CDD-4865E59FA376}" type="slidenum">
              <a:rPr lang="zh-CN" altLang="en-US" smtClean="0">
                <a:solidFill>
                  <a:srgbClr val="000000"/>
                </a:solidFill>
                <a:ea typeface="ＭＳ Ｐゴシック" panose="020B0600070205080204" pitchFamily="34" charset="-128"/>
              </a:rPr>
              <a:pPr>
                <a:spcBef>
                  <a:spcPct val="0"/>
                </a:spcBef>
              </a:pPr>
              <a:t>7</a:t>
            </a:fld>
            <a:endParaRPr lang="en-US" altLang="zh-CN">
              <a:solidFill>
                <a:srgbClr val="000000"/>
              </a:solidFill>
              <a:ea typeface="ＭＳ Ｐゴシック" panose="020B0600070205080204" pitchFamily="34" charset="-128"/>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xfrm>
            <a:off x="679768" y="4689515"/>
            <a:ext cx="5438140" cy="444269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582931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7.xml"/><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8.xml"/><Relationship Id="rId4" Type="http://schemas.openxmlformats.org/officeDocument/2006/relationships/image" Target="../media/image1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9.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0.xml"/><Relationship Id="rId4" Type="http://schemas.openxmlformats.org/officeDocument/2006/relationships/image" Target="../media/image1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3" y="2636846"/>
            <a:ext cx="5616576" cy="584751"/>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0"/>
          <p:cNvSpPr>
            <a:spLocks noGrp="1" noChangeArrowheads="1"/>
          </p:cNvSpPr>
          <p:nvPr>
            <p:ph type="dt" sz="half" idx="10"/>
          </p:nvPr>
        </p:nvSpPr>
        <p:spPr>
          <a:ln/>
        </p:spPr>
        <p:txBody>
          <a:bodyPr/>
          <a:lstStyle>
            <a:lvl1pPr>
              <a:defRPr/>
            </a:lvl1pPr>
          </a:lstStyle>
          <a:p>
            <a:endParaRPr lang="de-DE" altLang="zh-CN">
              <a:solidFill>
                <a:srgbClr val="000000"/>
              </a:solidFill>
            </a:endParaRPr>
          </a:p>
          <a:p>
            <a:r>
              <a:rPr lang="de-DE" altLang="zh-CN">
                <a:solidFill>
                  <a:srgbClr val="000000"/>
                </a:solidFill>
              </a:rPr>
              <a:t>Page </a:t>
            </a:r>
            <a:fld id="{ABB6FF8D-C688-44F2-80DD-AD4D0757FC40}" type="slidenum">
              <a:rPr lang="de-DE" altLang="zh-CN">
                <a:solidFill>
                  <a:srgbClr val="000000"/>
                </a:solidFill>
              </a:rPr>
              <a:pPr/>
              <a:t>‹N°›</a:t>
            </a:fld>
            <a:endParaRPr lang="en-GB" altLang="zh-CN">
              <a:solidFill>
                <a:srgbClr val="000000"/>
              </a:solidFill>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1" descr="内页元素3-1"/>
          <p:cNvPicPr>
            <a:picLocks noChangeAspect="1" noChangeArrowheads="1"/>
          </p:cNvPicPr>
          <p:nvPr userDrawn="1"/>
        </p:nvPicPr>
        <p:blipFill>
          <a:blip r:embed="rId2" cstate="print"/>
          <a:srcRect/>
          <a:stretch>
            <a:fillRect/>
          </a:stretch>
        </p:blipFill>
        <p:spPr bwMode="auto">
          <a:xfrm>
            <a:off x="0" y="1"/>
            <a:ext cx="12193588" cy="6492875"/>
          </a:xfrm>
          <a:prstGeom prst="rect">
            <a:avLst/>
          </a:prstGeom>
          <a:noFill/>
          <a:ln w="9525">
            <a:noFill/>
            <a:miter lim="800000"/>
            <a:headEnd/>
            <a:tailEnd/>
          </a:ln>
        </p:spPr>
      </p:pic>
      <p:grpSp>
        <p:nvGrpSpPr>
          <p:cNvPr id="2" name="Group 72"/>
          <p:cNvGrpSpPr>
            <a:grpSpLocks/>
          </p:cNvGrpSpPr>
          <p:nvPr userDrawn="1"/>
        </p:nvGrpSpPr>
        <p:grpSpPr bwMode="auto">
          <a:xfrm>
            <a:off x="7939" y="7938"/>
            <a:ext cx="12193587" cy="6858000"/>
            <a:chOff x="1" y="1"/>
            <a:chExt cx="7681" cy="4320"/>
          </a:xfrm>
        </p:grpSpPr>
        <p:pic>
          <p:nvPicPr>
            <p:cNvPr id="6" name="Picture 73" descr="封面元素2"/>
            <p:cNvPicPr>
              <a:picLocks noChangeAspect="1" noChangeArrowheads="1"/>
            </p:cNvPicPr>
            <p:nvPr userDrawn="1"/>
          </p:nvPicPr>
          <p:blipFill>
            <a:blip r:embed="rId3" cstate="print"/>
            <a:srcRect/>
            <a:stretch>
              <a:fillRect/>
            </a:stretch>
          </p:blipFill>
          <p:spPr bwMode="auto">
            <a:xfrm>
              <a:off x="1" y="1"/>
              <a:ext cx="7681" cy="4320"/>
            </a:xfrm>
            <a:prstGeom prst="rect">
              <a:avLst/>
            </a:prstGeom>
            <a:noFill/>
            <a:ln w="9525">
              <a:noFill/>
              <a:miter lim="800000"/>
              <a:headEnd/>
              <a:tailEnd/>
            </a:ln>
          </p:spPr>
        </p:pic>
        <p:sp>
          <p:nvSpPr>
            <p:cNvPr id="7" name="Rectangle 74"/>
            <p:cNvSpPr>
              <a:spLocks noChangeArrowheads="1"/>
            </p:cNvSpPr>
            <p:nvPr userDrawn="1"/>
          </p:nvSpPr>
          <p:spPr bwMode="auto">
            <a:xfrm>
              <a:off x="6554" y="3482"/>
              <a:ext cx="602" cy="629"/>
            </a:xfrm>
            <a:prstGeom prst="rect">
              <a:avLst/>
            </a:prstGeom>
            <a:solidFill>
              <a:schemeClr val="bg1"/>
            </a:solidFill>
            <a:ln w="9525" algn="ctr">
              <a:noFill/>
              <a:miter lim="800000"/>
              <a:headEnd/>
              <a:tailEnd/>
            </a:ln>
            <a:effectLst/>
          </p:spPr>
          <p:txBody>
            <a:bodyPr wrap="none" anchor="ctr"/>
            <a:lstStyle/>
            <a:p>
              <a:pPr>
                <a:defRPr/>
              </a:pPr>
              <a:endParaRPr lang="zh-CN" altLang="en-US"/>
            </a:p>
          </p:txBody>
        </p:sp>
      </p:grpSp>
      <p:sp>
        <p:nvSpPr>
          <p:cNvPr id="8" name="Text Box 76"/>
          <p:cNvSpPr txBox="1">
            <a:spLocks noChangeArrowheads="1"/>
          </p:cNvSpPr>
          <p:nvPr userDrawn="1"/>
        </p:nvSpPr>
        <p:spPr bwMode="auto">
          <a:xfrm>
            <a:off x="811213" y="6199188"/>
            <a:ext cx="2654545" cy="307762"/>
          </a:xfrm>
          <a:prstGeom prst="rect">
            <a:avLst/>
          </a:prstGeom>
          <a:noFill/>
          <a:ln w="9525">
            <a:noFill/>
            <a:miter lim="800000"/>
            <a:headEnd/>
            <a:tailEnd/>
          </a:ln>
        </p:spPr>
        <p:txBody>
          <a:bodyPr wrap="none" lIns="91426" tIns="45713" rIns="91426" bIns="45713">
            <a:spAutoFit/>
          </a:bodyPr>
          <a:lstStyle/>
          <a:p>
            <a:pPr algn="l" eaLnBrk="0" hangingPunct="0">
              <a:buClrTx/>
              <a:buSzTx/>
              <a:buFontTx/>
              <a:buNone/>
              <a:defRPr/>
            </a:pPr>
            <a:r>
              <a:rPr lang="en-US" altLang="zh-CN" sz="1400" b="0" dirty="0">
                <a:ea typeface="ＭＳ Ｐゴシック" pitchFamily="34" charset="-128"/>
              </a:rPr>
              <a:t>HUAWEI TECHNOLOGIES CO., LTD.</a:t>
            </a:r>
          </a:p>
        </p:txBody>
      </p:sp>
      <p:pic>
        <p:nvPicPr>
          <p:cNvPr id="9" name="Picture 77" descr="Logo"/>
          <p:cNvPicPr>
            <a:picLocks noChangeAspect="1" noChangeArrowheads="1"/>
          </p:cNvPicPr>
          <p:nvPr userDrawn="1"/>
        </p:nvPicPr>
        <p:blipFill>
          <a:blip r:embed="rId4" cstate="print"/>
          <a:srcRect/>
          <a:stretch>
            <a:fillRect/>
          </a:stretch>
        </p:blipFill>
        <p:spPr bwMode="auto">
          <a:xfrm>
            <a:off x="10521950" y="5691188"/>
            <a:ext cx="706438" cy="704850"/>
          </a:xfrm>
          <a:prstGeom prst="rect">
            <a:avLst/>
          </a:prstGeom>
          <a:noFill/>
          <a:ln w="9525">
            <a:noFill/>
            <a:miter lim="800000"/>
            <a:headEnd/>
            <a:tailEnd/>
          </a:ln>
        </p:spPr>
      </p:pic>
      <p:sp>
        <p:nvSpPr>
          <p:cNvPr id="10" name="Rectangle 14"/>
          <p:cNvSpPr>
            <a:spLocks noChangeArrowheads="1"/>
          </p:cNvSpPr>
          <p:nvPr userDrawn="1"/>
        </p:nvSpPr>
        <p:spPr bwMode="auto">
          <a:xfrm>
            <a:off x="-2460624" y="528638"/>
            <a:ext cx="2460625" cy="5307012"/>
          </a:xfrm>
          <a:prstGeom prst="rect">
            <a:avLst/>
          </a:prstGeom>
          <a:noFill/>
          <a:ln w="9525">
            <a:noFill/>
            <a:miter lim="800000"/>
            <a:headEnd/>
            <a:tailEnd/>
          </a:ln>
          <a:effectLst/>
        </p:spPr>
        <p:txBody>
          <a:bodyPr lIns="87785" tIns="43893" rIns="87785" bIns="43893"/>
          <a:lstStyle/>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英文标题</a:t>
            </a:r>
            <a:r>
              <a:rPr lang="en-US" altLang="zh-CN" sz="1200" b="0" dirty="0">
                <a:solidFill>
                  <a:srgbClr val="F8F8F8"/>
                </a:solidFill>
                <a:ea typeface="华文细黑" pitchFamily="2" charset="-122"/>
              </a:rPr>
              <a:t>:32-35pt  </a:t>
            </a: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颜色</a:t>
            </a:r>
            <a:r>
              <a:rPr lang="en-US" altLang="zh-CN" sz="1200" b="0" dirty="0">
                <a:solidFill>
                  <a:srgbClr val="F8F8F8"/>
                </a:solidFill>
                <a:ea typeface="华文细黑" pitchFamily="2" charset="-122"/>
              </a:rPr>
              <a:t>: R153 G0 B0</a:t>
            </a:r>
          </a:p>
          <a:p>
            <a:pPr marL="342847" indent="-342847" algn="r">
              <a:lnSpc>
                <a:spcPct val="125000"/>
              </a:lnSpc>
              <a:spcBef>
                <a:spcPct val="20000"/>
              </a:spcBef>
              <a:buClr>
                <a:srgbClr val="990000"/>
              </a:buClr>
              <a:buSzTx/>
              <a:buFontTx/>
              <a:buNone/>
              <a:defRPr/>
            </a:pPr>
            <a:r>
              <a:rPr lang="zh-CN" altLang="en-US" sz="1200" b="0" dirty="0">
                <a:solidFill>
                  <a:srgbClr val="F8F8F8"/>
                </a:solidFill>
                <a:latin typeface="FrutigerNext LT Medium" pitchFamily="34" charset="0"/>
                <a:ea typeface="华文细黑" pitchFamily="2" charset="-122"/>
              </a:rPr>
              <a:t>内部使用字体 </a:t>
            </a:r>
            <a:r>
              <a:rPr lang="en-US" altLang="zh-CN" sz="1200" b="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buSzTx/>
              <a:buFontTx/>
              <a:buNone/>
              <a:defRPr/>
            </a:pPr>
            <a:r>
              <a:rPr lang="en-US" altLang="zh-CN" sz="1200" b="0" dirty="0" err="1">
                <a:solidFill>
                  <a:srgbClr val="F8F8F8"/>
                </a:solidFill>
                <a:latin typeface="FrutigerNext LT Medium" pitchFamily="34" charset="0"/>
                <a:ea typeface="华文细黑" pitchFamily="2" charset="-122"/>
              </a:rPr>
              <a:t>FrutigerNext</a:t>
            </a:r>
            <a:r>
              <a:rPr lang="en-US" altLang="zh-CN" sz="1200" b="0" dirty="0">
                <a:solidFill>
                  <a:srgbClr val="F8F8F8"/>
                </a:solidFill>
                <a:latin typeface="FrutigerNext LT Medium" pitchFamily="34" charset="0"/>
                <a:ea typeface="华文细黑" pitchFamily="2" charset="-122"/>
              </a:rPr>
              <a:t> LT Medium</a:t>
            </a:r>
          </a:p>
          <a:p>
            <a:pPr marL="342847" indent="-342847" algn="r">
              <a:lnSpc>
                <a:spcPct val="125000"/>
              </a:lnSpc>
              <a:spcBef>
                <a:spcPct val="20000"/>
              </a:spcBef>
              <a:buClr>
                <a:srgbClr val="990000"/>
              </a:buClr>
              <a:buSzTx/>
              <a:buFontTx/>
              <a:buNone/>
              <a:defRPr/>
            </a:pPr>
            <a:r>
              <a:rPr lang="zh-CN" altLang="en-US" sz="1200" b="0" dirty="0">
                <a:solidFill>
                  <a:srgbClr val="F8F8F8"/>
                </a:solidFill>
                <a:latin typeface="FrutigerNext LT Medium" pitchFamily="34" charset="0"/>
                <a:ea typeface="华文细黑" pitchFamily="2" charset="-122"/>
              </a:rPr>
              <a:t>外部使用字体 </a:t>
            </a:r>
            <a:r>
              <a:rPr lang="en-US" altLang="zh-CN" sz="1200" b="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buSzTx/>
              <a:buFontTx/>
              <a:buNone/>
              <a:defRPr/>
            </a:pPr>
            <a:endParaRPr lang="en-US" altLang="zh-CN" sz="1200" b="0" dirty="0">
              <a:solidFill>
                <a:srgbClr val="F8F8F8"/>
              </a:solidFill>
              <a:ea typeface="华文细黑" pitchFamily="2" charset="-122"/>
            </a:endParaRP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中文标题</a:t>
            </a:r>
            <a:r>
              <a:rPr lang="en-US" altLang="zh-CN" sz="1200" b="0" dirty="0">
                <a:solidFill>
                  <a:srgbClr val="F8F8F8"/>
                </a:solidFill>
                <a:ea typeface="华文细黑" pitchFamily="2" charset="-122"/>
              </a:rPr>
              <a:t>:30-32pt  </a:t>
            </a: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颜色</a:t>
            </a:r>
            <a:r>
              <a:rPr lang="en-US" altLang="zh-CN" sz="1200" b="0" dirty="0">
                <a:solidFill>
                  <a:srgbClr val="F8F8F8"/>
                </a:solidFill>
                <a:ea typeface="华文细黑" pitchFamily="2" charset="-122"/>
              </a:rPr>
              <a:t>: R153 G0 B0</a:t>
            </a: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字体</a:t>
            </a:r>
            <a:r>
              <a:rPr lang="en-US" altLang="zh-CN" sz="1200" b="0" dirty="0">
                <a:solidFill>
                  <a:srgbClr val="F8F8F8"/>
                </a:solidFill>
                <a:ea typeface="华文细黑" pitchFamily="2" charset="-122"/>
              </a:rPr>
              <a:t>:</a:t>
            </a:r>
            <a:r>
              <a:rPr lang="zh-CN" altLang="en-US" sz="1200" b="0" dirty="0">
                <a:solidFill>
                  <a:srgbClr val="F8F8F8"/>
                </a:solidFill>
                <a:ea typeface="华文细黑" pitchFamily="2" charset="-122"/>
              </a:rPr>
              <a:t>黑体</a:t>
            </a:r>
          </a:p>
          <a:p>
            <a:pPr marL="342847" indent="-342847" algn="r">
              <a:lnSpc>
                <a:spcPct val="125000"/>
              </a:lnSpc>
              <a:spcBef>
                <a:spcPct val="20000"/>
              </a:spcBef>
              <a:buClr>
                <a:srgbClr val="990000"/>
              </a:buClr>
              <a:buSzTx/>
              <a:buFontTx/>
              <a:buNone/>
              <a:defRPr/>
            </a:pPr>
            <a:endParaRPr lang="zh-CN" altLang="en-US" sz="1200" b="0" dirty="0">
              <a:solidFill>
                <a:srgbClr val="F8F8F8"/>
              </a:solidFill>
              <a:ea typeface="华文细黑" pitchFamily="2" charset="-122"/>
            </a:endParaRPr>
          </a:p>
          <a:p>
            <a:pPr marL="342847" indent="-342847" algn="r">
              <a:lnSpc>
                <a:spcPct val="125000"/>
              </a:lnSpc>
              <a:spcBef>
                <a:spcPct val="20000"/>
              </a:spcBef>
              <a:buClr>
                <a:srgbClr val="990000"/>
              </a:buClr>
              <a:buSzTx/>
              <a:buFontTx/>
              <a:buNone/>
              <a:defRPr/>
            </a:pPr>
            <a:endParaRPr lang="zh-CN" altLang="en-US" sz="1200" b="0" dirty="0">
              <a:solidFill>
                <a:srgbClr val="F8F8F8"/>
              </a:solidFill>
              <a:ea typeface="华文细黑" pitchFamily="2" charset="-122"/>
            </a:endParaRPr>
          </a:p>
          <a:p>
            <a:pPr marL="342847" indent="-342847" algn="r">
              <a:lnSpc>
                <a:spcPct val="125000"/>
              </a:lnSpc>
              <a:spcBef>
                <a:spcPct val="20000"/>
              </a:spcBef>
              <a:buClr>
                <a:srgbClr val="990000"/>
              </a:buClr>
              <a:buSzTx/>
              <a:buFontTx/>
              <a:buNone/>
              <a:defRPr/>
            </a:pPr>
            <a:endParaRPr lang="zh-CN" altLang="en-US" sz="1200" b="0" dirty="0">
              <a:solidFill>
                <a:srgbClr val="F8F8F8"/>
              </a:solidFill>
              <a:ea typeface="华文细黑" pitchFamily="2" charset="-122"/>
            </a:endParaRP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英文正文</a:t>
            </a:r>
            <a:r>
              <a:rPr lang="en-US" altLang="zh-CN" sz="1200" b="0" dirty="0">
                <a:solidFill>
                  <a:srgbClr val="F8F8F8"/>
                </a:solidFill>
                <a:ea typeface="华文细黑" pitchFamily="2" charset="-122"/>
              </a:rPr>
              <a:t>:20-22pt</a:t>
            </a: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子目录 </a:t>
            </a:r>
            <a:r>
              <a:rPr lang="en-US" altLang="zh-CN" sz="1200" b="0" dirty="0">
                <a:solidFill>
                  <a:srgbClr val="F8F8F8"/>
                </a:solidFill>
                <a:ea typeface="华文细黑" pitchFamily="2" charset="-122"/>
              </a:rPr>
              <a:t>(2-5</a:t>
            </a:r>
            <a:r>
              <a:rPr lang="zh-CN" altLang="en-US" sz="1200" b="0" dirty="0">
                <a:solidFill>
                  <a:srgbClr val="F8F8F8"/>
                </a:solidFill>
                <a:ea typeface="华文细黑" pitchFamily="2" charset="-122"/>
              </a:rPr>
              <a:t>级</a:t>
            </a:r>
            <a:r>
              <a:rPr lang="en-US" altLang="zh-CN" sz="1200" b="0" dirty="0">
                <a:solidFill>
                  <a:srgbClr val="F8F8F8"/>
                </a:solidFill>
                <a:ea typeface="华文细黑" pitchFamily="2" charset="-122"/>
              </a:rPr>
              <a:t>) :18pt  </a:t>
            </a: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颜色</a:t>
            </a:r>
            <a:r>
              <a:rPr lang="en-US" altLang="zh-CN" sz="1200" b="0" dirty="0">
                <a:solidFill>
                  <a:srgbClr val="F8F8F8"/>
                </a:solidFill>
                <a:ea typeface="华文细黑" pitchFamily="2" charset="-122"/>
              </a:rPr>
              <a:t>:</a:t>
            </a:r>
            <a:r>
              <a:rPr lang="zh-CN" altLang="en-US" sz="1200" b="0" dirty="0">
                <a:solidFill>
                  <a:srgbClr val="F8F8F8"/>
                </a:solidFill>
                <a:ea typeface="华文细黑" pitchFamily="2" charset="-122"/>
              </a:rPr>
              <a:t>黑色</a:t>
            </a:r>
          </a:p>
          <a:p>
            <a:pPr marL="342847" indent="-342847" algn="r">
              <a:lnSpc>
                <a:spcPct val="125000"/>
              </a:lnSpc>
              <a:spcBef>
                <a:spcPct val="20000"/>
              </a:spcBef>
              <a:buClr>
                <a:srgbClr val="990000"/>
              </a:buClr>
              <a:buSzTx/>
              <a:buFontTx/>
              <a:buNone/>
              <a:defRPr/>
            </a:pPr>
            <a:r>
              <a:rPr lang="zh-CN" altLang="en-US" sz="1200" b="0" dirty="0">
                <a:solidFill>
                  <a:srgbClr val="F8F8F8"/>
                </a:solidFill>
                <a:latin typeface="FrutigerNext LT Medium" pitchFamily="34" charset="0"/>
                <a:ea typeface="华文细黑" pitchFamily="2" charset="-122"/>
              </a:rPr>
              <a:t>内部使用字体 </a:t>
            </a:r>
            <a:r>
              <a:rPr lang="en-US" altLang="zh-CN" sz="1200" b="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buSzTx/>
              <a:buFontTx/>
              <a:buNone/>
              <a:defRPr/>
            </a:pPr>
            <a:r>
              <a:rPr lang="en-US" altLang="zh-CN" sz="1200" b="0" dirty="0" err="1">
                <a:solidFill>
                  <a:srgbClr val="F8F8F8"/>
                </a:solidFill>
                <a:latin typeface="FrutigerNext LT Medium" pitchFamily="34" charset="0"/>
                <a:ea typeface="华文细黑" pitchFamily="2" charset="-122"/>
              </a:rPr>
              <a:t>FrutigerNext</a:t>
            </a:r>
            <a:r>
              <a:rPr lang="en-US" altLang="zh-CN" sz="1200" b="0" dirty="0">
                <a:solidFill>
                  <a:srgbClr val="F8F8F8"/>
                </a:solidFill>
                <a:latin typeface="FrutigerNext LT Medium" pitchFamily="34" charset="0"/>
                <a:ea typeface="华文细黑" pitchFamily="2" charset="-122"/>
              </a:rPr>
              <a:t> LT Regular</a:t>
            </a:r>
          </a:p>
          <a:p>
            <a:pPr marL="342847" indent="-342847" algn="r">
              <a:lnSpc>
                <a:spcPct val="125000"/>
              </a:lnSpc>
              <a:spcBef>
                <a:spcPct val="20000"/>
              </a:spcBef>
              <a:buClr>
                <a:srgbClr val="990000"/>
              </a:buClr>
              <a:buSzTx/>
              <a:buFontTx/>
              <a:buNone/>
              <a:defRPr/>
            </a:pPr>
            <a:r>
              <a:rPr lang="zh-CN" altLang="en-US" sz="1200" b="0" dirty="0">
                <a:solidFill>
                  <a:srgbClr val="F8F8F8"/>
                </a:solidFill>
                <a:latin typeface="FrutigerNext LT Medium" pitchFamily="34" charset="0"/>
                <a:ea typeface="华文细黑" pitchFamily="2" charset="-122"/>
              </a:rPr>
              <a:t>外部使用字体 </a:t>
            </a:r>
            <a:r>
              <a:rPr lang="en-US" altLang="zh-CN" sz="1200" b="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buSzTx/>
              <a:buFontTx/>
              <a:buNone/>
              <a:defRPr/>
            </a:pPr>
            <a:endParaRPr lang="en-US" altLang="zh-CN" sz="1200" b="0" dirty="0">
              <a:solidFill>
                <a:srgbClr val="F8F8F8"/>
              </a:solidFill>
              <a:ea typeface="华文细黑" pitchFamily="2" charset="-122"/>
            </a:endParaRP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中文正文</a:t>
            </a:r>
            <a:r>
              <a:rPr lang="en-US" altLang="zh-CN" sz="1200" b="0" dirty="0">
                <a:solidFill>
                  <a:srgbClr val="F8F8F8"/>
                </a:solidFill>
                <a:ea typeface="华文细黑" pitchFamily="2" charset="-122"/>
              </a:rPr>
              <a:t>:18-20pt</a:t>
            </a: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子目录</a:t>
            </a:r>
            <a:r>
              <a:rPr lang="en-US" altLang="zh-CN" sz="1200" b="0" dirty="0">
                <a:solidFill>
                  <a:srgbClr val="F8F8F8"/>
                </a:solidFill>
                <a:ea typeface="华文细黑" pitchFamily="2" charset="-122"/>
              </a:rPr>
              <a:t>(2-5</a:t>
            </a:r>
            <a:r>
              <a:rPr lang="zh-CN" altLang="en-US" sz="1200" b="0" dirty="0">
                <a:solidFill>
                  <a:srgbClr val="F8F8F8"/>
                </a:solidFill>
                <a:ea typeface="华文细黑" pitchFamily="2" charset="-122"/>
              </a:rPr>
              <a:t>级</a:t>
            </a:r>
            <a:r>
              <a:rPr lang="en-US" altLang="zh-CN" sz="1200" b="0" dirty="0">
                <a:solidFill>
                  <a:srgbClr val="F8F8F8"/>
                </a:solidFill>
                <a:ea typeface="华文细黑" pitchFamily="2" charset="-122"/>
              </a:rPr>
              <a:t>):18pt </a:t>
            </a: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颜色</a:t>
            </a:r>
            <a:r>
              <a:rPr lang="en-US" altLang="zh-CN" sz="1200" b="0" dirty="0">
                <a:solidFill>
                  <a:srgbClr val="F8F8F8"/>
                </a:solidFill>
                <a:ea typeface="华文细黑" pitchFamily="2" charset="-122"/>
              </a:rPr>
              <a:t>:</a:t>
            </a:r>
            <a:r>
              <a:rPr lang="zh-CN" altLang="en-US" sz="1200" b="0" dirty="0">
                <a:solidFill>
                  <a:srgbClr val="F8F8F8"/>
                </a:solidFill>
                <a:ea typeface="华文细黑" pitchFamily="2" charset="-122"/>
              </a:rPr>
              <a:t>黑色</a:t>
            </a: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字体</a:t>
            </a:r>
            <a:r>
              <a:rPr lang="en-US" altLang="zh-CN" sz="1200" b="0" dirty="0">
                <a:solidFill>
                  <a:srgbClr val="F8F8F8"/>
                </a:solidFill>
                <a:ea typeface="华文细黑" pitchFamily="2" charset="-122"/>
              </a:rPr>
              <a:t>:</a:t>
            </a:r>
            <a:r>
              <a:rPr lang="zh-CN" altLang="en-US" sz="1200" b="0" dirty="0">
                <a:solidFill>
                  <a:srgbClr val="F8F8F8"/>
                </a:solidFill>
                <a:ea typeface="华文细黑" pitchFamily="2" charset="-122"/>
              </a:rPr>
              <a:t>细黑体 </a:t>
            </a:r>
            <a:endParaRPr lang="zh-CN" altLang="en-US" sz="1200" b="0" dirty="0">
              <a:solidFill>
                <a:srgbClr val="080808"/>
              </a:solidFill>
              <a:ea typeface="华文细黑" pitchFamily="2" charset="-122"/>
            </a:endParaRPr>
          </a:p>
        </p:txBody>
      </p:sp>
      <p:sp>
        <p:nvSpPr>
          <p:cNvPr id="11" name="Rectangle 15"/>
          <p:cNvSpPr>
            <a:spLocks noChangeArrowheads="1"/>
          </p:cNvSpPr>
          <p:nvPr userDrawn="1"/>
        </p:nvSpPr>
        <p:spPr bwMode="auto">
          <a:xfrm>
            <a:off x="12361864" y="5445126"/>
            <a:ext cx="1227137" cy="320675"/>
          </a:xfrm>
          <a:prstGeom prst="rect">
            <a:avLst/>
          </a:prstGeom>
          <a:solidFill>
            <a:srgbClr val="F8F8F8"/>
          </a:solidFill>
          <a:ln w="9525" algn="ctr">
            <a:noFill/>
            <a:miter lim="800000"/>
            <a:headEnd/>
            <a:tailEnd/>
          </a:ln>
          <a:effectLst/>
        </p:spPr>
        <p:txBody>
          <a:bodyPr lIns="91411" tIns="45705" rIns="91411" bIns="45705" anchor="ctr">
            <a:spAutoFit/>
          </a:bodyPr>
          <a:lstStyle/>
          <a:p>
            <a:pPr defTabSz="877752" eaLnBrk="0" hangingPunct="0">
              <a:buClrTx/>
              <a:buSzTx/>
              <a:buFontTx/>
              <a:buNone/>
              <a:defRPr/>
            </a:pPr>
            <a:endParaRPr lang="zh-CN" altLang="zh-CN" sz="1500" b="0" dirty="0">
              <a:latin typeface="FrutigerNext LT Regular" pitchFamily="34" charset="0"/>
              <a:ea typeface="ＭＳ Ｐゴシック" pitchFamily="34" charset="-128"/>
            </a:endParaRPr>
          </a:p>
        </p:txBody>
      </p:sp>
      <p:grpSp>
        <p:nvGrpSpPr>
          <p:cNvPr id="3" name="Group 16"/>
          <p:cNvGrpSpPr>
            <a:grpSpLocks/>
          </p:cNvGrpSpPr>
          <p:nvPr userDrawn="1"/>
        </p:nvGrpSpPr>
        <p:grpSpPr bwMode="auto">
          <a:xfrm>
            <a:off x="12472988" y="5278438"/>
            <a:ext cx="989012" cy="184150"/>
            <a:chOff x="6657" y="3492"/>
            <a:chExt cx="527" cy="121"/>
          </a:xfrm>
        </p:grpSpPr>
        <p:sp>
          <p:nvSpPr>
            <p:cNvPr id="13"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4"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5"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16"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5" name="Group 21"/>
          <p:cNvGrpSpPr>
            <a:grpSpLocks/>
          </p:cNvGrpSpPr>
          <p:nvPr userDrawn="1"/>
        </p:nvGrpSpPr>
        <p:grpSpPr bwMode="auto">
          <a:xfrm>
            <a:off x="12472988" y="6203950"/>
            <a:ext cx="989012" cy="182563"/>
            <a:chOff x="6657" y="4103"/>
            <a:chExt cx="527" cy="121"/>
          </a:xfrm>
        </p:grpSpPr>
        <p:sp>
          <p:nvSpPr>
            <p:cNvPr id="18"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9"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0"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21"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12" name="Group 26"/>
          <p:cNvGrpSpPr>
            <a:grpSpLocks/>
          </p:cNvGrpSpPr>
          <p:nvPr userDrawn="1"/>
        </p:nvGrpSpPr>
        <p:grpSpPr bwMode="auto">
          <a:xfrm>
            <a:off x="12472988" y="6450013"/>
            <a:ext cx="989012" cy="182562"/>
            <a:chOff x="6657" y="4266"/>
            <a:chExt cx="527" cy="121"/>
          </a:xfrm>
        </p:grpSpPr>
        <p:sp>
          <p:nvSpPr>
            <p:cNvPr id="23"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24"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25"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26"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17" name="Group 31"/>
          <p:cNvGrpSpPr>
            <a:grpSpLocks/>
          </p:cNvGrpSpPr>
          <p:nvPr userDrawn="1"/>
        </p:nvGrpSpPr>
        <p:grpSpPr bwMode="auto">
          <a:xfrm>
            <a:off x="12472988" y="5527675"/>
            <a:ext cx="989012" cy="182563"/>
            <a:chOff x="6657" y="3656"/>
            <a:chExt cx="527" cy="121"/>
          </a:xfrm>
        </p:grpSpPr>
        <p:sp>
          <p:nvSpPr>
            <p:cNvPr id="28"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29"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30"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defRPr/>
              </a:pPr>
              <a:endParaRPr lang="zh-CN" altLang="en-US"/>
            </a:p>
          </p:txBody>
        </p:sp>
        <p:sp>
          <p:nvSpPr>
            <p:cNvPr id="31"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a:p>
          </p:txBody>
        </p:sp>
      </p:grpSp>
      <p:grpSp>
        <p:nvGrpSpPr>
          <p:cNvPr id="22" name="Group 36"/>
          <p:cNvGrpSpPr>
            <a:grpSpLocks/>
          </p:cNvGrpSpPr>
          <p:nvPr userDrawn="1"/>
        </p:nvGrpSpPr>
        <p:grpSpPr bwMode="auto">
          <a:xfrm>
            <a:off x="12472988" y="5957888"/>
            <a:ext cx="989012" cy="182562"/>
            <a:chOff x="6657" y="3941"/>
            <a:chExt cx="527" cy="121"/>
          </a:xfrm>
        </p:grpSpPr>
        <p:sp>
          <p:nvSpPr>
            <p:cNvPr id="33"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34"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defRPr/>
              </a:pPr>
              <a:endParaRPr lang="zh-CN" altLang="en-US"/>
            </a:p>
          </p:txBody>
        </p:sp>
        <p:sp>
          <p:nvSpPr>
            <p:cNvPr id="35"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a:p>
          </p:txBody>
        </p:sp>
        <p:sp>
          <p:nvSpPr>
            <p:cNvPr id="36"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a:p>
          </p:txBody>
        </p:sp>
      </p:grpSp>
      <p:grpSp>
        <p:nvGrpSpPr>
          <p:cNvPr id="27" name="Group 41"/>
          <p:cNvGrpSpPr>
            <a:grpSpLocks/>
          </p:cNvGrpSpPr>
          <p:nvPr userDrawn="1"/>
        </p:nvGrpSpPr>
        <p:grpSpPr bwMode="auto">
          <a:xfrm>
            <a:off x="12472988" y="6697663"/>
            <a:ext cx="989012" cy="182562"/>
            <a:chOff x="6657" y="4430"/>
            <a:chExt cx="527" cy="121"/>
          </a:xfrm>
        </p:grpSpPr>
        <p:sp>
          <p:nvSpPr>
            <p:cNvPr id="38"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39"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40"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a:p>
          </p:txBody>
        </p:sp>
        <p:sp>
          <p:nvSpPr>
            <p:cNvPr id="41"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a:p>
          </p:txBody>
        </p:sp>
      </p:grpSp>
      <p:grpSp>
        <p:nvGrpSpPr>
          <p:cNvPr id="32" name="Group 46"/>
          <p:cNvGrpSpPr>
            <a:grpSpLocks/>
          </p:cNvGrpSpPr>
          <p:nvPr userDrawn="1"/>
        </p:nvGrpSpPr>
        <p:grpSpPr bwMode="auto">
          <a:xfrm>
            <a:off x="12472988" y="5032375"/>
            <a:ext cx="989012" cy="184150"/>
            <a:chOff x="6657" y="3329"/>
            <a:chExt cx="527" cy="122"/>
          </a:xfrm>
        </p:grpSpPr>
        <p:sp>
          <p:nvSpPr>
            <p:cNvPr id="43"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44"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45"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a:p>
          </p:txBody>
        </p:sp>
        <p:sp>
          <p:nvSpPr>
            <p:cNvPr id="46"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37" name="Group 51"/>
          <p:cNvGrpSpPr>
            <a:grpSpLocks/>
          </p:cNvGrpSpPr>
          <p:nvPr userDrawn="1"/>
        </p:nvGrpSpPr>
        <p:grpSpPr bwMode="auto">
          <a:xfrm>
            <a:off x="12472988" y="4600575"/>
            <a:ext cx="989012" cy="182563"/>
            <a:chOff x="6657" y="3043"/>
            <a:chExt cx="527" cy="121"/>
          </a:xfrm>
        </p:grpSpPr>
        <p:sp>
          <p:nvSpPr>
            <p:cNvPr id="48"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49"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50"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51"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42" name="Group 56"/>
          <p:cNvGrpSpPr>
            <a:grpSpLocks/>
          </p:cNvGrpSpPr>
          <p:nvPr userDrawn="1"/>
        </p:nvGrpSpPr>
        <p:grpSpPr bwMode="auto">
          <a:xfrm>
            <a:off x="12472988" y="4354513"/>
            <a:ext cx="989012" cy="184150"/>
            <a:chOff x="6657" y="2881"/>
            <a:chExt cx="527" cy="121"/>
          </a:xfrm>
        </p:grpSpPr>
        <p:sp>
          <p:nvSpPr>
            <p:cNvPr id="53"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defRPr/>
              </a:pPr>
              <a:endParaRPr lang="zh-CN" altLang="en-US"/>
            </a:p>
          </p:txBody>
        </p:sp>
        <p:sp>
          <p:nvSpPr>
            <p:cNvPr id="54"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a:p>
          </p:txBody>
        </p:sp>
        <p:sp>
          <p:nvSpPr>
            <p:cNvPr id="55"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a:p>
          </p:txBody>
        </p:sp>
        <p:sp>
          <p:nvSpPr>
            <p:cNvPr id="56"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a:p>
          </p:txBody>
        </p:sp>
      </p:grpSp>
      <p:sp>
        <p:nvSpPr>
          <p:cNvPr id="57" name="Rectangle 61"/>
          <p:cNvSpPr>
            <a:spLocks noChangeArrowheads="1"/>
          </p:cNvSpPr>
          <p:nvPr userDrawn="1"/>
        </p:nvSpPr>
        <p:spPr bwMode="auto">
          <a:xfrm>
            <a:off x="12269788" y="2263775"/>
            <a:ext cx="1401762" cy="2654300"/>
          </a:xfrm>
          <a:prstGeom prst="rect">
            <a:avLst/>
          </a:prstGeom>
          <a:noFill/>
          <a:ln w="9525">
            <a:noFill/>
            <a:miter lim="800000"/>
            <a:headEnd/>
            <a:tailEnd/>
          </a:ln>
          <a:effectLst/>
        </p:spPr>
        <p:txBody>
          <a:bodyPr lIns="87785" tIns="43893" rIns="87785" bIns="43893"/>
          <a:lstStyle/>
          <a:p>
            <a:pPr marL="342847" indent="-342847" algn="l">
              <a:lnSpc>
                <a:spcPct val="120000"/>
              </a:lnSpc>
              <a:spcBef>
                <a:spcPct val="20000"/>
              </a:spcBef>
              <a:buClr>
                <a:srgbClr val="990000"/>
              </a:buClr>
              <a:buSzTx/>
              <a:buFontTx/>
              <a:buNone/>
              <a:defRPr/>
            </a:pPr>
            <a:r>
              <a:rPr lang="zh-CN" altLang="en-US" sz="1200" b="0" dirty="0">
                <a:solidFill>
                  <a:srgbClr val="F8F8F8"/>
                </a:solidFill>
                <a:latin typeface="华文细黑" pitchFamily="2" charset="-122"/>
                <a:ea typeface="华文细黑" pitchFamily="2" charset="-122"/>
              </a:rPr>
              <a:t>配色参考方案：</a:t>
            </a:r>
          </a:p>
          <a:p>
            <a:pPr marL="342847" indent="-342847" algn="l">
              <a:lnSpc>
                <a:spcPct val="120000"/>
              </a:lnSpc>
              <a:spcBef>
                <a:spcPct val="20000"/>
              </a:spcBef>
              <a:buClr>
                <a:srgbClr val="990000"/>
              </a:buClr>
              <a:buSzTx/>
              <a:buFontTx/>
              <a:buNone/>
              <a:defRPr/>
            </a:pPr>
            <a:r>
              <a:rPr lang="zh-CN" altLang="en-US" sz="1200" b="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marL="342847" indent="-342847" algn="l">
              <a:lnSpc>
                <a:spcPct val="120000"/>
              </a:lnSpc>
              <a:spcBef>
                <a:spcPct val="20000"/>
              </a:spcBef>
              <a:buClr>
                <a:srgbClr val="990000"/>
              </a:buClr>
              <a:buSzTx/>
              <a:buFontTx/>
              <a:buNone/>
              <a:defRPr/>
            </a:pPr>
            <a:r>
              <a:rPr lang="zh-CN" altLang="en-US" sz="1200" b="0" dirty="0">
                <a:solidFill>
                  <a:srgbClr val="F8F8F8"/>
                </a:solidFill>
                <a:latin typeface="华文细黑" pitchFamily="2" charset="-122"/>
                <a:ea typeface="华文细黑" pitchFamily="2" charset="-122"/>
              </a:rPr>
              <a:t>（仅供参考）</a:t>
            </a:r>
          </a:p>
        </p:txBody>
      </p:sp>
      <p:sp>
        <p:nvSpPr>
          <p:cNvPr id="58" name="Rectangle 62"/>
          <p:cNvSpPr>
            <a:spLocks noChangeArrowheads="1"/>
          </p:cNvSpPr>
          <p:nvPr userDrawn="1"/>
        </p:nvSpPr>
        <p:spPr bwMode="auto">
          <a:xfrm>
            <a:off x="12269788" y="-61913"/>
            <a:ext cx="1401762" cy="838201"/>
          </a:xfrm>
          <a:prstGeom prst="rect">
            <a:avLst/>
          </a:prstGeom>
          <a:noFill/>
          <a:ln w="9525">
            <a:noFill/>
            <a:miter lim="800000"/>
            <a:headEnd/>
            <a:tailEnd/>
          </a:ln>
          <a:effectLst/>
        </p:spPr>
        <p:txBody>
          <a:bodyPr lIns="87785" tIns="43893" rIns="87785" bIns="43893"/>
          <a:lstStyle/>
          <a:p>
            <a:pPr marL="342847" indent="-342847" algn="l">
              <a:lnSpc>
                <a:spcPct val="120000"/>
              </a:lnSpc>
              <a:spcBef>
                <a:spcPct val="20000"/>
              </a:spcBef>
              <a:buClr>
                <a:srgbClr val="990000"/>
              </a:buClr>
              <a:buSzTx/>
              <a:buFontTx/>
              <a:buNone/>
              <a:defRPr/>
            </a:pPr>
            <a:r>
              <a:rPr lang="zh-CN" altLang="en-US" sz="1200" b="0" dirty="0">
                <a:solidFill>
                  <a:srgbClr val="F8F8F8"/>
                </a:solidFill>
                <a:latin typeface="华文细黑" pitchFamily="2" charset="-122"/>
                <a:ea typeface="华文细黑" pitchFamily="2" charset="-122"/>
              </a:rPr>
              <a:t>客户或者合作伙伴的标志放在右上角</a:t>
            </a:r>
            <a:r>
              <a:rPr lang="en-US" altLang="zh-CN" sz="1200" b="0" dirty="0">
                <a:solidFill>
                  <a:srgbClr val="F8F8F8"/>
                </a:solidFill>
                <a:latin typeface="华文细黑" pitchFamily="2" charset="-122"/>
                <a:ea typeface="华文细黑" pitchFamily="2" charset="-122"/>
              </a:rPr>
              <a:t>.</a:t>
            </a:r>
          </a:p>
        </p:txBody>
      </p:sp>
      <p:sp>
        <p:nvSpPr>
          <p:cNvPr id="1508364" name="Rectangle 12"/>
          <p:cNvSpPr>
            <a:spLocks noGrp="1" noChangeArrowheads="1"/>
          </p:cNvSpPr>
          <p:nvPr>
            <p:ph type="ctrTitle"/>
          </p:nvPr>
        </p:nvSpPr>
        <p:spPr>
          <a:xfrm>
            <a:off x="896939" y="2130426"/>
            <a:ext cx="7350125" cy="1470025"/>
          </a:xfrm>
        </p:spPr>
        <p:txBody>
          <a:bodyPr/>
          <a:lstStyle>
            <a:lvl1pPr>
              <a:defRPr sz="4000">
                <a:solidFill>
                  <a:schemeClr val="bg1"/>
                </a:solidFill>
              </a:defRPr>
            </a:lvl1pPr>
          </a:lstStyle>
          <a:p>
            <a:r>
              <a:rPr lang="zh-CN" altLang="en-US"/>
              <a:t>单击此处编辑母版标题样式</a:t>
            </a:r>
          </a:p>
        </p:txBody>
      </p:sp>
      <p:sp>
        <p:nvSpPr>
          <p:cNvPr id="1508365" name="Rectangle 13"/>
          <p:cNvSpPr>
            <a:spLocks noGrp="1" noChangeArrowheads="1"/>
          </p:cNvSpPr>
          <p:nvPr>
            <p:ph type="subTitle" idx="1"/>
          </p:nvPr>
        </p:nvSpPr>
        <p:spPr>
          <a:xfrm>
            <a:off x="896938" y="4108450"/>
            <a:ext cx="7346950" cy="533400"/>
          </a:xfrm>
        </p:spPr>
        <p:txBody>
          <a:bodyPr anchor="ctr"/>
          <a:lstStyle>
            <a:lvl1pPr marL="0" indent="0">
              <a:buFontTx/>
              <a:buNone/>
              <a:defRPr>
                <a:solidFill>
                  <a:schemeClr val="bg1"/>
                </a:solidFill>
              </a:defRPr>
            </a:lvl1pPr>
          </a:lstStyle>
          <a:p>
            <a:r>
              <a:rPr lang="zh-CN" altLang="en-US"/>
              <a:t>单击此处编辑母版副标题样式</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1"/>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4" y="2906714"/>
            <a:ext cx="10366375" cy="1500187"/>
          </a:xfrm>
        </p:spPr>
        <p:txBody>
          <a:bodyPr anchor="b"/>
          <a:lstStyle>
            <a:lvl1pPr marL="0" indent="0">
              <a:buNone/>
              <a:defRPr sz="2000"/>
            </a:lvl1pPr>
            <a:lvl2pPr marL="457129" indent="0">
              <a:buNone/>
              <a:defRPr sz="1800"/>
            </a:lvl2pPr>
            <a:lvl3pPr marL="914258" indent="0">
              <a:buNone/>
              <a:defRPr sz="1600"/>
            </a:lvl3pPr>
            <a:lvl4pPr marL="1371387" indent="0">
              <a:buNone/>
              <a:defRPr sz="1400"/>
            </a:lvl4pPr>
            <a:lvl5pPr marL="1828516" indent="0">
              <a:buNone/>
              <a:defRPr sz="1400"/>
            </a:lvl5pPr>
            <a:lvl6pPr marL="2285645" indent="0">
              <a:buNone/>
              <a:defRPr sz="1400"/>
            </a:lvl6pPr>
            <a:lvl7pPr marL="2742774" indent="0">
              <a:buNone/>
              <a:defRPr sz="1400"/>
            </a:lvl7pPr>
            <a:lvl8pPr marL="3199903" indent="0">
              <a:buNone/>
              <a:defRPr sz="1400"/>
            </a:lvl8pPr>
            <a:lvl9pPr marL="3657032" indent="0">
              <a:buNone/>
              <a:defRPr sz="1400"/>
            </a:lvl9pPr>
          </a:lstStyle>
          <a:p>
            <a:pPr lvl="0"/>
            <a:r>
              <a:rPr lang="zh-CN" altLang="en-US"/>
              <a:t>单击此处编辑母版文本样式</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81050" y="1600201"/>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345239" y="1600201"/>
            <a:ext cx="54117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8"/>
            <a:ext cx="10975975"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7975" cy="639762"/>
          </a:xfrm>
        </p:spPr>
        <p:txBody>
          <a:bodyPr anchor="b"/>
          <a:lstStyle>
            <a:lvl1pPr marL="0" indent="0">
              <a:buNone/>
              <a:defRPr sz="2400" b="1"/>
            </a:lvl1pPr>
            <a:lvl2pPr marL="457129" indent="0">
              <a:buNone/>
              <a:defRPr sz="2000" b="1"/>
            </a:lvl2pPr>
            <a:lvl3pPr marL="914258" indent="0">
              <a:buNone/>
              <a:defRPr sz="1800" b="1"/>
            </a:lvl3pPr>
            <a:lvl4pPr marL="1371387" indent="0">
              <a:buNone/>
              <a:defRPr sz="1600" b="1"/>
            </a:lvl4pPr>
            <a:lvl5pPr marL="1828516" indent="0">
              <a:buNone/>
              <a:defRPr sz="1600" b="1"/>
            </a:lvl5pPr>
            <a:lvl6pPr marL="2285645" indent="0">
              <a:buNone/>
              <a:defRPr sz="1600" b="1"/>
            </a:lvl6pPr>
            <a:lvl7pPr marL="2742774" indent="0">
              <a:buNone/>
              <a:defRPr sz="1600" b="1"/>
            </a:lvl7pPr>
            <a:lvl8pPr marL="3199903" indent="0">
              <a:buNone/>
              <a:defRPr sz="1600" b="1"/>
            </a:lvl8pPr>
            <a:lvl9pPr marL="3657032"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425" y="1535113"/>
            <a:ext cx="5391150" cy="639762"/>
          </a:xfrm>
        </p:spPr>
        <p:txBody>
          <a:bodyPr anchor="b"/>
          <a:lstStyle>
            <a:lvl1pPr marL="0" indent="0">
              <a:buNone/>
              <a:defRPr sz="2400" b="1"/>
            </a:lvl1pPr>
            <a:lvl2pPr marL="457129" indent="0">
              <a:buNone/>
              <a:defRPr sz="2000" b="1"/>
            </a:lvl2pPr>
            <a:lvl3pPr marL="914258" indent="0">
              <a:buNone/>
              <a:defRPr sz="1800" b="1"/>
            </a:lvl3pPr>
            <a:lvl4pPr marL="1371387" indent="0">
              <a:buNone/>
              <a:defRPr sz="1600" b="1"/>
            </a:lvl4pPr>
            <a:lvl5pPr marL="1828516" indent="0">
              <a:buNone/>
              <a:defRPr sz="1600" b="1"/>
            </a:lvl5pPr>
            <a:lvl6pPr marL="2285645" indent="0">
              <a:buNone/>
              <a:defRPr sz="1600" b="1"/>
            </a:lvl6pPr>
            <a:lvl7pPr marL="2742774" indent="0">
              <a:buNone/>
              <a:defRPr sz="1600" b="1"/>
            </a:lvl7pPr>
            <a:lvl8pPr marL="3199903" indent="0">
              <a:buNone/>
              <a:defRPr sz="1600" b="1"/>
            </a:lvl8pPr>
            <a:lvl9pPr marL="3657032"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425"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83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613" cy="4691063"/>
          </a:xfrm>
        </p:spPr>
        <p:txBody>
          <a:bodyPr/>
          <a:lstStyle>
            <a:lvl1pPr marL="0" indent="0">
              <a:buNone/>
              <a:defRPr sz="1400"/>
            </a:lvl1pPr>
            <a:lvl2pPr marL="457129" indent="0">
              <a:buNone/>
              <a:defRPr sz="1200"/>
            </a:lvl2pPr>
            <a:lvl3pPr marL="914258" indent="0">
              <a:buNone/>
              <a:defRPr sz="1000"/>
            </a:lvl3pPr>
            <a:lvl4pPr marL="1371387" indent="0">
              <a:buNone/>
              <a:defRPr sz="900"/>
            </a:lvl4pPr>
            <a:lvl5pPr marL="1828516" indent="0">
              <a:buNone/>
              <a:defRPr sz="900"/>
            </a:lvl5pPr>
            <a:lvl6pPr marL="2285645" indent="0">
              <a:buNone/>
              <a:defRPr sz="900"/>
            </a:lvl6pPr>
            <a:lvl7pPr marL="2742774" indent="0">
              <a:buNone/>
              <a:defRPr sz="900"/>
            </a:lvl7pPr>
            <a:lvl8pPr marL="3199903" indent="0">
              <a:buNone/>
              <a:defRPr sz="900"/>
            </a:lvl8pPr>
            <a:lvl9pPr marL="3657032" indent="0">
              <a:buNone/>
              <a:defRPr sz="900"/>
            </a:lvl9pPr>
          </a:lstStyle>
          <a:p>
            <a:pPr lvl="0"/>
            <a:r>
              <a:rPr lang="zh-CN" altLang="en-US"/>
              <a:t>单击此处编辑母版文本样式</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678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6788" cy="4114800"/>
          </a:xfrm>
        </p:spPr>
        <p:txBody>
          <a:bodyPr/>
          <a:lstStyle>
            <a:lvl1pPr marL="0" indent="0">
              <a:buNone/>
              <a:defRPr sz="3200"/>
            </a:lvl1pPr>
            <a:lvl2pPr marL="457129" indent="0">
              <a:buNone/>
              <a:defRPr sz="2800"/>
            </a:lvl2pPr>
            <a:lvl3pPr marL="914258" indent="0">
              <a:buNone/>
              <a:defRPr sz="2400"/>
            </a:lvl3pPr>
            <a:lvl4pPr marL="1371387" indent="0">
              <a:buNone/>
              <a:defRPr sz="2000"/>
            </a:lvl4pPr>
            <a:lvl5pPr marL="1828516" indent="0">
              <a:buNone/>
              <a:defRPr sz="2000"/>
            </a:lvl5pPr>
            <a:lvl6pPr marL="2285645" indent="0">
              <a:buNone/>
              <a:defRPr sz="2000"/>
            </a:lvl6pPr>
            <a:lvl7pPr marL="2742774" indent="0">
              <a:buNone/>
              <a:defRPr sz="2000"/>
            </a:lvl7pPr>
            <a:lvl8pPr marL="3199903" indent="0">
              <a:buNone/>
              <a:defRPr sz="2000"/>
            </a:lvl8pPr>
            <a:lvl9pPr marL="3657032"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6788" cy="804862"/>
          </a:xfrm>
        </p:spPr>
        <p:txBody>
          <a:bodyPr/>
          <a:lstStyle>
            <a:lvl1pPr marL="0" indent="0">
              <a:buNone/>
              <a:defRPr sz="1400"/>
            </a:lvl1pPr>
            <a:lvl2pPr marL="457129" indent="0">
              <a:buNone/>
              <a:defRPr sz="1200"/>
            </a:lvl2pPr>
            <a:lvl3pPr marL="914258" indent="0">
              <a:buNone/>
              <a:defRPr sz="1000"/>
            </a:lvl3pPr>
            <a:lvl4pPr marL="1371387" indent="0">
              <a:buNone/>
              <a:defRPr sz="900"/>
            </a:lvl4pPr>
            <a:lvl5pPr marL="1828516" indent="0">
              <a:buNone/>
              <a:defRPr sz="900"/>
            </a:lvl5pPr>
            <a:lvl6pPr marL="2285645" indent="0">
              <a:buNone/>
              <a:defRPr sz="900"/>
            </a:lvl6pPr>
            <a:lvl7pPr marL="2742774" indent="0">
              <a:buNone/>
              <a:defRPr sz="900"/>
            </a:lvl7pPr>
            <a:lvl8pPr marL="3199903" indent="0">
              <a:buNone/>
              <a:defRPr sz="900"/>
            </a:lvl8pPr>
            <a:lvl9pPr marL="3657032" indent="0">
              <a:buNone/>
              <a:defRPr sz="900"/>
            </a:lvl9pPr>
          </a:lstStyle>
          <a:p>
            <a:pPr lvl="0"/>
            <a:r>
              <a:rPr lang="zh-CN" altLang="en-US"/>
              <a:t>单击此处编辑母版文本样式</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a:xfrm>
            <a:off x="876307" y="479427"/>
            <a:ext cx="1625601" cy="200055"/>
          </a:xfrm>
        </p:spPr>
        <p:txBody>
          <a:bodyPr/>
          <a:lstStyle>
            <a:lvl1pPr>
              <a:defRPr/>
            </a:lvl1pPr>
          </a:lstStyle>
          <a:p>
            <a:pPr>
              <a:defRPr/>
            </a:pPr>
            <a:endParaRPr lang="en-US" altLang="zh-CN"/>
          </a:p>
        </p:txBody>
      </p:sp>
    </p:spTree>
  </p:cSld>
  <p:clrMapOvr>
    <a:masterClrMapping/>
  </p:clrMapOvr>
  <p:transition advClick="0"/>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3825"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81051" y="274639"/>
            <a:ext cx="808037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81050" y="274638"/>
            <a:ext cx="1097597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81050" y="1600201"/>
            <a:ext cx="5411788"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345239" y="1600200"/>
            <a:ext cx="5411787"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345239" y="3938589"/>
            <a:ext cx="5411787"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81050" y="274638"/>
            <a:ext cx="10975975" cy="1143000"/>
          </a:xfrm>
        </p:spPr>
        <p:txBody>
          <a:bodyPr/>
          <a:lstStyle/>
          <a:p>
            <a:r>
              <a:rPr lang="zh-CN" altLang="en-US"/>
              <a:t>单击此处编辑母版标题样式</a:t>
            </a:r>
          </a:p>
        </p:txBody>
      </p:sp>
      <p:sp>
        <p:nvSpPr>
          <p:cNvPr id="3" name="表格占位符 2"/>
          <p:cNvSpPr>
            <a:spLocks noGrp="1"/>
          </p:cNvSpPr>
          <p:nvPr>
            <p:ph type="tbl" idx="1"/>
          </p:nvPr>
        </p:nvSpPr>
        <p:spPr>
          <a:xfrm>
            <a:off x="781050" y="1600201"/>
            <a:ext cx="10975975" cy="4525963"/>
          </a:xfrm>
        </p:spPr>
        <p:txBody>
          <a:bodyPr/>
          <a:lstStyle/>
          <a:p>
            <a:pPr lvl="0"/>
            <a:endParaRPr lang="zh-CN" altLang="en-US" noProof="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81050" y="274639"/>
            <a:ext cx="10975975"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1" descr="内页元素3-1"/>
          <p:cNvPicPr>
            <a:picLocks noChangeAspect="1" noChangeArrowheads="1"/>
          </p:cNvPicPr>
          <p:nvPr userDrawn="1"/>
        </p:nvPicPr>
        <p:blipFill>
          <a:blip r:embed="rId2" cstate="print"/>
          <a:srcRect/>
          <a:stretch>
            <a:fillRect/>
          </a:stretch>
        </p:blipFill>
        <p:spPr bwMode="auto">
          <a:xfrm>
            <a:off x="0" y="1"/>
            <a:ext cx="12193588" cy="6492875"/>
          </a:xfrm>
          <a:prstGeom prst="rect">
            <a:avLst/>
          </a:prstGeom>
          <a:noFill/>
          <a:ln w="9525">
            <a:noFill/>
            <a:miter lim="800000"/>
            <a:headEnd/>
            <a:tailEnd/>
          </a:ln>
        </p:spPr>
      </p:pic>
      <p:grpSp>
        <p:nvGrpSpPr>
          <p:cNvPr id="2" name="Group 72"/>
          <p:cNvGrpSpPr>
            <a:grpSpLocks/>
          </p:cNvGrpSpPr>
          <p:nvPr userDrawn="1"/>
        </p:nvGrpSpPr>
        <p:grpSpPr bwMode="auto">
          <a:xfrm>
            <a:off x="7939" y="7938"/>
            <a:ext cx="12193587" cy="6858000"/>
            <a:chOff x="1" y="1"/>
            <a:chExt cx="7681" cy="4320"/>
          </a:xfrm>
        </p:grpSpPr>
        <p:pic>
          <p:nvPicPr>
            <p:cNvPr id="6" name="Picture 73" descr="封面元素2"/>
            <p:cNvPicPr>
              <a:picLocks noChangeAspect="1" noChangeArrowheads="1"/>
            </p:cNvPicPr>
            <p:nvPr userDrawn="1"/>
          </p:nvPicPr>
          <p:blipFill>
            <a:blip r:embed="rId3" cstate="print"/>
            <a:srcRect/>
            <a:stretch>
              <a:fillRect/>
            </a:stretch>
          </p:blipFill>
          <p:spPr bwMode="auto">
            <a:xfrm>
              <a:off x="1" y="1"/>
              <a:ext cx="7681" cy="4320"/>
            </a:xfrm>
            <a:prstGeom prst="rect">
              <a:avLst/>
            </a:prstGeom>
            <a:noFill/>
            <a:ln w="9525">
              <a:noFill/>
              <a:miter lim="800000"/>
              <a:headEnd/>
              <a:tailEnd/>
            </a:ln>
          </p:spPr>
        </p:pic>
        <p:sp>
          <p:nvSpPr>
            <p:cNvPr id="7" name="Rectangle 74"/>
            <p:cNvSpPr>
              <a:spLocks noChangeArrowheads="1"/>
            </p:cNvSpPr>
            <p:nvPr userDrawn="1"/>
          </p:nvSpPr>
          <p:spPr bwMode="auto">
            <a:xfrm>
              <a:off x="6554" y="3482"/>
              <a:ext cx="602" cy="629"/>
            </a:xfrm>
            <a:prstGeom prst="rect">
              <a:avLst/>
            </a:prstGeom>
            <a:solidFill>
              <a:schemeClr val="bg1"/>
            </a:solidFill>
            <a:ln w="9525" algn="ctr">
              <a:noFill/>
              <a:miter lim="800000"/>
              <a:headEnd/>
              <a:tailEnd/>
            </a:ln>
            <a:effectLst/>
          </p:spPr>
          <p:txBody>
            <a:bodyPr wrap="none" anchor="ctr"/>
            <a:lstStyle/>
            <a:p>
              <a:pPr>
                <a:defRPr/>
              </a:pPr>
              <a:endParaRPr lang="zh-CN" altLang="en-US">
                <a:solidFill>
                  <a:srgbClr val="000000"/>
                </a:solidFill>
              </a:endParaRPr>
            </a:p>
          </p:txBody>
        </p:sp>
      </p:grpSp>
      <p:sp>
        <p:nvSpPr>
          <p:cNvPr id="8" name="Text Box 76"/>
          <p:cNvSpPr txBox="1">
            <a:spLocks noChangeArrowheads="1"/>
          </p:cNvSpPr>
          <p:nvPr userDrawn="1"/>
        </p:nvSpPr>
        <p:spPr bwMode="auto">
          <a:xfrm>
            <a:off x="811213" y="6199188"/>
            <a:ext cx="2654545" cy="307762"/>
          </a:xfrm>
          <a:prstGeom prst="rect">
            <a:avLst/>
          </a:prstGeom>
          <a:noFill/>
          <a:ln w="9525">
            <a:noFill/>
            <a:miter lim="800000"/>
            <a:headEnd/>
            <a:tailEnd/>
          </a:ln>
        </p:spPr>
        <p:txBody>
          <a:bodyPr wrap="none" lIns="91426" tIns="45713" rIns="91426" bIns="45713">
            <a:spAutoFit/>
          </a:bodyPr>
          <a:lstStyle/>
          <a:p>
            <a:pPr eaLnBrk="0" hangingPunct="0">
              <a:defRPr/>
            </a:pPr>
            <a:r>
              <a:rPr lang="en-US" altLang="zh-CN" sz="1400" dirty="0">
                <a:solidFill>
                  <a:srgbClr val="000000"/>
                </a:solidFill>
                <a:ea typeface="ＭＳ Ｐゴシック" pitchFamily="34" charset="-128"/>
              </a:rPr>
              <a:t>HUAWEI TECHNOLOGIES CO., LTD.</a:t>
            </a:r>
          </a:p>
        </p:txBody>
      </p:sp>
      <p:pic>
        <p:nvPicPr>
          <p:cNvPr id="9" name="Picture 77" descr="Logo"/>
          <p:cNvPicPr>
            <a:picLocks noChangeAspect="1" noChangeArrowheads="1"/>
          </p:cNvPicPr>
          <p:nvPr userDrawn="1"/>
        </p:nvPicPr>
        <p:blipFill>
          <a:blip r:embed="rId4" cstate="print"/>
          <a:srcRect/>
          <a:stretch>
            <a:fillRect/>
          </a:stretch>
        </p:blipFill>
        <p:spPr bwMode="auto">
          <a:xfrm>
            <a:off x="10521950" y="5691188"/>
            <a:ext cx="706438" cy="704850"/>
          </a:xfrm>
          <a:prstGeom prst="rect">
            <a:avLst/>
          </a:prstGeom>
          <a:noFill/>
          <a:ln w="9525">
            <a:noFill/>
            <a:miter lim="800000"/>
            <a:headEnd/>
            <a:tailEnd/>
          </a:ln>
        </p:spPr>
      </p:pic>
      <p:sp>
        <p:nvSpPr>
          <p:cNvPr id="10" name="Rectangle 14"/>
          <p:cNvSpPr>
            <a:spLocks noChangeArrowheads="1"/>
          </p:cNvSpPr>
          <p:nvPr userDrawn="1"/>
        </p:nvSpPr>
        <p:spPr bwMode="auto">
          <a:xfrm>
            <a:off x="-2460624" y="528638"/>
            <a:ext cx="2460625" cy="5307012"/>
          </a:xfrm>
          <a:prstGeom prst="rect">
            <a:avLst/>
          </a:prstGeom>
          <a:noFill/>
          <a:ln w="9525">
            <a:noFill/>
            <a:miter lim="800000"/>
            <a:headEnd/>
            <a:tailEnd/>
          </a:ln>
          <a:effectLst/>
        </p:spPr>
        <p:txBody>
          <a:bodyPr lIns="87785" tIns="43893" rIns="87785" bIns="43893"/>
          <a:lstStyle/>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英文标题</a:t>
            </a:r>
            <a:r>
              <a:rPr lang="en-US" altLang="zh-CN" sz="1200" dirty="0">
                <a:solidFill>
                  <a:srgbClr val="F8F8F8"/>
                </a:solidFill>
                <a:ea typeface="华文细黑" pitchFamily="2" charset="-122"/>
              </a:rPr>
              <a:t>:32-35pt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 R153 G0 B0</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Medium</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defRPr/>
            </a:pPr>
            <a:endParaRPr lang="en-US" altLang="zh-CN"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中文标题</a:t>
            </a:r>
            <a:r>
              <a:rPr lang="en-US" altLang="zh-CN" sz="1200" dirty="0">
                <a:solidFill>
                  <a:srgbClr val="F8F8F8"/>
                </a:solidFill>
                <a:ea typeface="华文细黑" pitchFamily="2" charset="-122"/>
              </a:rPr>
              <a:t>:30-32pt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 R153 G0 B0</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字体</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黑体</a:t>
            </a: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英文正文</a:t>
            </a:r>
            <a:r>
              <a:rPr lang="en-US" altLang="zh-CN" sz="1200" dirty="0">
                <a:solidFill>
                  <a:srgbClr val="F8F8F8"/>
                </a:solidFill>
                <a:ea typeface="华文细黑" pitchFamily="2" charset="-122"/>
              </a:rPr>
              <a:t>:20-22pt</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子目录 </a:t>
            </a:r>
            <a:r>
              <a:rPr lang="en-US" altLang="zh-CN" sz="1200" dirty="0">
                <a:solidFill>
                  <a:srgbClr val="F8F8F8"/>
                </a:solidFill>
                <a:ea typeface="华文细黑" pitchFamily="2" charset="-122"/>
              </a:rPr>
              <a:t>(2-5</a:t>
            </a:r>
            <a:r>
              <a:rPr lang="zh-CN" altLang="en-US" sz="1200" dirty="0">
                <a:solidFill>
                  <a:srgbClr val="F8F8F8"/>
                </a:solidFill>
                <a:ea typeface="华文细黑" pitchFamily="2" charset="-122"/>
              </a:rPr>
              <a:t>级</a:t>
            </a:r>
            <a:r>
              <a:rPr lang="en-US" altLang="zh-CN" sz="1200" dirty="0">
                <a:solidFill>
                  <a:srgbClr val="F8F8F8"/>
                </a:solidFill>
                <a:ea typeface="华文细黑" pitchFamily="2" charset="-122"/>
              </a:rPr>
              <a:t>) :18pt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黑色</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Regular</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defRPr/>
            </a:pPr>
            <a:endParaRPr lang="en-US" altLang="zh-CN"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中文正文</a:t>
            </a:r>
            <a:r>
              <a:rPr lang="en-US" altLang="zh-CN" sz="1200" dirty="0">
                <a:solidFill>
                  <a:srgbClr val="F8F8F8"/>
                </a:solidFill>
                <a:ea typeface="华文细黑" pitchFamily="2" charset="-122"/>
              </a:rPr>
              <a:t>:18-20pt</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子目录</a:t>
            </a:r>
            <a:r>
              <a:rPr lang="en-US" altLang="zh-CN" sz="1200" dirty="0">
                <a:solidFill>
                  <a:srgbClr val="F8F8F8"/>
                </a:solidFill>
                <a:ea typeface="华文细黑" pitchFamily="2" charset="-122"/>
              </a:rPr>
              <a:t>(2-5</a:t>
            </a:r>
            <a:r>
              <a:rPr lang="zh-CN" altLang="en-US" sz="1200" dirty="0">
                <a:solidFill>
                  <a:srgbClr val="F8F8F8"/>
                </a:solidFill>
                <a:ea typeface="华文细黑" pitchFamily="2" charset="-122"/>
              </a:rPr>
              <a:t>级</a:t>
            </a:r>
            <a:r>
              <a:rPr lang="en-US" altLang="zh-CN" sz="1200" dirty="0">
                <a:solidFill>
                  <a:srgbClr val="F8F8F8"/>
                </a:solidFill>
                <a:ea typeface="华文细黑" pitchFamily="2" charset="-122"/>
              </a:rPr>
              <a:t>):18pt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黑色</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字体</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细黑体 </a:t>
            </a:r>
            <a:endParaRPr lang="zh-CN" altLang="en-US" sz="1200" dirty="0">
              <a:solidFill>
                <a:srgbClr val="080808"/>
              </a:solidFill>
              <a:ea typeface="华文细黑" pitchFamily="2" charset="-122"/>
            </a:endParaRPr>
          </a:p>
        </p:txBody>
      </p:sp>
      <p:sp>
        <p:nvSpPr>
          <p:cNvPr id="11" name="Rectangle 15"/>
          <p:cNvSpPr>
            <a:spLocks noChangeArrowheads="1"/>
          </p:cNvSpPr>
          <p:nvPr userDrawn="1"/>
        </p:nvSpPr>
        <p:spPr bwMode="auto">
          <a:xfrm>
            <a:off x="12361864" y="5445126"/>
            <a:ext cx="1227137" cy="320675"/>
          </a:xfrm>
          <a:prstGeom prst="rect">
            <a:avLst/>
          </a:prstGeom>
          <a:solidFill>
            <a:srgbClr val="F8F8F8"/>
          </a:solidFill>
          <a:ln w="9525" algn="ctr">
            <a:noFill/>
            <a:miter lim="800000"/>
            <a:headEnd/>
            <a:tailEnd/>
          </a:ln>
          <a:effectLst/>
        </p:spPr>
        <p:txBody>
          <a:bodyPr lIns="91411" tIns="45705" rIns="91411" bIns="45705" anchor="ctr">
            <a:spAutoFit/>
          </a:bodyPr>
          <a:lstStyle/>
          <a:p>
            <a:pPr defTabSz="877752" eaLnBrk="0" hangingPunct="0">
              <a:defRPr/>
            </a:pPr>
            <a:endParaRPr lang="zh-CN" altLang="zh-CN" sz="1500" dirty="0">
              <a:solidFill>
                <a:srgbClr val="000000"/>
              </a:solidFill>
              <a:latin typeface="FrutigerNext LT Regular" pitchFamily="34" charset="0"/>
              <a:ea typeface="ＭＳ Ｐゴシック" pitchFamily="34" charset="-128"/>
            </a:endParaRPr>
          </a:p>
        </p:txBody>
      </p:sp>
      <p:grpSp>
        <p:nvGrpSpPr>
          <p:cNvPr id="3" name="Group 16"/>
          <p:cNvGrpSpPr>
            <a:grpSpLocks/>
          </p:cNvGrpSpPr>
          <p:nvPr userDrawn="1"/>
        </p:nvGrpSpPr>
        <p:grpSpPr bwMode="auto">
          <a:xfrm>
            <a:off x="12472988" y="5278438"/>
            <a:ext cx="989012" cy="184150"/>
            <a:chOff x="6657" y="3492"/>
            <a:chExt cx="527" cy="121"/>
          </a:xfrm>
        </p:grpSpPr>
        <p:sp>
          <p:nvSpPr>
            <p:cNvPr id="13"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ndParaRPr>
            </a:p>
          </p:txBody>
        </p:sp>
        <p:sp>
          <p:nvSpPr>
            <p:cNvPr id="14"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5"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000000"/>
                </a:solidFill>
              </a:endParaRPr>
            </a:p>
          </p:txBody>
        </p:sp>
        <p:sp>
          <p:nvSpPr>
            <p:cNvPr id="16"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5" name="Group 21"/>
          <p:cNvGrpSpPr>
            <a:grpSpLocks/>
          </p:cNvGrpSpPr>
          <p:nvPr userDrawn="1"/>
        </p:nvGrpSpPr>
        <p:grpSpPr bwMode="auto">
          <a:xfrm>
            <a:off x="12472988" y="6203950"/>
            <a:ext cx="989012" cy="182563"/>
            <a:chOff x="6657" y="4103"/>
            <a:chExt cx="527" cy="121"/>
          </a:xfrm>
        </p:grpSpPr>
        <p:sp>
          <p:nvSpPr>
            <p:cNvPr id="18"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sp>
          <p:nvSpPr>
            <p:cNvPr id="19"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ndParaRPr>
            </a:p>
          </p:txBody>
        </p:sp>
        <p:sp>
          <p:nvSpPr>
            <p:cNvPr id="20"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ndParaRPr>
            </a:p>
          </p:txBody>
        </p:sp>
        <p:sp>
          <p:nvSpPr>
            <p:cNvPr id="21"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2" name="Group 26"/>
          <p:cNvGrpSpPr>
            <a:grpSpLocks/>
          </p:cNvGrpSpPr>
          <p:nvPr userDrawn="1"/>
        </p:nvGrpSpPr>
        <p:grpSpPr bwMode="auto">
          <a:xfrm>
            <a:off x="12472988" y="6450013"/>
            <a:ext cx="989012" cy="182562"/>
            <a:chOff x="6657" y="4266"/>
            <a:chExt cx="527" cy="121"/>
          </a:xfrm>
        </p:grpSpPr>
        <p:sp>
          <p:nvSpPr>
            <p:cNvPr id="23"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ndParaRPr>
            </a:p>
          </p:txBody>
        </p:sp>
        <p:sp>
          <p:nvSpPr>
            <p:cNvPr id="24"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000000"/>
                </a:solidFill>
              </a:endParaRPr>
            </a:p>
          </p:txBody>
        </p:sp>
        <p:sp>
          <p:nvSpPr>
            <p:cNvPr id="25"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ndParaRPr>
            </a:p>
          </p:txBody>
        </p:sp>
        <p:sp>
          <p:nvSpPr>
            <p:cNvPr id="26"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7" name="Group 31"/>
          <p:cNvGrpSpPr>
            <a:grpSpLocks/>
          </p:cNvGrpSpPr>
          <p:nvPr userDrawn="1"/>
        </p:nvGrpSpPr>
        <p:grpSpPr bwMode="auto">
          <a:xfrm>
            <a:off x="12472988" y="5527675"/>
            <a:ext cx="989012" cy="182563"/>
            <a:chOff x="6657" y="3656"/>
            <a:chExt cx="527" cy="121"/>
          </a:xfrm>
        </p:grpSpPr>
        <p:sp>
          <p:nvSpPr>
            <p:cNvPr id="28"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sp>
          <p:nvSpPr>
            <p:cNvPr id="29"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30"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31"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22" name="Group 36"/>
          <p:cNvGrpSpPr>
            <a:grpSpLocks/>
          </p:cNvGrpSpPr>
          <p:nvPr userDrawn="1"/>
        </p:nvGrpSpPr>
        <p:grpSpPr bwMode="auto">
          <a:xfrm>
            <a:off x="12472988" y="5957888"/>
            <a:ext cx="989012" cy="182562"/>
            <a:chOff x="6657" y="3941"/>
            <a:chExt cx="527" cy="121"/>
          </a:xfrm>
        </p:grpSpPr>
        <p:sp>
          <p:nvSpPr>
            <p:cNvPr id="33"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ndParaRPr>
            </a:p>
          </p:txBody>
        </p:sp>
        <p:sp>
          <p:nvSpPr>
            <p:cNvPr id="34"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000000"/>
                </a:solidFill>
              </a:endParaRPr>
            </a:p>
          </p:txBody>
        </p:sp>
        <p:sp>
          <p:nvSpPr>
            <p:cNvPr id="35"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sp>
          <p:nvSpPr>
            <p:cNvPr id="36"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27" name="Group 41"/>
          <p:cNvGrpSpPr>
            <a:grpSpLocks/>
          </p:cNvGrpSpPr>
          <p:nvPr userDrawn="1"/>
        </p:nvGrpSpPr>
        <p:grpSpPr bwMode="auto">
          <a:xfrm>
            <a:off x="12472988" y="6697663"/>
            <a:ext cx="989012" cy="182562"/>
            <a:chOff x="6657" y="4430"/>
            <a:chExt cx="527" cy="121"/>
          </a:xfrm>
        </p:grpSpPr>
        <p:sp>
          <p:nvSpPr>
            <p:cNvPr id="38"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39"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ndParaRPr>
            </a:p>
          </p:txBody>
        </p:sp>
        <p:sp>
          <p:nvSpPr>
            <p:cNvPr id="40"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sp>
          <p:nvSpPr>
            <p:cNvPr id="41"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32" name="Group 46"/>
          <p:cNvGrpSpPr>
            <a:grpSpLocks/>
          </p:cNvGrpSpPr>
          <p:nvPr userDrawn="1"/>
        </p:nvGrpSpPr>
        <p:grpSpPr bwMode="auto">
          <a:xfrm>
            <a:off x="12472988" y="5032375"/>
            <a:ext cx="989012" cy="184150"/>
            <a:chOff x="6657" y="3329"/>
            <a:chExt cx="527" cy="122"/>
          </a:xfrm>
        </p:grpSpPr>
        <p:sp>
          <p:nvSpPr>
            <p:cNvPr id="43"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44"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000000"/>
                </a:solidFill>
              </a:endParaRPr>
            </a:p>
          </p:txBody>
        </p:sp>
        <p:sp>
          <p:nvSpPr>
            <p:cNvPr id="45"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46"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37" name="Group 51"/>
          <p:cNvGrpSpPr>
            <a:grpSpLocks/>
          </p:cNvGrpSpPr>
          <p:nvPr userDrawn="1"/>
        </p:nvGrpSpPr>
        <p:grpSpPr bwMode="auto">
          <a:xfrm>
            <a:off x="12472988" y="4600575"/>
            <a:ext cx="989012" cy="182563"/>
            <a:chOff x="6657" y="3043"/>
            <a:chExt cx="527" cy="121"/>
          </a:xfrm>
        </p:grpSpPr>
        <p:sp>
          <p:nvSpPr>
            <p:cNvPr id="48"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49"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sp>
          <p:nvSpPr>
            <p:cNvPr id="50"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sp>
          <p:nvSpPr>
            <p:cNvPr id="51"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42" name="Group 56"/>
          <p:cNvGrpSpPr>
            <a:grpSpLocks/>
          </p:cNvGrpSpPr>
          <p:nvPr userDrawn="1"/>
        </p:nvGrpSpPr>
        <p:grpSpPr bwMode="auto">
          <a:xfrm>
            <a:off x="12472988" y="4354513"/>
            <a:ext cx="989012" cy="184150"/>
            <a:chOff x="6657" y="2881"/>
            <a:chExt cx="527" cy="121"/>
          </a:xfrm>
        </p:grpSpPr>
        <p:sp>
          <p:nvSpPr>
            <p:cNvPr id="53"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defRPr/>
              </a:pPr>
              <a:endParaRPr lang="zh-CN" altLang="en-US">
                <a:solidFill>
                  <a:srgbClr val="000000"/>
                </a:solidFill>
              </a:endParaRPr>
            </a:p>
          </p:txBody>
        </p:sp>
        <p:sp>
          <p:nvSpPr>
            <p:cNvPr id="54"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a:solidFill>
                  <a:srgbClr val="000000"/>
                </a:solidFill>
              </a:endParaRPr>
            </a:p>
          </p:txBody>
        </p:sp>
        <p:sp>
          <p:nvSpPr>
            <p:cNvPr id="55"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56"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grpSp>
      <p:sp>
        <p:nvSpPr>
          <p:cNvPr id="57" name="Rectangle 61"/>
          <p:cNvSpPr>
            <a:spLocks noChangeArrowheads="1"/>
          </p:cNvSpPr>
          <p:nvPr userDrawn="1"/>
        </p:nvSpPr>
        <p:spPr bwMode="auto">
          <a:xfrm>
            <a:off x="12269788" y="2263775"/>
            <a:ext cx="1401762" cy="2654300"/>
          </a:xfrm>
          <a:prstGeom prst="rect">
            <a:avLst/>
          </a:prstGeom>
          <a:noFill/>
          <a:ln w="9525">
            <a:noFill/>
            <a:miter lim="800000"/>
            <a:headEnd/>
            <a:tailEnd/>
          </a:ln>
          <a:effectLst/>
        </p:spPr>
        <p:txBody>
          <a:bodyPr lIns="87785" tIns="43893" rIns="87785" bIns="43893"/>
          <a:lstStyle/>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配色参考方案：</a:t>
            </a:r>
          </a:p>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（仅供参考）</a:t>
            </a:r>
          </a:p>
        </p:txBody>
      </p:sp>
      <p:sp>
        <p:nvSpPr>
          <p:cNvPr id="58" name="Rectangle 62"/>
          <p:cNvSpPr>
            <a:spLocks noChangeArrowheads="1"/>
          </p:cNvSpPr>
          <p:nvPr userDrawn="1"/>
        </p:nvSpPr>
        <p:spPr bwMode="auto">
          <a:xfrm>
            <a:off x="12269788" y="-61913"/>
            <a:ext cx="1401762" cy="838201"/>
          </a:xfrm>
          <a:prstGeom prst="rect">
            <a:avLst/>
          </a:prstGeom>
          <a:noFill/>
          <a:ln w="9525">
            <a:noFill/>
            <a:miter lim="800000"/>
            <a:headEnd/>
            <a:tailEnd/>
          </a:ln>
          <a:effectLst/>
        </p:spPr>
        <p:txBody>
          <a:bodyPr lIns="87785" tIns="43893" rIns="87785" bIns="43893"/>
          <a:lstStyle/>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客户或者合作伙伴的标志放在右上角</a:t>
            </a:r>
            <a:r>
              <a:rPr lang="en-US" altLang="zh-CN" sz="1200" dirty="0">
                <a:solidFill>
                  <a:srgbClr val="F8F8F8"/>
                </a:solidFill>
                <a:latin typeface="华文细黑" pitchFamily="2" charset="-122"/>
                <a:ea typeface="华文细黑" pitchFamily="2" charset="-122"/>
              </a:rPr>
              <a:t>.</a:t>
            </a:r>
          </a:p>
        </p:txBody>
      </p:sp>
      <p:sp>
        <p:nvSpPr>
          <p:cNvPr id="1508364" name="Rectangle 12"/>
          <p:cNvSpPr>
            <a:spLocks noGrp="1" noChangeArrowheads="1"/>
          </p:cNvSpPr>
          <p:nvPr>
            <p:ph type="ctrTitle"/>
          </p:nvPr>
        </p:nvSpPr>
        <p:spPr>
          <a:xfrm>
            <a:off x="896939" y="2130426"/>
            <a:ext cx="7350125" cy="1470025"/>
          </a:xfrm>
        </p:spPr>
        <p:txBody>
          <a:bodyPr/>
          <a:lstStyle>
            <a:lvl1pPr>
              <a:defRPr sz="4000">
                <a:solidFill>
                  <a:schemeClr val="bg1"/>
                </a:solidFill>
              </a:defRPr>
            </a:lvl1pPr>
          </a:lstStyle>
          <a:p>
            <a:r>
              <a:rPr lang="zh-CN" altLang="en-US"/>
              <a:t>单击此处编辑母版标题样式</a:t>
            </a:r>
          </a:p>
        </p:txBody>
      </p:sp>
      <p:sp>
        <p:nvSpPr>
          <p:cNvPr id="1508365" name="Rectangle 13"/>
          <p:cNvSpPr>
            <a:spLocks noGrp="1" noChangeArrowheads="1"/>
          </p:cNvSpPr>
          <p:nvPr>
            <p:ph type="subTitle" idx="1"/>
          </p:nvPr>
        </p:nvSpPr>
        <p:spPr>
          <a:xfrm>
            <a:off x="896938" y="4108450"/>
            <a:ext cx="7346950" cy="533400"/>
          </a:xfrm>
        </p:spPr>
        <p:txBody>
          <a:bodyPr anchor="ctr"/>
          <a:lstStyle>
            <a:lvl1pPr marL="0" indent="0">
              <a:buFontTx/>
              <a:buNone/>
              <a:defRPr>
                <a:solidFill>
                  <a:schemeClr val="bg1"/>
                </a:solidFill>
              </a:defRPr>
            </a:lvl1pPr>
          </a:lstStyle>
          <a:p>
            <a:r>
              <a:rPr lang="zh-CN" altLang="en-US"/>
              <a:t>单击此处编辑母版副标题样式</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1"/>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4" y="2906714"/>
            <a:ext cx="10366375" cy="1500187"/>
          </a:xfrm>
        </p:spPr>
        <p:txBody>
          <a:bodyPr anchor="b"/>
          <a:lstStyle>
            <a:lvl1pPr marL="0" indent="0">
              <a:buNone/>
              <a:defRPr sz="2000"/>
            </a:lvl1pPr>
            <a:lvl2pPr marL="457129" indent="0">
              <a:buNone/>
              <a:defRPr sz="1800"/>
            </a:lvl2pPr>
            <a:lvl3pPr marL="914258" indent="0">
              <a:buNone/>
              <a:defRPr sz="1600"/>
            </a:lvl3pPr>
            <a:lvl4pPr marL="1371387" indent="0">
              <a:buNone/>
              <a:defRPr sz="1400"/>
            </a:lvl4pPr>
            <a:lvl5pPr marL="1828516" indent="0">
              <a:buNone/>
              <a:defRPr sz="1400"/>
            </a:lvl5pPr>
            <a:lvl6pPr marL="2285645" indent="0">
              <a:buNone/>
              <a:defRPr sz="1400"/>
            </a:lvl6pPr>
            <a:lvl7pPr marL="2742774" indent="0">
              <a:buNone/>
              <a:defRPr sz="1400"/>
            </a:lvl7pPr>
            <a:lvl8pPr marL="3199903" indent="0">
              <a:buNone/>
              <a:defRPr sz="1400"/>
            </a:lvl8pPr>
            <a:lvl9pPr marL="3657032" indent="0">
              <a:buNone/>
              <a:defRPr sz="1400"/>
            </a:lvl9pPr>
          </a:lstStyle>
          <a:p>
            <a:pPr lvl="0"/>
            <a:r>
              <a:rPr lang="zh-CN" altLang="en-US"/>
              <a:t>单击此处编辑母版文本样式</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81050" y="1600201"/>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345239" y="1600201"/>
            <a:ext cx="54117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8"/>
            <a:ext cx="10975975"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7975" cy="639762"/>
          </a:xfrm>
        </p:spPr>
        <p:txBody>
          <a:bodyPr anchor="b"/>
          <a:lstStyle>
            <a:lvl1pPr marL="0" indent="0">
              <a:buNone/>
              <a:defRPr sz="2400" b="1"/>
            </a:lvl1pPr>
            <a:lvl2pPr marL="457129" indent="0">
              <a:buNone/>
              <a:defRPr sz="2000" b="1"/>
            </a:lvl2pPr>
            <a:lvl3pPr marL="914258" indent="0">
              <a:buNone/>
              <a:defRPr sz="1800" b="1"/>
            </a:lvl3pPr>
            <a:lvl4pPr marL="1371387" indent="0">
              <a:buNone/>
              <a:defRPr sz="1600" b="1"/>
            </a:lvl4pPr>
            <a:lvl5pPr marL="1828516" indent="0">
              <a:buNone/>
              <a:defRPr sz="1600" b="1"/>
            </a:lvl5pPr>
            <a:lvl6pPr marL="2285645" indent="0">
              <a:buNone/>
              <a:defRPr sz="1600" b="1"/>
            </a:lvl6pPr>
            <a:lvl7pPr marL="2742774" indent="0">
              <a:buNone/>
              <a:defRPr sz="1600" b="1"/>
            </a:lvl7pPr>
            <a:lvl8pPr marL="3199903" indent="0">
              <a:buNone/>
              <a:defRPr sz="1600" b="1"/>
            </a:lvl8pPr>
            <a:lvl9pPr marL="3657032"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425" y="1535113"/>
            <a:ext cx="5391150" cy="639762"/>
          </a:xfrm>
        </p:spPr>
        <p:txBody>
          <a:bodyPr anchor="b"/>
          <a:lstStyle>
            <a:lvl1pPr marL="0" indent="0">
              <a:buNone/>
              <a:defRPr sz="2400" b="1"/>
            </a:lvl1pPr>
            <a:lvl2pPr marL="457129" indent="0">
              <a:buNone/>
              <a:defRPr sz="2000" b="1"/>
            </a:lvl2pPr>
            <a:lvl3pPr marL="914258" indent="0">
              <a:buNone/>
              <a:defRPr sz="1800" b="1"/>
            </a:lvl3pPr>
            <a:lvl4pPr marL="1371387" indent="0">
              <a:buNone/>
              <a:defRPr sz="1600" b="1"/>
            </a:lvl4pPr>
            <a:lvl5pPr marL="1828516" indent="0">
              <a:buNone/>
              <a:defRPr sz="1600" b="1"/>
            </a:lvl5pPr>
            <a:lvl6pPr marL="2285645" indent="0">
              <a:buNone/>
              <a:defRPr sz="1600" b="1"/>
            </a:lvl6pPr>
            <a:lvl7pPr marL="2742774" indent="0">
              <a:buNone/>
              <a:defRPr sz="1600" b="1"/>
            </a:lvl7pPr>
            <a:lvl8pPr marL="3199903" indent="0">
              <a:buNone/>
              <a:defRPr sz="1600" b="1"/>
            </a:lvl8pPr>
            <a:lvl9pPr marL="3657032"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425"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itchFamily="34" charset="0"/>
                <a:cs typeface="Arial" pitchFamily="34" charset="0"/>
              </a:defRPr>
            </a:lvl1pPr>
          </a:lstStyle>
          <a:p>
            <a:r>
              <a:rPr lang="zh-CN" altLang="en-US"/>
              <a:t>单击此处编辑母版标题样式</a:t>
            </a:r>
          </a:p>
        </p:txBody>
      </p:sp>
    </p:spTree>
  </p:cSld>
  <p:clrMapOvr>
    <a:masterClrMapping/>
  </p:clrMapOvr>
  <p:transition advClick="0"/>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83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613" cy="4691063"/>
          </a:xfrm>
        </p:spPr>
        <p:txBody>
          <a:bodyPr/>
          <a:lstStyle>
            <a:lvl1pPr marL="0" indent="0">
              <a:buNone/>
              <a:defRPr sz="1400"/>
            </a:lvl1pPr>
            <a:lvl2pPr marL="457129" indent="0">
              <a:buNone/>
              <a:defRPr sz="1200"/>
            </a:lvl2pPr>
            <a:lvl3pPr marL="914258" indent="0">
              <a:buNone/>
              <a:defRPr sz="1000"/>
            </a:lvl3pPr>
            <a:lvl4pPr marL="1371387" indent="0">
              <a:buNone/>
              <a:defRPr sz="900"/>
            </a:lvl4pPr>
            <a:lvl5pPr marL="1828516" indent="0">
              <a:buNone/>
              <a:defRPr sz="900"/>
            </a:lvl5pPr>
            <a:lvl6pPr marL="2285645" indent="0">
              <a:buNone/>
              <a:defRPr sz="900"/>
            </a:lvl6pPr>
            <a:lvl7pPr marL="2742774" indent="0">
              <a:buNone/>
              <a:defRPr sz="900"/>
            </a:lvl7pPr>
            <a:lvl8pPr marL="3199903" indent="0">
              <a:buNone/>
              <a:defRPr sz="900"/>
            </a:lvl8pPr>
            <a:lvl9pPr marL="3657032" indent="0">
              <a:buNone/>
              <a:defRPr sz="900"/>
            </a:lvl9pPr>
          </a:lstStyle>
          <a:p>
            <a:pPr lvl="0"/>
            <a:r>
              <a:rPr lang="zh-CN" altLang="en-US"/>
              <a:t>单击此处编辑母版文本样式</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678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6788" cy="4114800"/>
          </a:xfrm>
        </p:spPr>
        <p:txBody>
          <a:bodyPr/>
          <a:lstStyle>
            <a:lvl1pPr marL="0" indent="0">
              <a:buNone/>
              <a:defRPr sz="3200"/>
            </a:lvl1pPr>
            <a:lvl2pPr marL="457129" indent="0">
              <a:buNone/>
              <a:defRPr sz="2800"/>
            </a:lvl2pPr>
            <a:lvl3pPr marL="914258" indent="0">
              <a:buNone/>
              <a:defRPr sz="2400"/>
            </a:lvl3pPr>
            <a:lvl4pPr marL="1371387" indent="0">
              <a:buNone/>
              <a:defRPr sz="2000"/>
            </a:lvl4pPr>
            <a:lvl5pPr marL="1828516" indent="0">
              <a:buNone/>
              <a:defRPr sz="2000"/>
            </a:lvl5pPr>
            <a:lvl6pPr marL="2285645" indent="0">
              <a:buNone/>
              <a:defRPr sz="2000"/>
            </a:lvl6pPr>
            <a:lvl7pPr marL="2742774" indent="0">
              <a:buNone/>
              <a:defRPr sz="2000"/>
            </a:lvl7pPr>
            <a:lvl8pPr marL="3199903" indent="0">
              <a:buNone/>
              <a:defRPr sz="2000"/>
            </a:lvl8pPr>
            <a:lvl9pPr marL="3657032"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6788" cy="804862"/>
          </a:xfrm>
        </p:spPr>
        <p:txBody>
          <a:bodyPr/>
          <a:lstStyle>
            <a:lvl1pPr marL="0" indent="0">
              <a:buNone/>
              <a:defRPr sz="1400"/>
            </a:lvl1pPr>
            <a:lvl2pPr marL="457129" indent="0">
              <a:buNone/>
              <a:defRPr sz="1200"/>
            </a:lvl2pPr>
            <a:lvl3pPr marL="914258" indent="0">
              <a:buNone/>
              <a:defRPr sz="1000"/>
            </a:lvl3pPr>
            <a:lvl4pPr marL="1371387" indent="0">
              <a:buNone/>
              <a:defRPr sz="900"/>
            </a:lvl4pPr>
            <a:lvl5pPr marL="1828516" indent="0">
              <a:buNone/>
              <a:defRPr sz="900"/>
            </a:lvl5pPr>
            <a:lvl6pPr marL="2285645" indent="0">
              <a:buNone/>
              <a:defRPr sz="900"/>
            </a:lvl6pPr>
            <a:lvl7pPr marL="2742774" indent="0">
              <a:buNone/>
              <a:defRPr sz="900"/>
            </a:lvl7pPr>
            <a:lvl8pPr marL="3199903" indent="0">
              <a:buNone/>
              <a:defRPr sz="900"/>
            </a:lvl8pPr>
            <a:lvl9pPr marL="3657032" indent="0">
              <a:buNone/>
              <a:defRPr sz="900"/>
            </a:lvl9pPr>
          </a:lstStyle>
          <a:p>
            <a:pPr lvl="0"/>
            <a:r>
              <a:rPr lang="zh-CN" altLang="en-US"/>
              <a:t>单击此处编辑母版文本样式</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3825"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81051" y="274639"/>
            <a:ext cx="808037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81050" y="274638"/>
            <a:ext cx="1097597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81050" y="1600201"/>
            <a:ext cx="5411788"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345239" y="1600200"/>
            <a:ext cx="5411787"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345239" y="3938589"/>
            <a:ext cx="5411787"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81050" y="274638"/>
            <a:ext cx="10975975" cy="1143000"/>
          </a:xfrm>
        </p:spPr>
        <p:txBody>
          <a:bodyPr/>
          <a:lstStyle/>
          <a:p>
            <a:r>
              <a:rPr lang="zh-CN" altLang="en-US"/>
              <a:t>单击此处编辑母版标题样式</a:t>
            </a:r>
          </a:p>
        </p:txBody>
      </p:sp>
      <p:sp>
        <p:nvSpPr>
          <p:cNvPr id="3" name="表格占位符 2"/>
          <p:cNvSpPr>
            <a:spLocks noGrp="1"/>
          </p:cNvSpPr>
          <p:nvPr>
            <p:ph type="tbl" idx="1"/>
          </p:nvPr>
        </p:nvSpPr>
        <p:spPr>
          <a:xfrm>
            <a:off x="781050" y="1600201"/>
            <a:ext cx="10975975" cy="4525963"/>
          </a:xfrm>
        </p:spPr>
        <p:txBody>
          <a:bodyPr/>
          <a:lstStyle/>
          <a:p>
            <a:pPr lvl="0"/>
            <a:endParaRPr lang="zh-CN" altLang="en-US" noProof="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81050" y="274639"/>
            <a:ext cx="10975975"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1" descr="内页元素3-1"/>
          <p:cNvPicPr>
            <a:picLocks noChangeAspect="1" noChangeArrowheads="1"/>
          </p:cNvPicPr>
          <p:nvPr userDrawn="1"/>
        </p:nvPicPr>
        <p:blipFill>
          <a:blip r:embed="rId2" cstate="print"/>
          <a:srcRect/>
          <a:stretch>
            <a:fillRect/>
          </a:stretch>
        </p:blipFill>
        <p:spPr bwMode="auto">
          <a:xfrm>
            <a:off x="0" y="1"/>
            <a:ext cx="12193588" cy="6492875"/>
          </a:xfrm>
          <a:prstGeom prst="rect">
            <a:avLst/>
          </a:prstGeom>
          <a:noFill/>
          <a:ln w="9525">
            <a:noFill/>
            <a:miter lim="800000"/>
            <a:headEnd/>
            <a:tailEnd/>
          </a:ln>
        </p:spPr>
      </p:pic>
      <p:grpSp>
        <p:nvGrpSpPr>
          <p:cNvPr id="2" name="Group 72"/>
          <p:cNvGrpSpPr>
            <a:grpSpLocks/>
          </p:cNvGrpSpPr>
          <p:nvPr userDrawn="1"/>
        </p:nvGrpSpPr>
        <p:grpSpPr bwMode="auto">
          <a:xfrm>
            <a:off x="7939" y="7938"/>
            <a:ext cx="12193587" cy="6858000"/>
            <a:chOff x="1" y="1"/>
            <a:chExt cx="7681" cy="4320"/>
          </a:xfrm>
        </p:grpSpPr>
        <p:pic>
          <p:nvPicPr>
            <p:cNvPr id="6" name="Picture 73" descr="封面元素2"/>
            <p:cNvPicPr>
              <a:picLocks noChangeAspect="1" noChangeArrowheads="1"/>
            </p:cNvPicPr>
            <p:nvPr userDrawn="1"/>
          </p:nvPicPr>
          <p:blipFill>
            <a:blip r:embed="rId3" cstate="print"/>
            <a:srcRect/>
            <a:stretch>
              <a:fillRect/>
            </a:stretch>
          </p:blipFill>
          <p:spPr bwMode="auto">
            <a:xfrm>
              <a:off x="1" y="1"/>
              <a:ext cx="7681" cy="4320"/>
            </a:xfrm>
            <a:prstGeom prst="rect">
              <a:avLst/>
            </a:prstGeom>
            <a:noFill/>
            <a:ln w="9525">
              <a:noFill/>
              <a:miter lim="800000"/>
              <a:headEnd/>
              <a:tailEnd/>
            </a:ln>
          </p:spPr>
        </p:pic>
        <p:sp>
          <p:nvSpPr>
            <p:cNvPr id="7" name="Rectangle 74"/>
            <p:cNvSpPr>
              <a:spLocks noChangeArrowheads="1"/>
            </p:cNvSpPr>
            <p:nvPr userDrawn="1"/>
          </p:nvSpPr>
          <p:spPr bwMode="auto">
            <a:xfrm>
              <a:off x="6554" y="3482"/>
              <a:ext cx="602" cy="629"/>
            </a:xfrm>
            <a:prstGeom prst="rect">
              <a:avLst/>
            </a:prstGeom>
            <a:solidFill>
              <a:schemeClr val="bg1"/>
            </a:solidFill>
            <a:ln w="9525" algn="ctr">
              <a:noFill/>
              <a:miter lim="800000"/>
              <a:headEnd/>
              <a:tailEnd/>
            </a:ln>
            <a:effectLst/>
          </p:spPr>
          <p:txBody>
            <a:bodyPr wrap="none" anchor="ctr"/>
            <a:lstStyle/>
            <a:p>
              <a:pPr>
                <a:defRPr/>
              </a:pPr>
              <a:endParaRPr lang="zh-CN" altLang="en-US">
                <a:solidFill>
                  <a:srgbClr val="000000"/>
                </a:solidFill>
              </a:endParaRPr>
            </a:p>
          </p:txBody>
        </p:sp>
      </p:grpSp>
      <p:sp>
        <p:nvSpPr>
          <p:cNvPr id="8" name="Text Box 76"/>
          <p:cNvSpPr txBox="1">
            <a:spLocks noChangeArrowheads="1"/>
          </p:cNvSpPr>
          <p:nvPr userDrawn="1"/>
        </p:nvSpPr>
        <p:spPr bwMode="auto">
          <a:xfrm>
            <a:off x="811213" y="6199188"/>
            <a:ext cx="2654545" cy="307762"/>
          </a:xfrm>
          <a:prstGeom prst="rect">
            <a:avLst/>
          </a:prstGeom>
          <a:noFill/>
          <a:ln w="9525">
            <a:noFill/>
            <a:miter lim="800000"/>
            <a:headEnd/>
            <a:tailEnd/>
          </a:ln>
        </p:spPr>
        <p:txBody>
          <a:bodyPr wrap="none" lIns="91426" tIns="45713" rIns="91426" bIns="45713">
            <a:spAutoFit/>
          </a:bodyPr>
          <a:lstStyle/>
          <a:p>
            <a:pPr eaLnBrk="0" hangingPunct="0">
              <a:defRPr/>
            </a:pPr>
            <a:r>
              <a:rPr lang="en-US" altLang="zh-CN" sz="1400" dirty="0">
                <a:solidFill>
                  <a:srgbClr val="000000"/>
                </a:solidFill>
                <a:ea typeface="ＭＳ Ｐゴシック" pitchFamily="34" charset="-128"/>
              </a:rPr>
              <a:t>HUAWEI TECHNOLOGIES CO., LTD.</a:t>
            </a:r>
          </a:p>
        </p:txBody>
      </p:sp>
      <p:pic>
        <p:nvPicPr>
          <p:cNvPr id="9" name="Picture 77" descr="Logo"/>
          <p:cNvPicPr>
            <a:picLocks noChangeAspect="1" noChangeArrowheads="1"/>
          </p:cNvPicPr>
          <p:nvPr userDrawn="1"/>
        </p:nvPicPr>
        <p:blipFill>
          <a:blip r:embed="rId4" cstate="print"/>
          <a:srcRect/>
          <a:stretch>
            <a:fillRect/>
          </a:stretch>
        </p:blipFill>
        <p:spPr bwMode="auto">
          <a:xfrm>
            <a:off x="10521950" y="5691188"/>
            <a:ext cx="706438" cy="704850"/>
          </a:xfrm>
          <a:prstGeom prst="rect">
            <a:avLst/>
          </a:prstGeom>
          <a:noFill/>
          <a:ln w="9525">
            <a:noFill/>
            <a:miter lim="800000"/>
            <a:headEnd/>
            <a:tailEnd/>
          </a:ln>
        </p:spPr>
      </p:pic>
      <p:sp>
        <p:nvSpPr>
          <p:cNvPr id="10" name="Rectangle 14"/>
          <p:cNvSpPr>
            <a:spLocks noChangeArrowheads="1"/>
          </p:cNvSpPr>
          <p:nvPr userDrawn="1"/>
        </p:nvSpPr>
        <p:spPr bwMode="auto">
          <a:xfrm>
            <a:off x="-2460624" y="528638"/>
            <a:ext cx="2460625" cy="5307012"/>
          </a:xfrm>
          <a:prstGeom prst="rect">
            <a:avLst/>
          </a:prstGeom>
          <a:noFill/>
          <a:ln w="9525">
            <a:noFill/>
            <a:miter lim="800000"/>
            <a:headEnd/>
            <a:tailEnd/>
          </a:ln>
          <a:effectLst/>
        </p:spPr>
        <p:txBody>
          <a:bodyPr lIns="87785" tIns="43893" rIns="87785" bIns="43893"/>
          <a:lstStyle/>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英文标题</a:t>
            </a:r>
            <a:r>
              <a:rPr lang="en-US" altLang="zh-CN" sz="1200" dirty="0">
                <a:solidFill>
                  <a:srgbClr val="F8F8F8"/>
                </a:solidFill>
                <a:ea typeface="华文细黑" pitchFamily="2" charset="-122"/>
              </a:rPr>
              <a:t>:32-35pt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 R153 G0 B0</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Medium</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defRPr/>
            </a:pPr>
            <a:endParaRPr lang="en-US" altLang="zh-CN"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中文标题</a:t>
            </a:r>
            <a:r>
              <a:rPr lang="en-US" altLang="zh-CN" sz="1200" dirty="0">
                <a:solidFill>
                  <a:srgbClr val="F8F8F8"/>
                </a:solidFill>
                <a:ea typeface="华文细黑" pitchFamily="2" charset="-122"/>
              </a:rPr>
              <a:t>:30-32pt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 R153 G0 B0</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字体</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黑体</a:t>
            </a: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英文正文</a:t>
            </a:r>
            <a:r>
              <a:rPr lang="en-US" altLang="zh-CN" sz="1200" dirty="0">
                <a:solidFill>
                  <a:srgbClr val="F8F8F8"/>
                </a:solidFill>
                <a:ea typeface="华文细黑" pitchFamily="2" charset="-122"/>
              </a:rPr>
              <a:t>:20-22pt</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子目录 </a:t>
            </a:r>
            <a:r>
              <a:rPr lang="en-US" altLang="zh-CN" sz="1200" dirty="0">
                <a:solidFill>
                  <a:srgbClr val="F8F8F8"/>
                </a:solidFill>
                <a:ea typeface="华文细黑" pitchFamily="2" charset="-122"/>
              </a:rPr>
              <a:t>(2-5</a:t>
            </a:r>
            <a:r>
              <a:rPr lang="zh-CN" altLang="en-US" sz="1200" dirty="0">
                <a:solidFill>
                  <a:srgbClr val="F8F8F8"/>
                </a:solidFill>
                <a:ea typeface="华文细黑" pitchFamily="2" charset="-122"/>
              </a:rPr>
              <a:t>级</a:t>
            </a:r>
            <a:r>
              <a:rPr lang="en-US" altLang="zh-CN" sz="1200" dirty="0">
                <a:solidFill>
                  <a:srgbClr val="F8F8F8"/>
                </a:solidFill>
                <a:ea typeface="华文细黑" pitchFamily="2" charset="-122"/>
              </a:rPr>
              <a:t>) :18pt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黑色</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Regular</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defRPr/>
            </a:pPr>
            <a:endParaRPr lang="en-US" altLang="zh-CN"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中文正文</a:t>
            </a:r>
            <a:r>
              <a:rPr lang="en-US" altLang="zh-CN" sz="1200" dirty="0">
                <a:solidFill>
                  <a:srgbClr val="F8F8F8"/>
                </a:solidFill>
                <a:ea typeface="华文细黑" pitchFamily="2" charset="-122"/>
              </a:rPr>
              <a:t>:18-20pt</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子目录</a:t>
            </a:r>
            <a:r>
              <a:rPr lang="en-US" altLang="zh-CN" sz="1200" dirty="0">
                <a:solidFill>
                  <a:srgbClr val="F8F8F8"/>
                </a:solidFill>
                <a:ea typeface="华文细黑" pitchFamily="2" charset="-122"/>
              </a:rPr>
              <a:t>(2-5</a:t>
            </a:r>
            <a:r>
              <a:rPr lang="zh-CN" altLang="en-US" sz="1200" dirty="0">
                <a:solidFill>
                  <a:srgbClr val="F8F8F8"/>
                </a:solidFill>
                <a:ea typeface="华文细黑" pitchFamily="2" charset="-122"/>
              </a:rPr>
              <a:t>级</a:t>
            </a:r>
            <a:r>
              <a:rPr lang="en-US" altLang="zh-CN" sz="1200" dirty="0">
                <a:solidFill>
                  <a:srgbClr val="F8F8F8"/>
                </a:solidFill>
                <a:ea typeface="华文细黑" pitchFamily="2" charset="-122"/>
              </a:rPr>
              <a:t>):18pt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黑色</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字体</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细黑体 </a:t>
            </a:r>
            <a:endParaRPr lang="zh-CN" altLang="en-US" sz="1200" dirty="0">
              <a:solidFill>
                <a:srgbClr val="080808"/>
              </a:solidFill>
              <a:ea typeface="华文细黑" pitchFamily="2" charset="-122"/>
            </a:endParaRPr>
          </a:p>
        </p:txBody>
      </p:sp>
      <p:sp>
        <p:nvSpPr>
          <p:cNvPr id="11" name="Rectangle 15"/>
          <p:cNvSpPr>
            <a:spLocks noChangeArrowheads="1"/>
          </p:cNvSpPr>
          <p:nvPr userDrawn="1"/>
        </p:nvSpPr>
        <p:spPr bwMode="auto">
          <a:xfrm>
            <a:off x="12361864" y="5445126"/>
            <a:ext cx="1227137" cy="320675"/>
          </a:xfrm>
          <a:prstGeom prst="rect">
            <a:avLst/>
          </a:prstGeom>
          <a:solidFill>
            <a:srgbClr val="F8F8F8"/>
          </a:solidFill>
          <a:ln w="9525" algn="ctr">
            <a:noFill/>
            <a:miter lim="800000"/>
            <a:headEnd/>
            <a:tailEnd/>
          </a:ln>
          <a:effectLst/>
        </p:spPr>
        <p:txBody>
          <a:bodyPr lIns="91411" tIns="45705" rIns="91411" bIns="45705" anchor="ctr">
            <a:spAutoFit/>
          </a:bodyPr>
          <a:lstStyle/>
          <a:p>
            <a:pPr defTabSz="877752" eaLnBrk="0" hangingPunct="0">
              <a:defRPr/>
            </a:pPr>
            <a:endParaRPr lang="zh-CN" altLang="zh-CN" sz="1500" dirty="0">
              <a:solidFill>
                <a:srgbClr val="000000"/>
              </a:solidFill>
              <a:latin typeface="FrutigerNext LT Regular" pitchFamily="34" charset="0"/>
              <a:ea typeface="ＭＳ Ｐゴシック" pitchFamily="34" charset="-128"/>
            </a:endParaRPr>
          </a:p>
        </p:txBody>
      </p:sp>
      <p:grpSp>
        <p:nvGrpSpPr>
          <p:cNvPr id="3" name="Group 16"/>
          <p:cNvGrpSpPr>
            <a:grpSpLocks/>
          </p:cNvGrpSpPr>
          <p:nvPr userDrawn="1"/>
        </p:nvGrpSpPr>
        <p:grpSpPr bwMode="auto">
          <a:xfrm>
            <a:off x="12472988" y="5278438"/>
            <a:ext cx="989012" cy="184150"/>
            <a:chOff x="6657" y="3492"/>
            <a:chExt cx="527" cy="121"/>
          </a:xfrm>
        </p:grpSpPr>
        <p:sp>
          <p:nvSpPr>
            <p:cNvPr id="13"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ndParaRPr>
            </a:p>
          </p:txBody>
        </p:sp>
        <p:sp>
          <p:nvSpPr>
            <p:cNvPr id="14"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5"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000000"/>
                </a:solidFill>
              </a:endParaRPr>
            </a:p>
          </p:txBody>
        </p:sp>
        <p:sp>
          <p:nvSpPr>
            <p:cNvPr id="16"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5" name="Group 21"/>
          <p:cNvGrpSpPr>
            <a:grpSpLocks/>
          </p:cNvGrpSpPr>
          <p:nvPr userDrawn="1"/>
        </p:nvGrpSpPr>
        <p:grpSpPr bwMode="auto">
          <a:xfrm>
            <a:off x="12472988" y="6203950"/>
            <a:ext cx="989012" cy="182563"/>
            <a:chOff x="6657" y="4103"/>
            <a:chExt cx="527" cy="121"/>
          </a:xfrm>
        </p:grpSpPr>
        <p:sp>
          <p:nvSpPr>
            <p:cNvPr id="18"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sp>
          <p:nvSpPr>
            <p:cNvPr id="19"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ndParaRPr>
            </a:p>
          </p:txBody>
        </p:sp>
        <p:sp>
          <p:nvSpPr>
            <p:cNvPr id="20"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ndParaRPr>
            </a:p>
          </p:txBody>
        </p:sp>
        <p:sp>
          <p:nvSpPr>
            <p:cNvPr id="21"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2" name="Group 26"/>
          <p:cNvGrpSpPr>
            <a:grpSpLocks/>
          </p:cNvGrpSpPr>
          <p:nvPr userDrawn="1"/>
        </p:nvGrpSpPr>
        <p:grpSpPr bwMode="auto">
          <a:xfrm>
            <a:off x="12472988" y="6450013"/>
            <a:ext cx="989012" cy="182562"/>
            <a:chOff x="6657" y="4266"/>
            <a:chExt cx="527" cy="121"/>
          </a:xfrm>
        </p:grpSpPr>
        <p:sp>
          <p:nvSpPr>
            <p:cNvPr id="23"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ndParaRPr>
            </a:p>
          </p:txBody>
        </p:sp>
        <p:sp>
          <p:nvSpPr>
            <p:cNvPr id="24"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000000"/>
                </a:solidFill>
              </a:endParaRPr>
            </a:p>
          </p:txBody>
        </p:sp>
        <p:sp>
          <p:nvSpPr>
            <p:cNvPr id="25"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ndParaRPr>
            </a:p>
          </p:txBody>
        </p:sp>
        <p:sp>
          <p:nvSpPr>
            <p:cNvPr id="26"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7" name="Group 31"/>
          <p:cNvGrpSpPr>
            <a:grpSpLocks/>
          </p:cNvGrpSpPr>
          <p:nvPr userDrawn="1"/>
        </p:nvGrpSpPr>
        <p:grpSpPr bwMode="auto">
          <a:xfrm>
            <a:off x="12472988" y="5527675"/>
            <a:ext cx="989012" cy="182563"/>
            <a:chOff x="6657" y="3656"/>
            <a:chExt cx="527" cy="121"/>
          </a:xfrm>
        </p:grpSpPr>
        <p:sp>
          <p:nvSpPr>
            <p:cNvPr id="28"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sp>
          <p:nvSpPr>
            <p:cNvPr id="29"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30"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31"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22" name="Group 36"/>
          <p:cNvGrpSpPr>
            <a:grpSpLocks/>
          </p:cNvGrpSpPr>
          <p:nvPr userDrawn="1"/>
        </p:nvGrpSpPr>
        <p:grpSpPr bwMode="auto">
          <a:xfrm>
            <a:off x="12472988" y="5957888"/>
            <a:ext cx="989012" cy="182562"/>
            <a:chOff x="6657" y="3941"/>
            <a:chExt cx="527" cy="121"/>
          </a:xfrm>
        </p:grpSpPr>
        <p:sp>
          <p:nvSpPr>
            <p:cNvPr id="33"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ndParaRPr>
            </a:p>
          </p:txBody>
        </p:sp>
        <p:sp>
          <p:nvSpPr>
            <p:cNvPr id="34"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000000"/>
                </a:solidFill>
              </a:endParaRPr>
            </a:p>
          </p:txBody>
        </p:sp>
        <p:sp>
          <p:nvSpPr>
            <p:cNvPr id="35"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sp>
          <p:nvSpPr>
            <p:cNvPr id="36"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27" name="Group 41"/>
          <p:cNvGrpSpPr>
            <a:grpSpLocks/>
          </p:cNvGrpSpPr>
          <p:nvPr userDrawn="1"/>
        </p:nvGrpSpPr>
        <p:grpSpPr bwMode="auto">
          <a:xfrm>
            <a:off x="12472988" y="6697663"/>
            <a:ext cx="989012" cy="182562"/>
            <a:chOff x="6657" y="4430"/>
            <a:chExt cx="527" cy="121"/>
          </a:xfrm>
        </p:grpSpPr>
        <p:sp>
          <p:nvSpPr>
            <p:cNvPr id="38"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39"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ndParaRPr>
            </a:p>
          </p:txBody>
        </p:sp>
        <p:sp>
          <p:nvSpPr>
            <p:cNvPr id="40"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sp>
          <p:nvSpPr>
            <p:cNvPr id="41"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32" name="Group 46"/>
          <p:cNvGrpSpPr>
            <a:grpSpLocks/>
          </p:cNvGrpSpPr>
          <p:nvPr userDrawn="1"/>
        </p:nvGrpSpPr>
        <p:grpSpPr bwMode="auto">
          <a:xfrm>
            <a:off x="12472988" y="5032375"/>
            <a:ext cx="989012" cy="184150"/>
            <a:chOff x="6657" y="3329"/>
            <a:chExt cx="527" cy="122"/>
          </a:xfrm>
        </p:grpSpPr>
        <p:sp>
          <p:nvSpPr>
            <p:cNvPr id="43"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44"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000000"/>
                </a:solidFill>
              </a:endParaRPr>
            </a:p>
          </p:txBody>
        </p:sp>
        <p:sp>
          <p:nvSpPr>
            <p:cNvPr id="45"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46"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37" name="Group 51"/>
          <p:cNvGrpSpPr>
            <a:grpSpLocks/>
          </p:cNvGrpSpPr>
          <p:nvPr userDrawn="1"/>
        </p:nvGrpSpPr>
        <p:grpSpPr bwMode="auto">
          <a:xfrm>
            <a:off x="12472988" y="4600575"/>
            <a:ext cx="989012" cy="182563"/>
            <a:chOff x="6657" y="3043"/>
            <a:chExt cx="527" cy="121"/>
          </a:xfrm>
        </p:grpSpPr>
        <p:sp>
          <p:nvSpPr>
            <p:cNvPr id="48"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49"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sp>
          <p:nvSpPr>
            <p:cNvPr id="50"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sp>
          <p:nvSpPr>
            <p:cNvPr id="51"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42" name="Group 56"/>
          <p:cNvGrpSpPr>
            <a:grpSpLocks/>
          </p:cNvGrpSpPr>
          <p:nvPr userDrawn="1"/>
        </p:nvGrpSpPr>
        <p:grpSpPr bwMode="auto">
          <a:xfrm>
            <a:off x="12472988" y="4354513"/>
            <a:ext cx="989012" cy="184150"/>
            <a:chOff x="6657" y="2881"/>
            <a:chExt cx="527" cy="121"/>
          </a:xfrm>
        </p:grpSpPr>
        <p:sp>
          <p:nvSpPr>
            <p:cNvPr id="53"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defRPr/>
              </a:pPr>
              <a:endParaRPr lang="zh-CN" altLang="en-US">
                <a:solidFill>
                  <a:srgbClr val="000000"/>
                </a:solidFill>
              </a:endParaRPr>
            </a:p>
          </p:txBody>
        </p:sp>
        <p:sp>
          <p:nvSpPr>
            <p:cNvPr id="54"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a:solidFill>
                  <a:srgbClr val="000000"/>
                </a:solidFill>
              </a:endParaRPr>
            </a:p>
          </p:txBody>
        </p:sp>
        <p:sp>
          <p:nvSpPr>
            <p:cNvPr id="55"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56"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grpSp>
      <p:sp>
        <p:nvSpPr>
          <p:cNvPr id="57" name="Rectangle 61"/>
          <p:cNvSpPr>
            <a:spLocks noChangeArrowheads="1"/>
          </p:cNvSpPr>
          <p:nvPr userDrawn="1"/>
        </p:nvSpPr>
        <p:spPr bwMode="auto">
          <a:xfrm>
            <a:off x="12269788" y="2263775"/>
            <a:ext cx="1401762" cy="2654300"/>
          </a:xfrm>
          <a:prstGeom prst="rect">
            <a:avLst/>
          </a:prstGeom>
          <a:noFill/>
          <a:ln w="9525">
            <a:noFill/>
            <a:miter lim="800000"/>
            <a:headEnd/>
            <a:tailEnd/>
          </a:ln>
          <a:effectLst/>
        </p:spPr>
        <p:txBody>
          <a:bodyPr lIns="87785" tIns="43893" rIns="87785" bIns="43893"/>
          <a:lstStyle/>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配色参考方案：</a:t>
            </a:r>
          </a:p>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（仅供参考）</a:t>
            </a:r>
          </a:p>
        </p:txBody>
      </p:sp>
      <p:sp>
        <p:nvSpPr>
          <p:cNvPr id="58" name="Rectangle 62"/>
          <p:cNvSpPr>
            <a:spLocks noChangeArrowheads="1"/>
          </p:cNvSpPr>
          <p:nvPr userDrawn="1"/>
        </p:nvSpPr>
        <p:spPr bwMode="auto">
          <a:xfrm>
            <a:off x="12269788" y="-61913"/>
            <a:ext cx="1401762" cy="838201"/>
          </a:xfrm>
          <a:prstGeom prst="rect">
            <a:avLst/>
          </a:prstGeom>
          <a:noFill/>
          <a:ln w="9525">
            <a:noFill/>
            <a:miter lim="800000"/>
            <a:headEnd/>
            <a:tailEnd/>
          </a:ln>
          <a:effectLst/>
        </p:spPr>
        <p:txBody>
          <a:bodyPr lIns="87785" tIns="43893" rIns="87785" bIns="43893"/>
          <a:lstStyle/>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客户或者合作伙伴的标志放在右上角</a:t>
            </a:r>
            <a:r>
              <a:rPr lang="en-US" altLang="zh-CN" sz="1200" dirty="0">
                <a:solidFill>
                  <a:srgbClr val="F8F8F8"/>
                </a:solidFill>
                <a:latin typeface="华文细黑" pitchFamily="2" charset="-122"/>
                <a:ea typeface="华文细黑" pitchFamily="2" charset="-122"/>
              </a:rPr>
              <a:t>.</a:t>
            </a:r>
          </a:p>
        </p:txBody>
      </p:sp>
      <p:sp>
        <p:nvSpPr>
          <p:cNvPr id="1508364" name="Rectangle 12"/>
          <p:cNvSpPr>
            <a:spLocks noGrp="1" noChangeArrowheads="1"/>
          </p:cNvSpPr>
          <p:nvPr>
            <p:ph type="ctrTitle"/>
          </p:nvPr>
        </p:nvSpPr>
        <p:spPr>
          <a:xfrm>
            <a:off x="896939" y="2130426"/>
            <a:ext cx="7350125" cy="1470025"/>
          </a:xfrm>
        </p:spPr>
        <p:txBody>
          <a:bodyPr/>
          <a:lstStyle>
            <a:lvl1pPr>
              <a:defRPr sz="4000">
                <a:solidFill>
                  <a:schemeClr val="bg1"/>
                </a:solidFill>
              </a:defRPr>
            </a:lvl1pPr>
          </a:lstStyle>
          <a:p>
            <a:r>
              <a:rPr lang="zh-CN" altLang="en-US"/>
              <a:t>单击此处编辑母版标题样式</a:t>
            </a:r>
          </a:p>
        </p:txBody>
      </p:sp>
      <p:sp>
        <p:nvSpPr>
          <p:cNvPr id="1508365" name="Rectangle 13"/>
          <p:cNvSpPr>
            <a:spLocks noGrp="1" noChangeArrowheads="1"/>
          </p:cNvSpPr>
          <p:nvPr>
            <p:ph type="subTitle" idx="1"/>
          </p:nvPr>
        </p:nvSpPr>
        <p:spPr>
          <a:xfrm>
            <a:off x="896938" y="4108450"/>
            <a:ext cx="7346950" cy="533400"/>
          </a:xfrm>
        </p:spPr>
        <p:txBody>
          <a:bodyPr anchor="ctr"/>
          <a:lstStyle>
            <a:lvl1pPr marL="0" indent="0">
              <a:buFontTx/>
              <a:buNone/>
              <a:defRPr>
                <a:solidFill>
                  <a:schemeClr val="bg1"/>
                </a:solidFill>
              </a:defRPr>
            </a:lvl1pPr>
          </a:lstStyle>
          <a:p>
            <a:r>
              <a:rPr lang="zh-CN" altLang="en-US"/>
              <a:t>单击此处编辑母版副标题样式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96987" y="325445"/>
            <a:ext cx="10440988" cy="871537"/>
          </a:xfrm>
        </p:spPr>
        <p:txBody>
          <a:bodyPr/>
          <a:lstStyle>
            <a:lvl1pPr>
              <a:defRPr>
                <a:latin typeface="Arial" pitchFamily="34" charset="0"/>
                <a:cs typeface="Arial" pitchFamily="34" charset="0"/>
              </a:defRPr>
            </a:lvl1pPr>
          </a:lstStyle>
          <a:p>
            <a:r>
              <a:rPr lang="zh-CN" altLang="en-US"/>
              <a:t>单击此处编辑母版标题样式</a:t>
            </a:r>
          </a:p>
        </p:txBody>
      </p:sp>
    </p:spTree>
  </p:cSld>
  <p:clrMapOvr>
    <a:masterClrMapping/>
  </p:clrMapOvr>
  <p:transition advClick="0"/>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1"/>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4" y="2906714"/>
            <a:ext cx="10366375" cy="1500187"/>
          </a:xfrm>
        </p:spPr>
        <p:txBody>
          <a:bodyPr anchor="b"/>
          <a:lstStyle>
            <a:lvl1pPr marL="0" indent="0">
              <a:buNone/>
              <a:defRPr sz="2000"/>
            </a:lvl1pPr>
            <a:lvl2pPr marL="457129" indent="0">
              <a:buNone/>
              <a:defRPr sz="1800"/>
            </a:lvl2pPr>
            <a:lvl3pPr marL="914258" indent="0">
              <a:buNone/>
              <a:defRPr sz="1600"/>
            </a:lvl3pPr>
            <a:lvl4pPr marL="1371387" indent="0">
              <a:buNone/>
              <a:defRPr sz="1400"/>
            </a:lvl4pPr>
            <a:lvl5pPr marL="1828516" indent="0">
              <a:buNone/>
              <a:defRPr sz="1400"/>
            </a:lvl5pPr>
            <a:lvl6pPr marL="2285645" indent="0">
              <a:buNone/>
              <a:defRPr sz="1400"/>
            </a:lvl6pPr>
            <a:lvl7pPr marL="2742774" indent="0">
              <a:buNone/>
              <a:defRPr sz="1400"/>
            </a:lvl7pPr>
            <a:lvl8pPr marL="3199903" indent="0">
              <a:buNone/>
              <a:defRPr sz="1400"/>
            </a:lvl8pPr>
            <a:lvl9pPr marL="3657032" indent="0">
              <a:buNone/>
              <a:defRPr sz="1400"/>
            </a:lvl9pPr>
          </a:lstStyle>
          <a:p>
            <a:pPr lvl="0"/>
            <a:r>
              <a:rPr lang="zh-CN" altLang="en-US"/>
              <a:t>单击此处编辑母版文本样式</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81050" y="1600201"/>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345239" y="1600201"/>
            <a:ext cx="54117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8"/>
            <a:ext cx="10975975"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7975" cy="639762"/>
          </a:xfrm>
        </p:spPr>
        <p:txBody>
          <a:bodyPr anchor="b"/>
          <a:lstStyle>
            <a:lvl1pPr marL="0" indent="0">
              <a:buNone/>
              <a:defRPr sz="2400" b="1"/>
            </a:lvl1pPr>
            <a:lvl2pPr marL="457129" indent="0">
              <a:buNone/>
              <a:defRPr sz="2000" b="1"/>
            </a:lvl2pPr>
            <a:lvl3pPr marL="914258" indent="0">
              <a:buNone/>
              <a:defRPr sz="1800" b="1"/>
            </a:lvl3pPr>
            <a:lvl4pPr marL="1371387" indent="0">
              <a:buNone/>
              <a:defRPr sz="1600" b="1"/>
            </a:lvl4pPr>
            <a:lvl5pPr marL="1828516" indent="0">
              <a:buNone/>
              <a:defRPr sz="1600" b="1"/>
            </a:lvl5pPr>
            <a:lvl6pPr marL="2285645" indent="0">
              <a:buNone/>
              <a:defRPr sz="1600" b="1"/>
            </a:lvl6pPr>
            <a:lvl7pPr marL="2742774" indent="0">
              <a:buNone/>
              <a:defRPr sz="1600" b="1"/>
            </a:lvl7pPr>
            <a:lvl8pPr marL="3199903" indent="0">
              <a:buNone/>
              <a:defRPr sz="1600" b="1"/>
            </a:lvl8pPr>
            <a:lvl9pPr marL="3657032"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425" y="1535113"/>
            <a:ext cx="5391150" cy="639762"/>
          </a:xfrm>
        </p:spPr>
        <p:txBody>
          <a:bodyPr anchor="b"/>
          <a:lstStyle>
            <a:lvl1pPr marL="0" indent="0">
              <a:buNone/>
              <a:defRPr sz="2400" b="1"/>
            </a:lvl1pPr>
            <a:lvl2pPr marL="457129" indent="0">
              <a:buNone/>
              <a:defRPr sz="2000" b="1"/>
            </a:lvl2pPr>
            <a:lvl3pPr marL="914258" indent="0">
              <a:buNone/>
              <a:defRPr sz="1800" b="1"/>
            </a:lvl3pPr>
            <a:lvl4pPr marL="1371387" indent="0">
              <a:buNone/>
              <a:defRPr sz="1600" b="1"/>
            </a:lvl4pPr>
            <a:lvl5pPr marL="1828516" indent="0">
              <a:buNone/>
              <a:defRPr sz="1600" b="1"/>
            </a:lvl5pPr>
            <a:lvl6pPr marL="2285645" indent="0">
              <a:buNone/>
              <a:defRPr sz="1600" b="1"/>
            </a:lvl6pPr>
            <a:lvl7pPr marL="2742774" indent="0">
              <a:buNone/>
              <a:defRPr sz="1600" b="1"/>
            </a:lvl7pPr>
            <a:lvl8pPr marL="3199903" indent="0">
              <a:buNone/>
              <a:defRPr sz="1600" b="1"/>
            </a:lvl8pPr>
            <a:lvl9pPr marL="3657032"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425"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83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613" cy="4691063"/>
          </a:xfrm>
        </p:spPr>
        <p:txBody>
          <a:bodyPr/>
          <a:lstStyle>
            <a:lvl1pPr marL="0" indent="0">
              <a:buNone/>
              <a:defRPr sz="1400"/>
            </a:lvl1pPr>
            <a:lvl2pPr marL="457129" indent="0">
              <a:buNone/>
              <a:defRPr sz="1200"/>
            </a:lvl2pPr>
            <a:lvl3pPr marL="914258" indent="0">
              <a:buNone/>
              <a:defRPr sz="1000"/>
            </a:lvl3pPr>
            <a:lvl4pPr marL="1371387" indent="0">
              <a:buNone/>
              <a:defRPr sz="900"/>
            </a:lvl4pPr>
            <a:lvl5pPr marL="1828516" indent="0">
              <a:buNone/>
              <a:defRPr sz="900"/>
            </a:lvl5pPr>
            <a:lvl6pPr marL="2285645" indent="0">
              <a:buNone/>
              <a:defRPr sz="900"/>
            </a:lvl6pPr>
            <a:lvl7pPr marL="2742774" indent="0">
              <a:buNone/>
              <a:defRPr sz="900"/>
            </a:lvl7pPr>
            <a:lvl8pPr marL="3199903" indent="0">
              <a:buNone/>
              <a:defRPr sz="900"/>
            </a:lvl8pPr>
            <a:lvl9pPr marL="3657032" indent="0">
              <a:buNone/>
              <a:defRPr sz="900"/>
            </a:lvl9pPr>
          </a:lstStyle>
          <a:p>
            <a:pPr lvl="0"/>
            <a:r>
              <a:rPr lang="zh-CN" altLang="en-US"/>
              <a:t>单击此处编辑母版文本样式</a:t>
            </a: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678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6788" cy="4114800"/>
          </a:xfrm>
        </p:spPr>
        <p:txBody>
          <a:bodyPr/>
          <a:lstStyle>
            <a:lvl1pPr marL="0" indent="0">
              <a:buNone/>
              <a:defRPr sz="3200"/>
            </a:lvl1pPr>
            <a:lvl2pPr marL="457129" indent="0">
              <a:buNone/>
              <a:defRPr sz="2800"/>
            </a:lvl2pPr>
            <a:lvl3pPr marL="914258" indent="0">
              <a:buNone/>
              <a:defRPr sz="2400"/>
            </a:lvl3pPr>
            <a:lvl4pPr marL="1371387" indent="0">
              <a:buNone/>
              <a:defRPr sz="2000"/>
            </a:lvl4pPr>
            <a:lvl5pPr marL="1828516" indent="0">
              <a:buNone/>
              <a:defRPr sz="2000"/>
            </a:lvl5pPr>
            <a:lvl6pPr marL="2285645" indent="0">
              <a:buNone/>
              <a:defRPr sz="2000"/>
            </a:lvl6pPr>
            <a:lvl7pPr marL="2742774" indent="0">
              <a:buNone/>
              <a:defRPr sz="2000"/>
            </a:lvl7pPr>
            <a:lvl8pPr marL="3199903" indent="0">
              <a:buNone/>
              <a:defRPr sz="2000"/>
            </a:lvl8pPr>
            <a:lvl9pPr marL="3657032"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6788" cy="804862"/>
          </a:xfrm>
        </p:spPr>
        <p:txBody>
          <a:bodyPr/>
          <a:lstStyle>
            <a:lvl1pPr marL="0" indent="0">
              <a:buNone/>
              <a:defRPr sz="1400"/>
            </a:lvl1pPr>
            <a:lvl2pPr marL="457129" indent="0">
              <a:buNone/>
              <a:defRPr sz="1200"/>
            </a:lvl2pPr>
            <a:lvl3pPr marL="914258" indent="0">
              <a:buNone/>
              <a:defRPr sz="1000"/>
            </a:lvl3pPr>
            <a:lvl4pPr marL="1371387" indent="0">
              <a:buNone/>
              <a:defRPr sz="900"/>
            </a:lvl4pPr>
            <a:lvl5pPr marL="1828516" indent="0">
              <a:buNone/>
              <a:defRPr sz="900"/>
            </a:lvl5pPr>
            <a:lvl6pPr marL="2285645" indent="0">
              <a:buNone/>
              <a:defRPr sz="900"/>
            </a:lvl6pPr>
            <a:lvl7pPr marL="2742774" indent="0">
              <a:buNone/>
              <a:defRPr sz="900"/>
            </a:lvl7pPr>
            <a:lvl8pPr marL="3199903" indent="0">
              <a:buNone/>
              <a:defRPr sz="900"/>
            </a:lvl8pPr>
            <a:lvl9pPr marL="3657032" indent="0">
              <a:buNone/>
              <a:defRPr sz="900"/>
            </a:lvl9pPr>
          </a:lstStyle>
          <a:p>
            <a:pPr lvl="0"/>
            <a:r>
              <a:rPr lang="zh-CN" altLang="en-US"/>
              <a:t>单击此处编辑母版文本样式</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3825"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81051" y="274639"/>
            <a:ext cx="808037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1470602" name="Rectangle 138"/>
          <p:cNvSpPr>
            <a:spLocks noChangeArrowheads="1"/>
          </p:cNvSpPr>
          <p:nvPr/>
        </p:nvSpPr>
        <p:spPr bwMode="auto">
          <a:xfrm>
            <a:off x="-2460624" y="528638"/>
            <a:ext cx="2460625" cy="5307012"/>
          </a:xfrm>
          <a:prstGeom prst="rect">
            <a:avLst/>
          </a:prstGeom>
          <a:noFill/>
          <a:ln w="9525">
            <a:noFill/>
            <a:miter lim="800000"/>
            <a:headEnd/>
            <a:tailEnd/>
          </a:ln>
          <a:effectLst/>
        </p:spPr>
        <p:txBody>
          <a:bodyPr lIns="87785" tIns="43893" rIns="87785" bIns="43893"/>
          <a:lstStyle/>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英文标题</a:t>
            </a:r>
            <a:r>
              <a:rPr lang="en-US" altLang="zh-CN" sz="1200" dirty="0">
                <a:solidFill>
                  <a:srgbClr val="F8F8F8"/>
                </a:solidFill>
                <a:latin typeface="Arial" charset="0"/>
                <a:ea typeface="华文细黑" pitchFamily="2" charset="-122"/>
              </a:rPr>
              <a:t>:32-35pt  </a:t>
            </a: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颜色</a:t>
            </a:r>
            <a:r>
              <a:rPr lang="en-US" altLang="zh-CN" sz="1200" dirty="0">
                <a:solidFill>
                  <a:srgbClr val="F8F8F8"/>
                </a:solidFill>
                <a:latin typeface="Arial" charset="0"/>
                <a:ea typeface="华文细黑" pitchFamily="2" charset="-122"/>
              </a:rPr>
              <a:t>: R153 G0 B0</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Medium</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defRPr/>
            </a:pPr>
            <a:endParaRPr lang="en-US" altLang="zh-CN" sz="1200" dirty="0">
              <a:solidFill>
                <a:srgbClr val="F8F8F8"/>
              </a:solidFill>
              <a:latin typeface="Arial" charset="0"/>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中文标题</a:t>
            </a:r>
            <a:r>
              <a:rPr lang="en-US" altLang="zh-CN" sz="1200" dirty="0">
                <a:solidFill>
                  <a:srgbClr val="F8F8F8"/>
                </a:solidFill>
                <a:latin typeface="Arial" charset="0"/>
                <a:ea typeface="华文细黑" pitchFamily="2" charset="-122"/>
              </a:rPr>
              <a:t>:30-32pt  </a:t>
            </a: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颜色</a:t>
            </a:r>
            <a:r>
              <a:rPr lang="en-US" altLang="zh-CN" sz="1200" dirty="0">
                <a:solidFill>
                  <a:srgbClr val="F8F8F8"/>
                </a:solidFill>
                <a:latin typeface="Arial" charset="0"/>
                <a:ea typeface="华文细黑" pitchFamily="2" charset="-122"/>
              </a:rPr>
              <a:t>: R153 G0 B0</a:t>
            </a: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字体</a:t>
            </a:r>
            <a:r>
              <a:rPr lang="en-US" altLang="zh-CN" sz="1200" dirty="0">
                <a:solidFill>
                  <a:srgbClr val="F8F8F8"/>
                </a:solidFill>
                <a:latin typeface="Arial" charset="0"/>
                <a:ea typeface="华文细黑" pitchFamily="2" charset="-122"/>
              </a:rPr>
              <a:t>:</a:t>
            </a:r>
            <a:r>
              <a:rPr lang="zh-CN" altLang="en-US" sz="1200" dirty="0">
                <a:solidFill>
                  <a:srgbClr val="F8F8F8"/>
                </a:solidFill>
                <a:latin typeface="Arial" charset="0"/>
                <a:ea typeface="华文细黑" pitchFamily="2" charset="-122"/>
              </a:rPr>
              <a:t>黑体</a:t>
            </a:r>
          </a:p>
          <a:p>
            <a:pPr marL="342847" indent="-342847" algn="r">
              <a:lnSpc>
                <a:spcPct val="125000"/>
              </a:lnSpc>
              <a:spcBef>
                <a:spcPct val="20000"/>
              </a:spcBef>
              <a:buClr>
                <a:srgbClr val="990000"/>
              </a:buClr>
              <a:defRPr/>
            </a:pPr>
            <a:endParaRPr lang="zh-CN" altLang="en-US" sz="1200" dirty="0">
              <a:solidFill>
                <a:srgbClr val="F8F8F8"/>
              </a:solidFill>
              <a:latin typeface="Arial" charset="0"/>
              <a:ea typeface="华文细黑" pitchFamily="2" charset="-122"/>
            </a:endParaRPr>
          </a:p>
          <a:p>
            <a:pPr marL="342847" indent="-342847" algn="r">
              <a:lnSpc>
                <a:spcPct val="125000"/>
              </a:lnSpc>
              <a:spcBef>
                <a:spcPct val="20000"/>
              </a:spcBef>
              <a:buClr>
                <a:srgbClr val="990000"/>
              </a:buClr>
              <a:defRPr/>
            </a:pPr>
            <a:endParaRPr lang="zh-CN" altLang="en-US" sz="1200" dirty="0">
              <a:solidFill>
                <a:srgbClr val="F8F8F8"/>
              </a:solidFill>
              <a:latin typeface="Arial" charset="0"/>
              <a:ea typeface="华文细黑" pitchFamily="2" charset="-122"/>
            </a:endParaRPr>
          </a:p>
          <a:p>
            <a:pPr marL="342847" indent="-342847" algn="r">
              <a:lnSpc>
                <a:spcPct val="125000"/>
              </a:lnSpc>
              <a:spcBef>
                <a:spcPct val="20000"/>
              </a:spcBef>
              <a:buClr>
                <a:srgbClr val="990000"/>
              </a:buClr>
              <a:defRPr/>
            </a:pPr>
            <a:endParaRPr lang="zh-CN" altLang="en-US" sz="1200" dirty="0">
              <a:solidFill>
                <a:srgbClr val="F8F8F8"/>
              </a:solidFill>
              <a:latin typeface="Arial" charset="0"/>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英文正文</a:t>
            </a:r>
            <a:r>
              <a:rPr lang="en-US" altLang="zh-CN" sz="1200" dirty="0">
                <a:solidFill>
                  <a:srgbClr val="F8F8F8"/>
                </a:solidFill>
                <a:latin typeface="Arial" charset="0"/>
                <a:ea typeface="华文细黑" pitchFamily="2" charset="-122"/>
              </a:rPr>
              <a:t>:20-22pt</a:t>
            </a: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子目录 </a:t>
            </a:r>
            <a:r>
              <a:rPr lang="en-US" altLang="zh-CN" sz="1200" dirty="0">
                <a:solidFill>
                  <a:srgbClr val="F8F8F8"/>
                </a:solidFill>
                <a:latin typeface="Arial" charset="0"/>
                <a:ea typeface="华文细黑" pitchFamily="2" charset="-122"/>
              </a:rPr>
              <a:t>(2-5</a:t>
            </a:r>
            <a:r>
              <a:rPr lang="zh-CN" altLang="en-US" sz="1200" dirty="0">
                <a:solidFill>
                  <a:srgbClr val="F8F8F8"/>
                </a:solidFill>
                <a:latin typeface="Arial" charset="0"/>
                <a:ea typeface="华文细黑" pitchFamily="2" charset="-122"/>
              </a:rPr>
              <a:t>级</a:t>
            </a:r>
            <a:r>
              <a:rPr lang="en-US" altLang="zh-CN" sz="1200" dirty="0">
                <a:solidFill>
                  <a:srgbClr val="F8F8F8"/>
                </a:solidFill>
                <a:latin typeface="Arial" charset="0"/>
                <a:ea typeface="华文细黑" pitchFamily="2" charset="-122"/>
              </a:rPr>
              <a:t>) :18pt  </a:t>
            </a: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颜色</a:t>
            </a:r>
            <a:r>
              <a:rPr lang="en-US" altLang="zh-CN" sz="1200" dirty="0">
                <a:solidFill>
                  <a:srgbClr val="F8F8F8"/>
                </a:solidFill>
                <a:latin typeface="Arial" charset="0"/>
                <a:ea typeface="华文细黑" pitchFamily="2" charset="-122"/>
              </a:rPr>
              <a:t>:</a:t>
            </a:r>
            <a:r>
              <a:rPr lang="zh-CN" altLang="en-US" sz="1200" dirty="0">
                <a:solidFill>
                  <a:srgbClr val="F8F8F8"/>
                </a:solidFill>
                <a:latin typeface="Arial" charset="0"/>
                <a:ea typeface="华文细黑" pitchFamily="2" charset="-122"/>
              </a:rPr>
              <a:t>黑色</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Regular</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defRPr/>
            </a:pPr>
            <a:endParaRPr lang="en-US" altLang="zh-CN" sz="1200" dirty="0">
              <a:solidFill>
                <a:srgbClr val="F8F8F8"/>
              </a:solidFill>
              <a:latin typeface="Arial" charset="0"/>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中文正文</a:t>
            </a:r>
            <a:r>
              <a:rPr lang="en-US" altLang="zh-CN" sz="1200" dirty="0">
                <a:solidFill>
                  <a:srgbClr val="F8F8F8"/>
                </a:solidFill>
                <a:latin typeface="Arial" charset="0"/>
                <a:ea typeface="华文细黑" pitchFamily="2" charset="-122"/>
              </a:rPr>
              <a:t>:18-20pt</a:t>
            </a: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子目录</a:t>
            </a:r>
            <a:r>
              <a:rPr lang="en-US" altLang="zh-CN" sz="1200" dirty="0">
                <a:solidFill>
                  <a:srgbClr val="F8F8F8"/>
                </a:solidFill>
                <a:latin typeface="Arial" charset="0"/>
                <a:ea typeface="华文细黑" pitchFamily="2" charset="-122"/>
              </a:rPr>
              <a:t>(2-5</a:t>
            </a:r>
            <a:r>
              <a:rPr lang="zh-CN" altLang="en-US" sz="1200" dirty="0">
                <a:solidFill>
                  <a:srgbClr val="F8F8F8"/>
                </a:solidFill>
                <a:latin typeface="Arial" charset="0"/>
                <a:ea typeface="华文细黑" pitchFamily="2" charset="-122"/>
              </a:rPr>
              <a:t>级</a:t>
            </a:r>
            <a:r>
              <a:rPr lang="en-US" altLang="zh-CN" sz="1200" dirty="0">
                <a:solidFill>
                  <a:srgbClr val="F8F8F8"/>
                </a:solidFill>
                <a:latin typeface="Arial" charset="0"/>
                <a:ea typeface="华文细黑" pitchFamily="2" charset="-122"/>
              </a:rPr>
              <a:t>):18pt </a:t>
            </a: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颜色</a:t>
            </a:r>
            <a:r>
              <a:rPr lang="en-US" altLang="zh-CN" sz="1200" dirty="0">
                <a:solidFill>
                  <a:srgbClr val="F8F8F8"/>
                </a:solidFill>
                <a:latin typeface="Arial" charset="0"/>
                <a:ea typeface="华文细黑" pitchFamily="2" charset="-122"/>
              </a:rPr>
              <a:t>:</a:t>
            </a:r>
            <a:r>
              <a:rPr lang="zh-CN" altLang="en-US" sz="1200" dirty="0">
                <a:solidFill>
                  <a:srgbClr val="F8F8F8"/>
                </a:solidFill>
                <a:latin typeface="Arial" charset="0"/>
                <a:ea typeface="华文细黑" pitchFamily="2" charset="-122"/>
              </a:rPr>
              <a:t>黑色</a:t>
            </a: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字体</a:t>
            </a:r>
            <a:r>
              <a:rPr lang="en-US" altLang="zh-CN" sz="1200" dirty="0">
                <a:solidFill>
                  <a:srgbClr val="F8F8F8"/>
                </a:solidFill>
                <a:latin typeface="Arial" charset="0"/>
                <a:ea typeface="华文细黑" pitchFamily="2" charset="-122"/>
              </a:rPr>
              <a:t>:</a:t>
            </a:r>
            <a:r>
              <a:rPr lang="zh-CN" altLang="en-US" sz="1200" dirty="0">
                <a:solidFill>
                  <a:srgbClr val="F8F8F8"/>
                </a:solidFill>
                <a:latin typeface="Arial" charset="0"/>
                <a:ea typeface="华文细黑" pitchFamily="2" charset="-122"/>
              </a:rPr>
              <a:t>细黑体 </a:t>
            </a:r>
            <a:endParaRPr lang="zh-CN" altLang="en-US" sz="1200" dirty="0">
              <a:solidFill>
                <a:srgbClr val="080808"/>
              </a:solidFill>
              <a:latin typeface="Arial" charset="0"/>
              <a:ea typeface="华文细黑" pitchFamily="2" charset="-122"/>
            </a:endParaRPr>
          </a:p>
        </p:txBody>
      </p:sp>
      <p:sp>
        <p:nvSpPr>
          <p:cNvPr id="1470603" name="Rectangle 139"/>
          <p:cNvSpPr>
            <a:spLocks noChangeArrowheads="1"/>
          </p:cNvSpPr>
          <p:nvPr/>
        </p:nvSpPr>
        <p:spPr bwMode="auto">
          <a:xfrm>
            <a:off x="12361864" y="5445126"/>
            <a:ext cx="1227137" cy="320675"/>
          </a:xfrm>
          <a:prstGeom prst="rect">
            <a:avLst/>
          </a:prstGeom>
          <a:solidFill>
            <a:srgbClr val="F8F8F8"/>
          </a:solidFill>
          <a:ln w="9525" algn="ctr">
            <a:noFill/>
            <a:miter lim="800000"/>
            <a:headEnd/>
            <a:tailEnd/>
          </a:ln>
          <a:effectLst/>
        </p:spPr>
        <p:txBody>
          <a:bodyPr lIns="91411" tIns="45705" rIns="91411" bIns="45705" anchor="ctr">
            <a:spAutoFit/>
          </a:bodyPr>
          <a:lstStyle/>
          <a:p>
            <a:pPr algn="ctr" defTabSz="877752" eaLnBrk="0" hangingPunct="0"/>
            <a:endParaRPr lang="zh-CN" altLang="zh-CN" sz="1500" dirty="0">
              <a:solidFill>
                <a:srgbClr val="000000"/>
              </a:solidFill>
              <a:latin typeface="FrutigerNext LT Regular" pitchFamily="34" charset="0"/>
              <a:ea typeface="ＭＳ Ｐゴシック" pitchFamily="34" charset="-128"/>
            </a:endParaRPr>
          </a:p>
        </p:txBody>
      </p:sp>
      <p:grpSp>
        <p:nvGrpSpPr>
          <p:cNvPr id="2" name="Group 140"/>
          <p:cNvGrpSpPr>
            <a:grpSpLocks/>
          </p:cNvGrpSpPr>
          <p:nvPr/>
        </p:nvGrpSpPr>
        <p:grpSpPr bwMode="auto">
          <a:xfrm>
            <a:off x="12472988" y="5278438"/>
            <a:ext cx="989012" cy="184150"/>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grpSp>
        <p:nvGrpSpPr>
          <p:cNvPr id="3" name="Group 145"/>
          <p:cNvGrpSpPr>
            <a:grpSpLocks/>
          </p:cNvGrpSpPr>
          <p:nvPr/>
        </p:nvGrpSpPr>
        <p:grpSpPr bwMode="auto">
          <a:xfrm>
            <a:off x="12472988" y="6203950"/>
            <a:ext cx="989012" cy="182563"/>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grpSp>
        <p:nvGrpSpPr>
          <p:cNvPr id="4" name="Group 150"/>
          <p:cNvGrpSpPr>
            <a:grpSpLocks/>
          </p:cNvGrpSpPr>
          <p:nvPr/>
        </p:nvGrpSpPr>
        <p:grpSpPr bwMode="auto">
          <a:xfrm>
            <a:off x="12472988" y="6450013"/>
            <a:ext cx="989012" cy="182562"/>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grpSp>
        <p:nvGrpSpPr>
          <p:cNvPr id="5" name="Group 155"/>
          <p:cNvGrpSpPr>
            <a:grpSpLocks/>
          </p:cNvGrpSpPr>
          <p:nvPr/>
        </p:nvGrpSpPr>
        <p:grpSpPr bwMode="auto">
          <a:xfrm>
            <a:off x="12472988" y="5527675"/>
            <a:ext cx="989012" cy="182563"/>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grpSp>
        <p:nvGrpSpPr>
          <p:cNvPr id="6" name="Group 160"/>
          <p:cNvGrpSpPr>
            <a:grpSpLocks/>
          </p:cNvGrpSpPr>
          <p:nvPr/>
        </p:nvGrpSpPr>
        <p:grpSpPr bwMode="auto">
          <a:xfrm>
            <a:off x="12472988" y="5957888"/>
            <a:ext cx="989012" cy="182562"/>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grpSp>
        <p:nvGrpSpPr>
          <p:cNvPr id="7" name="Group 165"/>
          <p:cNvGrpSpPr>
            <a:grpSpLocks/>
          </p:cNvGrpSpPr>
          <p:nvPr/>
        </p:nvGrpSpPr>
        <p:grpSpPr bwMode="auto">
          <a:xfrm>
            <a:off x="12472988" y="6697663"/>
            <a:ext cx="989012" cy="182562"/>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grpSp>
        <p:nvGrpSpPr>
          <p:cNvPr id="8" name="Group 170"/>
          <p:cNvGrpSpPr>
            <a:grpSpLocks/>
          </p:cNvGrpSpPr>
          <p:nvPr/>
        </p:nvGrpSpPr>
        <p:grpSpPr bwMode="auto">
          <a:xfrm>
            <a:off x="12472988" y="5032375"/>
            <a:ext cx="989012" cy="184150"/>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grpSp>
        <p:nvGrpSpPr>
          <p:cNvPr id="9" name="Group 175"/>
          <p:cNvGrpSpPr>
            <a:grpSpLocks/>
          </p:cNvGrpSpPr>
          <p:nvPr/>
        </p:nvGrpSpPr>
        <p:grpSpPr bwMode="auto">
          <a:xfrm>
            <a:off x="12472988" y="4600575"/>
            <a:ext cx="989012" cy="182563"/>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grpSp>
        <p:nvGrpSpPr>
          <p:cNvPr id="10" name="Group 180"/>
          <p:cNvGrpSpPr>
            <a:grpSpLocks/>
          </p:cNvGrpSpPr>
          <p:nvPr/>
        </p:nvGrpSpPr>
        <p:grpSpPr bwMode="auto">
          <a:xfrm>
            <a:off x="12472988" y="4354513"/>
            <a:ext cx="989012" cy="184150"/>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sp>
        <p:nvSpPr>
          <p:cNvPr id="1470649" name="Rectangle 185"/>
          <p:cNvSpPr>
            <a:spLocks noChangeArrowheads="1"/>
          </p:cNvSpPr>
          <p:nvPr/>
        </p:nvSpPr>
        <p:spPr bwMode="auto">
          <a:xfrm>
            <a:off x="12269788" y="2263775"/>
            <a:ext cx="1401762" cy="2654300"/>
          </a:xfrm>
          <a:prstGeom prst="rect">
            <a:avLst/>
          </a:prstGeom>
          <a:noFill/>
          <a:ln w="9525">
            <a:noFill/>
            <a:miter lim="800000"/>
            <a:headEnd/>
            <a:tailEnd/>
          </a:ln>
          <a:effectLst/>
        </p:spPr>
        <p:txBody>
          <a:bodyPr lIns="87785" tIns="43893" rIns="87785" bIns="43893"/>
          <a:lstStyle/>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配色参考方案：</a:t>
            </a:r>
          </a:p>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（仅供参考）</a:t>
            </a:r>
          </a:p>
        </p:txBody>
      </p:sp>
      <p:sp>
        <p:nvSpPr>
          <p:cNvPr id="1470650" name="Rectangle 186"/>
          <p:cNvSpPr>
            <a:spLocks noChangeArrowheads="1"/>
          </p:cNvSpPr>
          <p:nvPr/>
        </p:nvSpPr>
        <p:spPr bwMode="auto">
          <a:xfrm>
            <a:off x="12269788" y="-61913"/>
            <a:ext cx="1401762" cy="838201"/>
          </a:xfrm>
          <a:prstGeom prst="rect">
            <a:avLst/>
          </a:prstGeom>
          <a:noFill/>
          <a:ln w="9525">
            <a:noFill/>
            <a:miter lim="800000"/>
            <a:headEnd/>
            <a:tailEnd/>
          </a:ln>
          <a:effectLst/>
        </p:spPr>
        <p:txBody>
          <a:bodyPr lIns="87785" tIns="43893" rIns="87785" bIns="43893"/>
          <a:lstStyle/>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客户或者合作伙伴的标志放在右上角</a:t>
            </a:r>
            <a:r>
              <a:rPr lang="en-US" altLang="zh-CN" sz="1200" dirty="0">
                <a:solidFill>
                  <a:srgbClr val="F8F8F8"/>
                </a:solidFill>
                <a:latin typeface="华文细黑" pitchFamily="2" charset="-122"/>
                <a:ea typeface="华文细黑" pitchFamily="2" charset="-122"/>
              </a:rPr>
              <a:t>.</a:t>
            </a:r>
          </a:p>
        </p:txBody>
      </p:sp>
      <p:pic>
        <p:nvPicPr>
          <p:cNvPr id="17474" name="Picture 77" descr="Logo"/>
          <p:cNvPicPr>
            <a:picLocks noChangeAspect="1" noChangeArrowheads="1"/>
          </p:cNvPicPr>
          <p:nvPr/>
        </p:nvPicPr>
        <p:blipFill>
          <a:blip r:embed="rId2" cstate="print"/>
          <a:srcRect/>
          <a:stretch>
            <a:fillRect/>
          </a:stretch>
        </p:blipFill>
        <p:spPr bwMode="auto">
          <a:xfrm>
            <a:off x="10521950" y="5691188"/>
            <a:ext cx="706438" cy="704850"/>
          </a:xfrm>
          <a:prstGeom prst="rect">
            <a:avLst/>
          </a:prstGeom>
          <a:noFill/>
          <a:ln w="9525">
            <a:noFill/>
            <a:miter lim="800000"/>
            <a:headEnd/>
            <a:tailEnd/>
          </a:ln>
        </p:spPr>
      </p:pic>
      <p:pic>
        <p:nvPicPr>
          <p:cNvPr id="53" name="图片 5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87" y="-1"/>
            <a:ext cx="12192001" cy="6858001"/>
          </a:xfrm>
          <a:prstGeom prst="rect">
            <a:avLst/>
          </a:prstGeom>
        </p:spPr>
      </p:pic>
    </p:spTree>
  </p:cSld>
  <p:clrMapOvr>
    <a:masterClrMapping/>
  </p:clrMapOvr>
  <p:transition/>
  <p:hf sldNum="0" hdr="0" ftr="0"/>
</p:sldLayout>
</file>

<file path=ppt/slideLayouts/slideLayout5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81050" y="274638"/>
            <a:ext cx="1097597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81050" y="1600201"/>
            <a:ext cx="5411788"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345239" y="1600200"/>
            <a:ext cx="5411787"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345239" y="3938589"/>
            <a:ext cx="5411787"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81050" y="274638"/>
            <a:ext cx="10975975" cy="1143000"/>
          </a:xfrm>
        </p:spPr>
        <p:txBody>
          <a:bodyPr/>
          <a:lstStyle/>
          <a:p>
            <a:r>
              <a:rPr lang="zh-CN" altLang="en-US"/>
              <a:t>单击此处编辑母版标题样式</a:t>
            </a:r>
          </a:p>
        </p:txBody>
      </p:sp>
      <p:sp>
        <p:nvSpPr>
          <p:cNvPr id="3" name="表格占位符 2"/>
          <p:cNvSpPr>
            <a:spLocks noGrp="1"/>
          </p:cNvSpPr>
          <p:nvPr>
            <p:ph type="tbl" idx="1"/>
          </p:nvPr>
        </p:nvSpPr>
        <p:spPr>
          <a:xfrm>
            <a:off x="781050" y="1600201"/>
            <a:ext cx="10975975" cy="4525963"/>
          </a:xfrm>
        </p:spPr>
        <p:txBody>
          <a:bodyPr/>
          <a:lstStyle/>
          <a:p>
            <a:pPr lvl="0"/>
            <a:endParaRPr lang="zh-CN" altLang="en-US" noProof="0"/>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81050" y="274639"/>
            <a:ext cx="10975975"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标题 2"/>
          <p:cNvSpPr>
            <a:spLocks noGrp="1"/>
          </p:cNvSpPr>
          <p:nvPr>
            <p:ph type="title"/>
          </p:nvPr>
        </p:nvSpPr>
        <p:spPr>
          <a:xfrm>
            <a:off x="609759" y="339809"/>
            <a:ext cx="10975658" cy="586664"/>
          </a:xfrm>
        </p:spPr>
        <p:txBody>
          <a:bodyPr>
            <a:noAutofit/>
          </a:bodyPr>
          <a:lstStyle>
            <a:lvl1pPr algn="l">
              <a:defRPr sz="3200" b="1">
                <a:solidFill>
                  <a:srgbClr val="C00000"/>
                </a:solidFill>
                <a:latin typeface="+mn-lt"/>
              </a:defRPr>
            </a:lvl1pPr>
          </a:lstStyle>
          <a:p>
            <a:r>
              <a:rPr lang="zh-CN" altLang="en-US" dirty="0"/>
              <a:t>单击此处编辑母版标题样式</a:t>
            </a:r>
          </a:p>
        </p:txBody>
      </p:sp>
    </p:spTree>
    <p:extLst>
      <p:ext uri="{BB962C8B-B14F-4D97-AF65-F5344CB8AC3E}">
        <p14:creationId xmlns:p14="http://schemas.microsoft.com/office/powerpoint/2010/main" val="535542747"/>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1" descr="内页元素3-1"/>
          <p:cNvPicPr>
            <a:picLocks noChangeAspect="1" noChangeArrowheads="1"/>
          </p:cNvPicPr>
          <p:nvPr userDrawn="1"/>
        </p:nvPicPr>
        <p:blipFill>
          <a:blip r:embed="rId2" cstate="print"/>
          <a:srcRect/>
          <a:stretch>
            <a:fillRect/>
          </a:stretch>
        </p:blipFill>
        <p:spPr bwMode="auto">
          <a:xfrm>
            <a:off x="0" y="1"/>
            <a:ext cx="12193588" cy="6492875"/>
          </a:xfrm>
          <a:prstGeom prst="rect">
            <a:avLst/>
          </a:prstGeom>
          <a:noFill/>
          <a:ln w="9525">
            <a:noFill/>
            <a:miter lim="800000"/>
            <a:headEnd/>
            <a:tailEnd/>
          </a:ln>
        </p:spPr>
      </p:pic>
      <p:grpSp>
        <p:nvGrpSpPr>
          <p:cNvPr id="2" name="Group 72"/>
          <p:cNvGrpSpPr>
            <a:grpSpLocks/>
          </p:cNvGrpSpPr>
          <p:nvPr userDrawn="1"/>
        </p:nvGrpSpPr>
        <p:grpSpPr bwMode="auto">
          <a:xfrm>
            <a:off x="7939" y="7938"/>
            <a:ext cx="12193587" cy="6858000"/>
            <a:chOff x="1" y="1"/>
            <a:chExt cx="7681" cy="4320"/>
          </a:xfrm>
        </p:grpSpPr>
        <p:pic>
          <p:nvPicPr>
            <p:cNvPr id="6" name="Picture 73" descr="封面元素2"/>
            <p:cNvPicPr>
              <a:picLocks noChangeAspect="1" noChangeArrowheads="1"/>
            </p:cNvPicPr>
            <p:nvPr userDrawn="1"/>
          </p:nvPicPr>
          <p:blipFill>
            <a:blip r:embed="rId3" cstate="print"/>
            <a:srcRect/>
            <a:stretch>
              <a:fillRect/>
            </a:stretch>
          </p:blipFill>
          <p:spPr bwMode="auto">
            <a:xfrm>
              <a:off x="1" y="1"/>
              <a:ext cx="7681" cy="4320"/>
            </a:xfrm>
            <a:prstGeom prst="rect">
              <a:avLst/>
            </a:prstGeom>
            <a:noFill/>
            <a:ln w="9525">
              <a:noFill/>
              <a:miter lim="800000"/>
              <a:headEnd/>
              <a:tailEnd/>
            </a:ln>
          </p:spPr>
        </p:pic>
        <p:sp>
          <p:nvSpPr>
            <p:cNvPr id="7" name="Rectangle 74"/>
            <p:cNvSpPr>
              <a:spLocks noChangeArrowheads="1"/>
            </p:cNvSpPr>
            <p:nvPr userDrawn="1"/>
          </p:nvSpPr>
          <p:spPr bwMode="auto">
            <a:xfrm>
              <a:off x="6554" y="3482"/>
              <a:ext cx="602" cy="629"/>
            </a:xfrm>
            <a:prstGeom prst="rect">
              <a:avLst/>
            </a:prstGeom>
            <a:solidFill>
              <a:schemeClr val="bg1"/>
            </a:solidFill>
            <a:ln w="9525" algn="ctr">
              <a:noFill/>
              <a:miter lim="800000"/>
              <a:headEnd/>
              <a:tailEnd/>
            </a:ln>
            <a:effectLst/>
          </p:spPr>
          <p:txBody>
            <a:bodyPr wrap="none" anchor="ctr"/>
            <a:lstStyle/>
            <a:p>
              <a:pPr>
                <a:defRPr/>
              </a:pPr>
              <a:endParaRPr lang="zh-CN" altLang="en-US">
                <a:solidFill>
                  <a:srgbClr val="000000"/>
                </a:solidFill>
              </a:endParaRPr>
            </a:p>
          </p:txBody>
        </p:sp>
      </p:grpSp>
      <p:sp>
        <p:nvSpPr>
          <p:cNvPr id="8" name="Text Box 76"/>
          <p:cNvSpPr txBox="1">
            <a:spLocks noChangeArrowheads="1"/>
          </p:cNvSpPr>
          <p:nvPr userDrawn="1"/>
        </p:nvSpPr>
        <p:spPr bwMode="auto">
          <a:xfrm>
            <a:off x="811213" y="6199188"/>
            <a:ext cx="2654545" cy="307762"/>
          </a:xfrm>
          <a:prstGeom prst="rect">
            <a:avLst/>
          </a:prstGeom>
          <a:noFill/>
          <a:ln w="9525">
            <a:noFill/>
            <a:miter lim="800000"/>
            <a:headEnd/>
            <a:tailEnd/>
          </a:ln>
        </p:spPr>
        <p:txBody>
          <a:bodyPr wrap="none" lIns="91426" tIns="45713" rIns="91426" bIns="45713">
            <a:spAutoFit/>
          </a:bodyPr>
          <a:lstStyle/>
          <a:p>
            <a:pPr eaLnBrk="0" hangingPunct="0">
              <a:defRPr/>
            </a:pPr>
            <a:r>
              <a:rPr lang="en-US" altLang="zh-CN" sz="1400" dirty="0">
                <a:solidFill>
                  <a:srgbClr val="000000"/>
                </a:solidFill>
                <a:ea typeface="ＭＳ Ｐゴシック" pitchFamily="34" charset="-128"/>
              </a:rPr>
              <a:t>HUAWEI TECHNOLOGIES CO., LTD.</a:t>
            </a:r>
          </a:p>
        </p:txBody>
      </p:sp>
      <p:pic>
        <p:nvPicPr>
          <p:cNvPr id="9" name="Picture 77" descr="Logo"/>
          <p:cNvPicPr>
            <a:picLocks noChangeAspect="1" noChangeArrowheads="1"/>
          </p:cNvPicPr>
          <p:nvPr userDrawn="1"/>
        </p:nvPicPr>
        <p:blipFill>
          <a:blip r:embed="rId4" cstate="print"/>
          <a:srcRect/>
          <a:stretch>
            <a:fillRect/>
          </a:stretch>
        </p:blipFill>
        <p:spPr bwMode="auto">
          <a:xfrm>
            <a:off x="10521950" y="5691188"/>
            <a:ext cx="706438" cy="704850"/>
          </a:xfrm>
          <a:prstGeom prst="rect">
            <a:avLst/>
          </a:prstGeom>
          <a:noFill/>
          <a:ln w="9525">
            <a:noFill/>
            <a:miter lim="800000"/>
            <a:headEnd/>
            <a:tailEnd/>
          </a:ln>
        </p:spPr>
      </p:pic>
      <p:sp>
        <p:nvSpPr>
          <p:cNvPr id="10" name="Rectangle 14"/>
          <p:cNvSpPr>
            <a:spLocks noChangeArrowheads="1"/>
          </p:cNvSpPr>
          <p:nvPr userDrawn="1"/>
        </p:nvSpPr>
        <p:spPr bwMode="auto">
          <a:xfrm>
            <a:off x="-2460624" y="528638"/>
            <a:ext cx="2460625" cy="5307012"/>
          </a:xfrm>
          <a:prstGeom prst="rect">
            <a:avLst/>
          </a:prstGeom>
          <a:noFill/>
          <a:ln w="9525">
            <a:noFill/>
            <a:miter lim="800000"/>
            <a:headEnd/>
            <a:tailEnd/>
          </a:ln>
          <a:effectLst/>
        </p:spPr>
        <p:txBody>
          <a:bodyPr lIns="87785" tIns="43893" rIns="87785" bIns="43893"/>
          <a:lstStyle/>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英文标题</a:t>
            </a:r>
            <a:r>
              <a:rPr lang="en-US" altLang="zh-CN" sz="1200" dirty="0">
                <a:solidFill>
                  <a:srgbClr val="F8F8F8"/>
                </a:solidFill>
                <a:ea typeface="华文细黑" pitchFamily="2" charset="-122"/>
              </a:rPr>
              <a:t>:32-35pt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 R153 G0 B0</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Medium</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defRPr/>
            </a:pPr>
            <a:endParaRPr lang="en-US" altLang="zh-CN"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中文标题</a:t>
            </a:r>
            <a:r>
              <a:rPr lang="en-US" altLang="zh-CN" sz="1200" dirty="0">
                <a:solidFill>
                  <a:srgbClr val="F8F8F8"/>
                </a:solidFill>
                <a:ea typeface="华文细黑" pitchFamily="2" charset="-122"/>
              </a:rPr>
              <a:t>:30-32pt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 R153 G0 B0</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字体</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黑体</a:t>
            </a: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英文正文</a:t>
            </a:r>
            <a:r>
              <a:rPr lang="en-US" altLang="zh-CN" sz="1200" dirty="0">
                <a:solidFill>
                  <a:srgbClr val="F8F8F8"/>
                </a:solidFill>
                <a:ea typeface="华文细黑" pitchFamily="2" charset="-122"/>
              </a:rPr>
              <a:t>:20-22pt</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子目录 </a:t>
            </a:r>
            <a:r>
              <a:rPr lang="en-US" altLang="zh-CN" sz="1200" dirty="0">
                <a:solidFill>
                  <a:srgbClr val="F8F8F8"/>
                </a:solidFill>
                <a:ea typeface="华文细黑" pitchFamily="2" charset="-122"/>
              </a:rPr>
              <a:t>(2-5</a:t>
            </a:r>
            <a:r>
              <a:rPr lang="zh-CN" altLang="en-US" sz="1200" dirty="0">
                <a:solidFill>
                  <a:srgbClr val="F8F8F8"/>
                </a:solidFill>
                <a:ea typeface="华文细黑" pitchFamily="2" charset="-122"/>
              </a:rPr>
              <a:t>级</a:t>
            </a:r>
            <a:r>
              <a:rPr lang="en-US" altLang="zh-CN" sz="1200" dirty="0">
                <a:solidFill>
                  <a:srgbClr val="F8F8F8"/>
                </a:solidFill>
                <a:ea typeface="华文细黑" pitchFamily="2" charset="-122"/>
              </a:rPr>
              <a:t>) :18pt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黑色</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Regular</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defRPr/>
            </a:pPr>
            <a:endParaRPr lang="en-US" altLang="zh-CN"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中文正文</a:t>
            </a:r>
            <a:r>
              <a:rPr lang="en-US" altLang="zh-CN" sz="1200" dirty="0">
                <a:solidFill>
                  <a:srgbClr val="F8F8F8"/>
                </a:solidFill>
                <a:ea typeface="华文细黑" pitchFamily="2" charset="-122"/>
              </a:rPr>
              <a:t>:18-20pt</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子目录</a:t>
            </a:r>
            <a:r>
              <a:rPr lang="en-US" altLang="zh-CN" sz="1200" dirty="0">
                <a:solidFill>
                  <a:srgbClr val="F8F8F8"/>
                </a:solidFill>
                <a:ea typeface="华文细黑" pitchFamily="2" charset="-122"/>
              </a:rPr>
              <a:t>(2-5</a:t>
            </a:r>
            <a:r>
              <a:rPr lang="zh-CN" altLang="en-US" sz="1200" dirty="0">
                <a:solidFill>
                  <a:srgbClr val="F8F8F8"/>
                </a:solidFill>
                <a:ea typeface="华文细黑" pitchFamily="2" charset="-122"/>
              </a:rPr>
              <a:t>级</a:t>
            </a:r>
            <a:r>
              <a:rPr lang="en-US" altLang="zh-CN" sz="1200" dirty="0">
                <a:solidFill>
                  <a:srgbClr val="F8F8F8"/>
                </a:solidFill>
                <a:ea typeface="华文细黑" pitchFamily="2" charset="-122"/>
              </a:rPr>
              <a:t>):18pt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黑色</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字体</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细黑体 </a:t>
            </a:r>
            <a:endParaRPr lang="zh-CN" altLang="en-US" sz="1200" dirty="0">
              <a:solidFill>
                <a:srgbClr val="080808"/>
              </a:solidFill>
              <a:ea typeface="华文细黑" pitchFamily="2" charset="-122"/>
            </a:endParaRPr>
          </a:p>
        </p:txBody>
      </p:sp>
      <p:sp>
        <p:nvSpPr>
          <p:cNvPr id="11" name="Rectangle 15"/>
          <p:cNvSpPr>
            <a:spLocks noChangeArrowheads="1"/>
          </p:cNvSpPr>
          <p:nvPr userDrawn="1"/>
        </p:nvSpPr>
        <p:spPr bwMode="auto">
          <a:xfrm>
            <a:off x="12361864" y="5445126"/>
            <a:ext cx="1227137" cy="320675"/>
          </a:xfrm>
          <a:prstGeom prst="rect">
            <a:avLst/>
          </a:prstGeom>
          <a:solidFill>
            <a:srgbClr val="F8F8F8"/>
          </a:solidFill>
          <a:ln w="9525" algn="ctr">
            <a:noFill/>
            <a:miter lim="800000"/>
            <a:headEnd/>
            <a:tailEnd/>
          </a:ln>
          <a:effectLst/>
        </p:spPr>
        <p:txBody>
          <a:bodyPr lIns="91411" tIns="45705" rIns="91411" bIns="45705" anchor="ctr">
            <a:spAutoFit/>
          </a:bodyPr>
          <a:lstStyle/>
          <a:p>
            <a:pPr defTabSz="877752" eaLnBrk="0" hangingPunct="0">
              <a:defRPr/>
            </a:pPr>
            <a:endParaRPr lang="zh-CN" altLang="zh-CN" sz="1500" dirty="0">
              <a:solidFill>
                <a:srgbClr val="000000"/>
              </a:solidFill>
              <a:latin typeface="FrutigerNext LT Regular" pitchFamily="34" charset="0"/>
              <a:ea typeface="ＭＳ Ｐゴシック" pitchFamily="34" charset="-128"/>
            </a:endParaRPr>
          </a:p>
        </p:txBody>
      </p:sp>
      <p:grpSp>
        <p:nvGrpSpPr>
          <p:cNvPr id="3" name="Group 16"/>
          <p:cNvGrpSpPr>
            <a:grpSpLocks/>
          </p:cNvGrpSpPr>
          <p:nvPr userDrawn="1"/>
        </p:nvGrpSpPr>
        <p:grpSpPr bwMode="auto">
          <a:xfrm>
            <a:off x="12472988" y="5278438"/>
            <a:ext cx="989012" cy="184150"/>
            <a:chOff x="6657" y="3492"/>
            <a:chExt cx="527" cy="121"/>
          </a:xfrm>
        </p:grpSpPr>
        <p:sp>
          <p:nvSpPr>
            <p:cNvPr id="13" name="Rectangle 17"/>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ndParaRPr>
            </a:p>
          </p:txBody>
        </p:sp>
        <p:sp>
          <p:nvSpPr>
            <p:cNvPr id="14" name="Rectangle 18"/>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5" name="Rectangle 19"/>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000000"/>
                </a:solidFill>
              </a:endParaRPr>
            </a:p>
          </p:txBody>
        </p:sp>
        <p:sp>
          <p:nvSpPr>
            <p:cNvPr id="16" name="Rectangle 20"/>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5" name="Group 21"/>
          <p:cNvGrpSpPr>
            <a:grpSpLocks/>
          </p:cNvGrpSpPr>
          <p:nvPr userDrawn="1"/>
        </p:nvGrpSpPr>
        <p:grpSpPr bwMode="auto">
          <a:xfrm>
            <a:off x="12472988" y="6203950"/>
            <a:ext cx="989012" cy="182563"/>
            <a:chOff x="6657" y="4103"/>
            <a:chExt cx="527" cy="121"/>
          </a:xfrm>
        </p:grpSpPr>
        <p:sp>
          <p:nvSpPr>
            <p:cNvPr id="18" name="Rectangle 22"/>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sp>
          <p:nvSpPr>
            <p:cNvPr id="19" name="Rectangle 23"/>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ndParaRPr>
            </a:p>
          </p:txBody>
        </p:sp>
        <p:sp>
          <p:nvSpPr>
            <p:cNvPr id="20" name="Rectangle 24"/>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ndParaRPr>
            </a:p>
          </p:txBody>
        </p:sp>
        <p:sp>
          <p:nvSpPr>
            <p:cNvPr id="21" name="Rectangle 25"/>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2" name="Group 26"/>
          <p:cNvGrpSpPr>
            <a:grpSpLocks/>
          </p:cNvGrpSpPr>
          <p:nvPr userDrawn="1"/>
        </p:nvGrpSpPr>
        <p:grpSpPr bwMode="auto">
          <a:xfrm>
            <a:off x="12472988" y="6450013"/>
            <a:ext cx="989012" cy="182562"/>
            <a:chOff x="6657" y="4266"/>
            <a:chExt cx="527" cy="121"/>
          </a:xfrm>
        </p:grpSpPr>
        <p:sp>
          <p:nvSpPr>
            <p:cNvPr id="23" name="Rectangle 27"/>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ndParaRPr>
            </a:p>
          </p:txBody>
        </p:sp>
        <p:sp>
          <p:nvSpPr>
            <p:cNvPr id="24" name="Rectangle 28"/>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000000"/>
                </a:solidFill>
              </a:endParaRPr>
            </a:p>
          </p:txBody>
        </p:sp>
        <p:sp>
          <p:nvSpPr>
            <p:cNvPr id="25" name="Rectangle 29"/>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ndParaRPr>
            </a:p>
          </p:txBody>
        </p:sp>
        <p:sp>
          <p:nvSpPr>
            <p:cNvPr id="26" name="Rectangle 30"/>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7" name="Group 31"/>
          <p:cNvGrpSpPr>
            <a:grpSpLocks/>
          </p:cNvGrpSpPr>
          <p:nvPr userDrawn="1"/>
        </p:nvGrpSpPr>
        <p:grpSpPr bwMode="auto">
          <a:xfrm>
            <a:off x="12472988" y="5527675"/>
            <a:ext cx="989012" cy="182563"/>
            <a:chOff x="6657" y="3656"/>
            <a:chExt cx="527" cy="121"/>
          </a:xfrm>
        </p:grpSpPr>
        <p:sp>
          <p:nvSpPr>
            <p:cNvPr id="28" name="Rectangle 32"/>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sp>
          <p:nvSpPr>
            <p:cNvPr id="29" name="Rectangle 33"/>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30" name="Rectangle 34"/>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31" name="Rectangle 35"/>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22" name="Group 36"/>
          <p:cNvGrpSpPr>
            <a:grpSpLocks/>
          </p:cNvGrpSpPr>
          <p:nvPr userDrawn="1"/>
        </p:nvGrpSpPr>
        <p:grpSpPr bwMode="auto">
          <a:xfrm>
            <a:off x="12472988" y="5957888"/>
            <a:ext cx="989012" cy="182562"/>
            <a:chOff x="6657" y="3941"/>
            <a:chExt cx="527" cy="121"/>
          </a:xfrm>
        </p:grpSpPr>
        <p:sp>
          <p:nvSpPr>
            <p:cNvPr id="33" name="Rectangle 37"/>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ndParaRPr>
            </a:p>
          </p:txBody>
        </p:sp>
        <p:sp>
          <p:nvSpPr>
            <p:cNvPr id="34" name="Rectangle 38"/>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000000"/>
                </a:solidFill>
              </a:endParaRPr>
            </a:p>
          </p:txBody>
        </p:sp>
        <p:sp>
          <p:nvSpPr>
            <p:cNvPr id="35" name="Rectangle 39"/>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sp>
          <p:nvSpPr>
            <p:cNvPr id="36" name="Rectangle 40"/>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27" name="Group 41"/>
          <p:cNvGrpSpPr>
            <a:grpSpLocks/>
          </p:cNvGrpSpPr>
          <p:nvPr userDrawn="1"/>
        </p:nvGrpSpPr>
        <p:grpSpPr bwMode="auto">
          <a:xfrm>
            <a:off x="12472988" y="6697663"/>
            <a:ext cx="989012" cy="182562"/>
            <a:chOff x="6657" y="4430"/>
            <a:chExt cx="527" cy="121"/>
          </a:xfrm>
        </p:grpSpPr>
        <p:sp>
          <p:nvSpPr>
            <p:cNvPr id="38" name="Rectangle 42"/>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39" name="Rectangle 43"/>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ndParaRPr>
            </a:p>
          </p:txBody>
        </p:sp>
        <p:sp>
          <p:nvSpPr>
            <p:cNvPr id="40" name="Rectangle 44"/>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sp>
          <p:nvSpPr>
            <p:cNvPr id="41" name="Rectangle 45"/>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32" name="Group 46"/>
          <p:cNvGrpSpPr>
            <a:grpSpLocks/>
          </p:cNvGrpSpPr>
          <p:nvPr userDrawn="1"/>
        </p:nvGrpSpPr>
        <p:grpSpPr bwMode="auto">
          <a:xfrm>
            <a:off x="12472988" y="5032375"/>
            <a:ext cx="989012" cy="184150"/>
            <a:chOff x="6657" y="3329"/>
            <a:chExt cx="527" cy="122"/>
          </a:xfrm>
        </p:grpSpPr>
        <p:sp>
          <p:nvSpPr>
            <p:cNvPr id="43" name="Rectangle 47"/>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44" name="Rectangle 48"/>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000000"/>
                </a:solidFill>
              </a:endParaRPr>
            </a:p>
          </p:txBody>
        </p:sp>
        <p:sp>
          <p:nvSpPr>
            <p:cNvPr id="45" name="Rectangle 49"/>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46" name="Rectangle 50"/>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37" name="Group 51"/>
          <p:cNvGrpSpPr>
            <a:grpSpLocks/>
          </p:cNvGrpSpPr>
          <p:nvPr userDrawn="1"/>
        </p:nvGrpSpPr>
        <p:grpSpPr bwMode="auto">
          <a:xfrm>
            <a:off x="12472988" y="4600575"/>
            <a:ext cx="989012" cy="182563"/>
            <a:chOff x="6657" y="3043"/>
            <a:chExt cx="527" cy="121"/>
          </a:xfrm>
        </p:grpSpPr>
        <p:sp>
          <p:nvSpPr>
            <p:cNvPr id="48" name="Rectangle 52"/>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49" name="Rectangle 53"/>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sp>
          <p:nvSpPr>
            <p:cNvPr id="50" name="Rectangle 54"/>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sp>
          <p:nvSpPr>
            <p:cNvPr id="51" name="Rectangle 55"/>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42" name="Group 56"/>
          <p:cNvGrpSpPr>
            <a:grpSpLocks/>
          </p:cNvGrpSpPr>
          <p:nvPr userDrawn="1"/>
        </p:nvGrpSpPr>
        <p:grpSpPr bwMode="auto">
          <a:xfrm>
            <a:off x="12472988" y="4354513"/>
            <a:ext cx="989012" cy="184150"/>
            <a:chOff x="6657" y="2881"/>
            <a:chExt cx="527" cy="121"/>
          </a:xfrm>
        </p:grpSpPr>
        <p:sp>
          <p:nvSpPr>
            <p:cNvPr id="53" name="Rectangle 57"/>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defRPr/>
              </a:pPr>
              <a:endParaRPr lang="zh-CN" altLang="en-US">
                <a:solidFill>
                  <a:srgbClr val="000000"/>
                </a:solidFill>
              </a:endParaRPr>
            </a:p>
          </p:txBody>
        </p:sp>
        <p:sp>
          <p:nvSpPr>
            <p:cNvPr id="54" name="Rectangle 58"/>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a:solidFill>
                  <a:srgbClr val="000000"/>
                </a:solidFill>
              </a:endParaRPr>
            </a:p>
          </p:txBody>
        </p:sp>
        <p:sp>
          <p:nvSpPr>
            <p:cNvPr id="55" name="Rectangle 59"/>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56" name="Rectangle 60"/>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grpSp>
      <p:sp>
        <p:nvSpPr>
          <p:cNvPr id="57" name="Rectangle 61"/>
          <p:cNvSpPr>
            <a:spLocks noChangeArrowheads="1"/>
          </p:cNvSpPr>
          <p:nvPr userDrawn="1"/>
        </p:nvSpPr>
        <p:spPr bwMode="auto">
          <a:xfrm>
            <a:off x="12269788" y="2263775"/>
            <a:ext cx="1401762" cy="2654300"/>
          </a:xfrm>
          <a:prstGeom prst="rect">
            <a:avLst/>
          </a:prstGeom>
          <a:noFill/>
          <a:ln w="9525">
            <a:noFill/>
            <a:miter lim="800000"/>
            <a:headEnd/>
            <a:tailEnd/>
          </a:ln>
          <a:effectLst/>
        </p:spPr>
        <p:txBody>
          <a:bodyPr lIns="87785" tIns="43893" rIns="87785" bIns="43893"/>
          <a:lstStyle/>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配色参考方案：</a:t>
            </a:r>
          </a:p>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（仅供参考）</a:t>
            </a:r>
          </a:p>
        </p:txBody>
      </p:sp>
      <p:sp>
        <p:nvSpPr>
          <p:cNvPr id="58" name="Rectangle 62"/>
          <p:cNvSpPr>
            <a:spLocks noChangeArrowheads="1"/>
          </p:cNvSpPr>
          <p:nvPr userDrawn="1"/>
        </p:nvSpPr>
        <p:spPr bwMode="auto">
          <a:xfrm>
            <a:off x="12269788" y="-61913"/>
            <a:ext cx="1401762" cy="838201"/>
          </a:xfrm>
          <a:prstGeom prst="rect">
            <a:avLst/>
          </a:prstGeom>
          <a:noFill/>
          <a:ln w="9525">
            <a:noFill/>
            <a:miter lim="800000"/>
            <a:headEnd/>
            <a:tailEnd/>
          </a:ln>
          <a:effectLst/>
        </p:spPr>
        <p:txBody>
          <a:bodyPr lIns="87785" tIns="43893" rIns="87785" bIns="43893"/>
          <a:lstStyle/>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客户或者合作伙伴的标志放在右上角</a:t>
            </a:r>
            <a:r>
              <a:rPr lang="en-US" altLang="zh-CN" sz="1200" dirty="0">
                <a:solidFill>
                  <a:srgbClr val="F8F8F8"/>
                </a:solidFill>
                <a:latin typeface="华文细黑" pitchFamily="2" charset="-122"/>
                <a:ea typeface="华文细黑" pitchFamily="2" charset="-122"/>
              </a:rPr>
              <a:t>.</a:t>
            </a:r>
          </a:p>
        </p:txBody>
      </p:sp>
      <p:sp>
        <p:nvSpPr>
          <p:cNvPr id="1508364" name="Rectangle 12"/>
          <p:cNvSpPr>
            <a:spLocks noGrp="1" noChangeArrowheads="1"/>
          </p:cNvSpPr>
          <p:nvPr>
            <p:ph type="ctrTitle"/>
          </p:nvPr>
        </p:nvSpPr>
        <p:spPr>
          <a:xfrm>
            <a:off x="896939" y="2130426"/>
            <a:ext cx="7350125" cy="1470025"/>
          </a:xfrm>
        </p:spPr>
        <p:txBody>
          <a:bodyPr/>
          <a:lstStyle>
            <a:lvl1pPr>
              <a:defRPr sz="4000">
                <a:solidFill>
                  <a:schemeClr val="bg1"/>
                </a:solidFill>
              </a:defRPr>
            </a:lvl1pPr>
          </a:lstStyle>
          <a:p>
            <a:r>
              <a:rPr lang="zh-CN" altLang="en-US"/>
              <a:t>单击此处编辑母版标题样式</a:t>
            </a:r>
          </a:p>
        </p:txBody>
      </p:sp>
      <p:sp>
        <p:nvSpPr>
          <p:cNvPr id="1508365" name="Rectangle 13"/>
          <p:cNvSpPr>
            <a:spLocks noGrp="1" noChangeArrowheads="1"/>
          </p:cNvSpPr>
          <p:nvPr>
            <p:ph type="subTitle" idx="1"/>
          </p:nvPr>
        </p:nvSpPr>
        <p:spPr>
          <a:xfrm>
            <a:off x="896938" y="4108450"/>
            <a:ext cx="7346950" cy="533400"/>
          </a:xfrm>
        </p:spPr>
        <p:txBody>
          <a:bodyPr anchor="ctr"/>
          <a:lstStyle>
            <a:lvl1pPr marL="0" indent="0">
              <a:buFontTx/>
              <a:buNone/>
              <a:defRPr>
                <a:solidFill>
                  <a:schemeClr val="bg1"/>
                </a:solidFill>
              </a:defRPr>
            </a:lvl1pPr>
          </a:lstStyle>
          <a:p>
            <a:r>
              <a:rPr lang="zh-CN" altLang="en-US"/>
              <a:t>单击此处编辑母版副标题样式</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4" y="4406901"/>
            <a:ext cx="10366375"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4" y="2906714"/>
            <a:ext cx="10366375" cy="1500187"/>
          </a:xfrm>
        </p:spPr>
        <p:txBody>
          <a:bodyPr anchor="b"/>
          <a:lstStyle>
            <a:lvl1pPr marL="0" indent="0">
              <a:buNone/>
              <a:defRPr sz="2000"/>
            </a:lvl1pPr>
            <a:lvl2pPr marL="457129" indent="0">
              <a:buNone/>
              <a:defRPr sz="1800"/>
            </a:lvl2pPr>
            <a:lvl3pPr marL="914258" indent="0">
              <a:buNone/>
              <a:defRPr sz="1600"/>
            </a:lvl3pPr>
            <a:lvl4pPr marL="1371387" indent="0">
              <a:buNone/>
              <a:defRPr sz="1400"/>
            </a:lvl4pPr>
            <a:lvl5pPr marL="1828516" indent="0">
              <a:buNone/>
              <a:defRPr sz="1400"/>
            </a:lvl5pPr>
            <a:lvl6pPr marL="2285645" indent="0">
              <a:buNone/>
              <a:defRPr sz="1400"/>
            </a:lvl6pPr>
            <a:lvl7pPr marL="2742774" indent="0">
              <a:buNone/>
              <a:defRPr sz="1400"/>
            </a:lvl7pPr>
            <a:lvl8pPr marL="3199903" indent="0">
              <a:buNone/>
              <a:defRPr sz="1400"/>
            </a:lvl8pPr>
            <a:lvl9pPr marL="3657032" indent="0">
              <a:buNone/>
              <a:defRPr sz="1400"/>
            </a:lvl9pPr>
          </a:lstStyle>
          <a:p>
            <a:pPr lvl="0"/>
            <a:r>
              <a:rPr lang="zh-CN" altLang="en-US"/>
              <a:t>单击此处编辑母版文本样式</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81050" y="1600201"/>
            <a:ext cx="54117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345239" y="1600201"/>
            <a:ext cx="5411787"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8"/>
            <a:ext cx="10975975"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7975" cy="639762"/>
          </a:xfrm>
        </p:spPr>
        <p:txBody>
          <a:bodyPr anchor="b"/>
          <a:lstStyle>
            <a:lvl1pPr marL="0" indent="0">
              <a:buNone/>
              <a:defRPr sz="2400" b="1"/>
            </a:lvl1pPr>
            <a:lvl2pPr marL="457129" indent="0">
              <a:buNone/>
              <a:defRPr sz="2000" b="1"/>
            </a:lvl2pPr>
            <a:lvl3pPr marL="914258" indent="0">
              <a:buNone/>
              <a:defRPr sz="1800" b="1"/>
            </a:lvl3pPr>
            <a:lvl4pPr marL="1371387" indent="0">
              <a:buNone/>
              <a:defRPr sz="1600" b="1"/>
            </a:lvl4pPr>
            <a:lvl5pPr marL="1828516" indent="0">
              <a:buNone/>
              <a:defRPr sz="1600" b="1"/>
            </a:lvl5pPr>
            <a:lvl6pPr marL="2285645" indent="0">
              <a:buNone/>
              <a:defRPr sz="1600" b="1"/>
            </a:lvl6pPr>
            <a:lvl7pPr marL="2742774" indent="0">
              <a:buNone/>
              <a:defRPr sz="1600" b="1"/>
            </a:lvl7pPr>
            <a:lvl8pPr marL="3199903" indent="0">
              <a:buNone/>
              <a:defRPr sz="1600" b="1"/>
            </a:lvl8pPr>
            <a:lvl9pPr marL="3657032"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425" y="1535113"/>
            <a:ext cx="5391150" cy="639762"/>
          </a:xfrm>
        </p:spPr>
        <p:txBody>
          <a:bodyPr anchor="b"/>
          <a:lstStyle>
            <a:lvl1pPr marL="0" indent="0">
              <a:buNone/>
              <a:defRPr sz="2400" b="1"/>
            </a:lvl1pPr>
            <a:lvl2pPr marL="457129" indent="0">
              <a:buNone/>
              <a:defRPr sz="2000" b="1"/>
            </a:lvl2pPr>
            <a:lvl3pPr marL="914258" indent="0">
              <a:buNone/>
              <a:defRPr sz="1800" b="1"/>
            </a:lvl3pPr>
            <a:lvl4pPr marL="1371387" indent="0">
              <a:buNone/>
              <a:defRPr sz="1600" b="1"/>
            </a:lvl4pPr>
            <a:lvl5pPr marL="1828516" indent="0">
              <a:buNone/>
              <a:defRPr sz="1600" b="1"/>
            </a:lvl5pPr>
            <a:lvl6pPr marL="2285645" indent="0">
              <a:buNone/>
              <a:defRPr sz="1600" b="1"/>
            </a:lvl6pPr>
            <a:lvl7pPr marL="2742774" indent="0">
              <a:buNone/>
              <a:defRPr sz="1600" b="1"/>
            </a:lvl7pPr>
            <a:lvl8pPr marL="3199903" indent="0">
              <a:buNone/>
              <a:defRPr sz="1600" b="1"/>
            </a:lvl8pPr>
            <a:lvl9pPr marL="3657032"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425" y="2174875"/>
            <a:ext cx="5391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81050" y="455614"/>
            <a:ext cx="10975975" cy="579437"/>
          </a:xfrm>
          <a:prstGeom prst="rect">
            <a:avLst/>
          </a:prstGeom>
        </p:spPr>
        <p:txBody>
          <a:bodyPr lIns="91426" tIns="45713" rIns="91426" bIns="45713"/>
          <a:lstStyle/>
          <a:p>
            <a:r>
              <a:rPr lang="zh-CN" altLang="en-US"/>
              <a:t>单击此处编辑母版标题样式</a:t>
            </a:r>
          </a:p>
        </p:txBody>
      </p:sp>
      <p:sp>
        <p:nvSpPr>
          <p:cNvPr id="3" name="Content Placeholder 2"/>
          <p:cNvSpPr>
            <a:spLocks noGrp="1"/>
          </p:cNvSpPr>
          <p:nvPr>
            <p:ph idx="1"/>
          </p:nvPr>
        </p:nvSpPr>
        <p:spPr>
          <a:xfrm>
            <a:off x="781050" y="1300163"/>
            <a:ext cx="10975975" cy="4525962"/>
          </a:xfrm>
          <a:prstGeom prst="rect">
            <a:avLst/>
          </a:prstGeom>
        </p:spPr>
        <p:txBody>
          <a:bodyPr lIns="91426" tIns="45713" rIns="91426" bIns="45713"/>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0"/>
          <p:cNvSpPr>
            <a:spLocks noGrp="1" noChangeArrowheads="1"/>
          </p:cNvSpPr>
          <p:nvPr>
            <p:ph type="dt" sz="half" idx="10"/>
          </p:nvPr>
        </p:nvSpPr>
        <p:spPr>
          <a:ln/>
        </p:spPr>
        <p:txBody>
          <a:bodyPr/>
          <a:lstStyle>
            <a:lvl1pPr>
              <a:defRPr/>
            </a:lvl1pPr>
          </a:lstStyle>
          <a:p>
            <a:endParaRPr lang="de-DE" altLang="zh-CN">
              <a:solidFill>
                <a:srgbClr val="000000"/>
              </a:solidFill>
            </a:endParaRPr>
          </a:p>
          <a:p>
            <a:r>
              <a:rPr lang="de-DE" altLang="zh-CN">
                <a:solidFill>
                  <a:srgbClr val="000000"/>
                </a:solidFill>
              </a:rPr>
              <a:t>Page </a:t>
            </a:r>
            <a:fld id="{CAB607DE-3F6C-44E4-9DBE-A10F74C71716}" type="slidenum">
              <a:rPr lang="de-DE" altLang="zh-CN">
                <a:solidFill>
                  <a:srgbClr val="000000"/>
                </a:solidFill>
              </a:rPr>
              <a:pPr/>
              <a:t>‹N°›</a:t>
            </a:fld>
            <a:endParaRPr lang="en-GB" altLang="zh-CN">
              <a:solidFill>
                <a:srgbClr val="000000"/>
              </a:solidFill>
            </a:endParaRP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83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613" cy="4691063"/>
          </a:xfrm>
        </p:spPr>
        <p:txBody>
          <a:bodyPr/>
          <a:lstStyle>
            <a:lvl1pPr marL="0" indent="0">
              <a:buNone/>
              <a:defRPr sz="1400"/>
            </a:lvl1pPr>
            <a:lvl2pPr marL="457129" indent="0">
              <a:buNone/>
              <a:defRPr sz="1200"/>
            </a:lvl2pPr>
            <a:lvl3pPr marL="914258" indent="0">
              <a:buNone/>
              <a:defRPr sz="1000"/>
            </a:lvl3pPr>
            <a:lvl4pPr marL="1371387" indent="0">
              <a:buNone/>
              <a:defRPr sz="900"/>
            </a:lvl4pPr>
            <a:lvl5pPr marL="1828516" indent="0">
              <a:buNone/>
              <a:defRPr sz="900"/>
            </a:lvl5pPr>
            <a:lvl6pPr marL="2285645" indent="0">
              <a:buNone/>
              <a:defRPr sz="900"/>
            </a:lvl6pPr>
            <a:lvl7pPr marL="2742774" indent="0">
              <a:buNone/>
              <a:defRPr sz="900"/>
            </a:lvl7pPr>
            <a:lvl8pPr marL="3199903" indent="0">
              <a:buNone/>
              <a:defRPr sz="900"/>
            </a:lvl8pPr>
            <a:lvl9pPr marL="3657032" indent="0">
              <a:buNone/>
              <a:defRPr sz="900"/>
            </a:lvl9pPr>
          </a:lstStyle>
          <a:p>
            <a:pPr lvl="0"/>
            <a:r>
              <a:rPr lang="zh-CN" altLang="en-US"/>
              <a:t>单击此处编辑母版文本样式</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678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6788" cy="4114800"/>
          </a:xfrm>
        </p:spPr>
        <p:txBody>
          <a:bodyPr/>
          <a:lstStyle>
            <a:lvl1pPr marL="0" indent="0">
              <a:buNone/>
              <a:defRPr sz="3200"/>
            </a:lvl1pPr>
            <a:lvl2pPr marL="457129" indent="0">
              <a:buNone/>
              <a:defRPr sz="2800"/>
            </a:lvl2pPr>
            <a:lvl3pPr marL="914258" indent="0">
              <a:buNone/>
              <a:defRPr sz="2400"/>
            </a:lvl3pPr>
            <a:lvl4pPr marL="1371387" indent="0">
              <a:buNone/>
              <a:defRPr sz="2000"/>
            </a:lvl4pPr>
            <a:lvl5pPr marL="1828516" indent="0">
              <a:buNone/>
              <a:defRPr sz="2000"/>
            </a:lvl5pPr>
            <a:lvl6pPr marL="2285645" indent="0">
              <a:buNone/>
              <a:defRPr sz="2000"/>
            </a:lvl6pPr>
            <a:lvl7pPr marL="2742774" indent="0">
              <a:buNone/>
              <a:defRPr sz="2000"/>
            </a:lvl7pPr>
            <a:lvl8pPr marL="3199903" indent="0">
              <a:buNone/>
              <a:defRPr sz="2000"/>
            </a:lvl8pPr>
            <a:lvl9pPr marL="3657032"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6788" cy="804862"/>
          </a:xfrm>
        </p:spPr>
        <p:txBody>
          <a:bodyPr/>
          <a:lstStyle>
            <a:lvl1pPr marL="0" indent="0">
              <a:buNone/>
              <a:defRPr sz="1400"/>
            </a:lvl1pPr>
            <a:lvl2pPr marL="457129" indent="0">
              <a:buNone/>
              <a:defRPr sz="1200"/>
            </a:lvl2pPr>
            <a:lvl3pPr marL="914258" indent="0">
              <a:buNone/>
              <a:defRPr sz="1000"/>
            </a:lvl3pPr>
            <a:lvl4pPr marL="1371387" indent="0">
              <a:buNone/>
              <a:defRPr sz="900"/>
            </a:lvl4pPr>
            <a:lvl5pPr marL="1828516" indent="0">
              <a:buNone/>
              <a:defRPr sz="900"/>
            </a:lvl5pPr>
            <a:lvl6pPr marL="2285645" indent="0">
              <a:buNone/>
              <a:defRPr sz="900"/>
            </a:lvl6pPr>
            <a:lvl7pPr marL="2742774" indent="0">
              <a:buNone/>
              <a:defRPr sz="900"/>
            </a:lvl7pPr>
            <a:lvl8pPr marL="3199903" indent="0">
              <a:buNone/>
              <a:defRPr sz="900"/>
            </a:lvl8pPr>
            <a:lvl9pPr marL="3657032" indent="0">
              <a:buNone/>
              <a:defRPr sz="900"/>
            </a:lvl9pPr>
          </a:lstStyle>
          <a:p>
            <a:pPr lvl="0"/>
            <a:r>
              <a:rPr lang="zh-CN" altLang="en-US"/>
              <a:t>单击此处编辑母版文本样式</a:t>
            </a:r>
          </a:p>
        </p:txBody>
      </p:sp>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13825"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81051" y="274639"/>
            <a:ext cx="808037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81050" y="274638"/>
            <a:ext cx="10975975"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781050" y="1600201"/>
            <a:ext cx="5411788"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345239" y="1600200"/>
            <a:ext cx="5411787"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345239" y="3938589"/>
            <a:ext cx="5411787"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81050" y="274638"/>
            <a:ext cx="10975975" cy="1143000"/>
          </a:xfrm>
        </p:spPr>
        <p:txBody>
          <a:bodyPr/>
          <a:lstStyle/>
          <a:p>
            <a:r>
              <a:rPr lang="zh-CN" altLang="en-US"/>
              <a:t>单击此处编辑母版标题样式</a:t>
            </a:r>
          </a:p>
        </p:txBody>
      </p:sp>
      <p:sp>
        <p:nvSpPr>
          <p:cNvPr id="3" name="表格占位符 2"/>
          <p:cNvSpPr>
            <a:spLocks noGrp="1"/>
          </p:cNvSpPr>
          <p:nvPr>
            <p:ph type="tbl" idx="1"/>
          </p:nvPr>
        </p:nvSpPr>
        <p:spPr>
          <a:xfrm>
            <a:off x="781050" y="1600201"/>
            <a:ext cx="10975975" cy="4525963"/>
          </a:xfrm>
        </p:spPr>
        <p:txBody>
          <a:bodyPr/>
          <a:lstStyle/>
          <a:p>
            <a:pPr lvl="0"/>
            <a:endParaRPr lang="zh-CN" altLang="en-US" noProof="0"/>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81050" y="274639"/>
            <a:ext cx="10975975"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81051" y="274638"/>
            <a:ext cx="10546592" cy="544228"/>
          </a:xfrm>
        </p:spPr>
        <p:txBody>
          <a:bodyPr/>
          <a:lstStyle>
            <a:lvl1pPr>
              <a:defRPr lang="zh-CN" altLang="en-US"/>
            </a:lvl1pPr>
          </a:lstStyle>
          <a:p>
            <a:r>
              <a:rPr lang="zh-CN" altLang="en-US"/>
              <a:t>单击此处编辑母版标题样式</a:t>
            </a: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3" y="2636846"/>
            <a:ext cx="5616576" cy="584751"/>
          </a:xfrm>
        </p:spPr>
        <p:txBody>
          <a:bodyPr/>
          <a:lstStyle/>
          <a:p>
            <a:r>
              <a:rPr lang="zh-CN" altLang="en-US" dirty="0"/>
              <a:t>单击此处编辑母版标题样式</a:t>
            </a:r>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solidFill>
                <a:srgbClr val="000000"/>
              </a:solidFill>
            </a:endParaRPr>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614" y="4406901"/>
            <a:ext cx="10366375" cy="1362075"/>
          </a:xfrm>
          <a:prstGeom prst="rect">
            <a:avLst/>
          </a:prstGeom>
        </p:spPr>
        <p:txBody>
          <a:bodyPr lIns="91426" tIns="45713" rIns="91426" bIns="45713" anchor="t"/>
          <a:lstStyle>
            <a:lvl1pPr algn="l">
              <a:defRPr sz="4000" b="1" cap="all"/>
            </a:lvl1pPr>
          </a:lstStyle>
          <a:p>
            <a:r>
              <a:rPr lang="zh-CN" altLang="en-US"/>
              <a:t>单击此处编辑母版标题样式</a:t>
            </a:r>
          </a:p>
        </p:txBody>
      </p:sp>
      <p:sp>
        <p:nvSpPr>
          <p:cNvPr id="3" name="Text Placeholder 2"/>
          <p:cNvSpPr>
            <a:spLocks noGrp="1"/>
          </p:cNvSpPr>
          <p:nvPr>
            <p:ph type="body" idx="1"/>
          </p:nvPr>
        </p:nvSpPr>
        <p:spPr>
          <a:xfrm>
            <a:off x="963614" y="2906714"/>
            <a:ext cx="10366375" cy="1500187"/>
          </a:xfrm>
          <a:prstGeom prst="rect">
            <a:avLst/>
          </a:prstGeom>
        </p:spPr>
        <p:txBody>
          <a:bodyPr lIns="91426" tIns="45713" rIns="91426" bIns="45713" anchor="b"/>
          <a:lstStyle>
            <a:lvl1pPr marL="0" indent="0">
              <a:buNone/>
              <a:defRPr sz="2000"/>
            </a:lvl1pPr>
            <a:lvl2pPr marL="457129" indent="0">
              <a:buNone/>
              <a:defRPr sz="1800"/>
            </a:lvl2pPr>
            <a:lvl3pPr marL="914258" indent="0">
              <a:buNone/>
              <a:defRPr sz="1600"/>
            </a:lvl3pPr>
            <a:lvl4pPr marL="1371387" indent="0">
              <a:buNone/>
              <a:defRPr sz="1400"/>
            </a:lvl4pPr>
            <a:lvl5pPr marL="1828516" indent="0">
              <a:buNone/>
              <a:defRPr sz="1400"/>
            </a:lvl5pPr>
            <a:lvl6pPr marL="2285645" indent="0">
              <a:buNone/>
              <a:defRPr sz="1400"/>
            </a:lvl6pPr>
            <a:lvl7pPr marL="2742774" indent="0">
              <a:buNone/>
              <a:defRPr sz="1400"/>
            </a:lvl7pPr>
            <a:lvl8pPr marL="3199903" indent="0">
              <a:buNone/>
              <a:defRPr sz="1400"/>
            </a:lvl8pPr>
            <a:lvl9pPr marL="3657032" indent="0">
              <a:buNone/>
              <a:defRPr sz="1400"/>
            </a:lvl9pPr>
          </a:lstStyle>
          <a:p>
            <a:pPr lvl="0"/>
            <a:r>
              <a:rPr lang="zh-CN" altLang="en-US"/>
              <a:t>单击此处编辑母版文本样式</a:t>
            </a:r>
          </a:p>
        </p:txBody>
      </p:sp>
      <p:sp>
        <p:nvSpPr>
          <p:cNvPr id="4" name="Rectangle 80"/>
          <p:cNvSpPr>
            <a:spLocks noGrp="1" noChangeArrowheads="1"/>
          </p:cNvSpPr>
          <p:nvPr>
            <p:ph type="dt" sz="half" idx="10"/>
          </p:nvPr>
        </p:nvSpPr>
        <p:spPr>
          <a:ln/>
        </p:spPr>
        <p:txBody>
          <a:bodyPr/>
          <a:lstStyle>
            <a:lvl1pPr>
              <a:defRPr/>
            </a:lvl1pPr>
          </a:lstStyle>
          <a:p>
            <a:endParaRPr lang="de-DE" altLang="zh-CN">
              <a:solidFill>
                <a:srgbClr val="000000"/>
              </a:solidFill>
            </a:endParaRPr>
          </a:p>
          <a:p>
            <a:r>
              <a:rPr lang="de-DE" altLang="zh-CN">
                <a:solidFill>
                  <a:srgbClr val="000000"/>
                </a:solidFill>
              </a:rPr>
              <a:t>Page </a:t>
            </a:r>
            <a:fld id="{C5D668A8-860A-4E08-ADDF-83EF96DC1C03}" type="slidenum">
              <a:rPr lang="de-DE" altLang="zh-CN">
                <a:solidFill>
                  <a:srgbClr val="000000"/>
                </a:solidFill>
              </a:rPr>
              <a:pPr/>
              <a:t>‹N°›</a:t>
            </a:fld>
            <a:endParaRPr lang="en-GB" altLang="zh-CN">
              <a:solidFill>
                <a:srgbClr val="000000"/>
              </a:solidFill>
            </a:endParaRPr>
          </a:p>
        </p:txBody>
      </p:sp>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a:xfrm>
            <a:off x="876307" y="479427"/>
            <a:ext cx="1625601" cy="200055"/>
          </a:xfrm>
        </p:spPr>
        <p:txBody>
          <a:bodyPr/>
          <a:lstStyle>
            <a:lvl1pPr>
              <a:defRPr/>
            </a:lvl1pPr>
          </a:lstStyle>
          <a:p>
            <a:pPr>
              <a:defRPr/>
            </a:pPr>
            <a:endParaRPr lang="en-US" altLang="zh-CN">
              <a:solidFill>
                <a:srgbClr val="000000"/>
              </a:solidFill>
            </a:endParaRPr>
          </a:p>
        </p:txBody>
      </p:sp>
    </p:spTree>
  </p:cSld>
  <p:clrMapOvr>
    <a:masterClrMapping/>
  </p:clrMapOvr>
  <p:transition advClick="0"/>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7797" y="325440"/>
            <a:ext cx="10179583" cy="871537"/>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1007797" y="1628777"/>
            <a:ext cx="10179583" cy="41941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520599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6375"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7575"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764831066"/>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5975"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0"/>
            <a:ext cx="10975975" cy="4525963"/>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509747562"/>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6375"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6375"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897358454"/>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5975"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11788"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3788" y="1600200"/>
            <a:ext cx="5411787"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62634723"/>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5975"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79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79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4425" y="1535113"/>
            <a:ext cx="5391150"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4425" y="2174875"/>
            <a:ext cx="5391150"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47575880"/>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5975"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958725014"/>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97895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781050" y="455614"/>
            <a:ext cx="10975975" cy="579437"/>
          </a:xfrm>
          <a:prstGeom prst="rect">
            <a:avLst/>
          </a:prstGeom>
        </p:spPr>
        <p:txBody>
          <a:bodyPr lIns="91426" tIns="45713" rIns="91426" bIns="45713"/>
          <a:lstStyle/>
          <a:p>
            <a:r>
              <a:rPr lang="zh-CN" altLang="en-US"/>
              <a:t>单击此处编辑母版标题样式</a:t>
            </a:r>
          </a:p>
        </p:txBody>
      </p:sp>
      <p:sp>
        <p:nvSpPr>
          <p:cNvPr id="3" name="Content Placeholder 2"/>
          <p:cNvSpPr>
            <a:spLocks noGrp="1"/>
          </p:cNvSpPr>
          <p:nvPr>
            <p:ph sz="half" idx="1"/>
          </p:nvPr>
        </p:nvSpPr>
        <p:spPr>
          <a:xfrm>
            <a:off x="781050" y="1300163"/>
            <a:ext cx="5411788" cy="4525962"/>
          </a:xfrm>
          <a:prstGeom prst="rect">
            <a:avLst/>
          </a:prstGeom>
        </p:spPr>
        <p:txBody>
          <a:bodyPr lIns="91426" tIns="45713" rIns="91426" bIns="45713"/>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Content Placeholder 3"/>
          <p:cNvSpPr>
            <a:spLocks noGrp="1"/>
          </p:cNvSpPr>
          <p:nvPr>
            <p:ph sz="half" idx="2"/>
          </p:nvPr>
        </p:nvSpPr>
        <p:spPr>
          <a:xfrm>
            <a:off x="6345239" y="1300163"/>
            <a:ext cx="5411787" cy="4525962"/>
          </a:xfrm>
          <a:prstGeom prst="rect">
            <a:avLst/>
          </a:prstGeom>
        </p:spPr>
        <p:txBody>
          <a:bodyPr lIns="91426" tIns="45713" rIns="91426" bIns="45713"/>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0"/>
          <p:cNvSpPr>
            <a:spLocks noGrp="1" noChangeArrowheads="1"/>
          </p:cNvSpPr>
          <p:nvPr>
            <p:ph type="dt" sz="half" idx="10"/>
          </p:nvPr>
        </p:nvSpPr>
        <p:spPr>
          <a:ln/>
        </p:spPr>
        <p:txBody>
          <a:bodyPr/>
          <a:lstStyle>
            <a:lvl1pPr>
              <a:defRPr/>
            </a:lvl1pPr>
          </a:lstStyle>
          <a:p>
            <a:endParaRPr lang="de-DE" altLang="zh-CN">
              <a:solidFill>
                <a:srgbClr val="000000"/>
              </a:solidFill>
            </a:endParaRPr>
          </a:p>
          <a:p>
            <a:r>
              <a:rPr lang="de-DE" altLang="zh-CN">
                <a:solidFill>
                  <a:srgbClr val="000000"/>
                </a:solidFill>
              </a:rPr>
              <a:t>Page </a:t>
            </a:r>
            <a:fld id="{B4452ACC-55AB-41EB-9605-E5ECBB8FD761}" type="slidenum">
              <a:rPr lang="de-DE" altLang="zh-CN">
                <a:solidFill>
                  <a:srgbClr val="000000"/>
                </a:solidFill>
              </a:rPr>
              <a:pPr/>
              <a:t>‹N°›</a:t>
            </a:fld>
            <a:endParaRPr lang="en-GB" altLang="zh-CN">
              <a:solidFill>
                <a:srgbClr val="000000"/>
              </a:solidFill>
            </a:endParaRP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8312"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44262570"/>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90775" y="4800600"/>
            <a:ext cx="7316788"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90775" y="612775"/>
            <a:ext cx="731678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90775" y="5367338"/>
            <a:ext cx="731678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87454031"/>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5975"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0"/>
            <a:ext cx="10975975"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72836257"/>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2375" y="274638"/>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80375"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8480358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38"/>
            <a:ext cx="10975975" cy="1143000"/>
          </a:xfrm>
          <a:prstGeom prst="rect">
            <a:avLst/>
          </a:prstGeom>
        </p:spPr>
        <p:txBody>
          <a:bodyPr lIns="91426" tIns="45713" rIns="91426" bIns="45713"/>
          <a:lstStyle>
            <a:lvl1pPr>
              <a:defRPr/>
            </a:lvl1pPr>
          </a:lstStyle>
          <a:p>
            <a:r>
              <a:rPr lang="zh-CN" altLang="en-US"/>
              <a:t>单击此处编辑母版标题样式</a:t>
            </a:r>
          </a:p>
        </p:txBody>
      </p:sp>
      <p:sp>
        <p:nvSpPr>
          <p:cNvPr id="3" name="Text Placeholder 2"/>
          <p:cNvSpPr>
            <a:spLocks noGrp="1"/>
          </p:cNvSpPr>
          <p:nvPr>
            <p:ph type="body" idx="1"/>
          </p:nvPr>
        </p:nvSpPr>
        <p:spPr>
          <a:xfrm>
            <a:off x="609600" y="1535113"/>
            <a:ext cx="5387975" cy="639762"/>
          </a:xfrm>
          <a:prstGeom prst="rect">
            <a:avLst/>
          </a:prstGeom>
        </p:spPr>
        <p:txBody>
          <a:bodyPr lIns="91426" tIns="45713" rIns="91426" bIns="45713" anchor="b"/>
          <a:lstStyle>
            <a:lvl1pPr marL="0" indent="0">
              <a:buNone/>
              <a:defRPr sz="2400" b="1"/>
            </a:lvl1pPr>
            <a:lvl2pPr marL="457129" indent="0">
              <a:buNone/>
              <a:defRPr sz="2000" b="1"/>
            </a:lvl2pPr>
            <a:lvl3pPr marL="914258" indent="0">
              <a:buNone/>
              <a:defRPr sz="1800" b="1"/>
            </a:lvl3pPr>
            <a:lvl4pPr marL="1371387" indent="0">
              <a:buNone/>
              <a:defRPr sz="1600" b="1"/>
            </a:lvl4pPr>
            <a:lvl5pPr marL="1828516" indent="0">
              <a:buNone/>
              <a:defRPr sz="1600" b="1"/>
            </a:lvl5pPr>
            <a:lvl6pPr marL="2285645" indent="0">
              <a:buNone/>
              <a:defRPr sz="1600" b="1"/>
            </a:lvl6pPr>
            <a:lvl7pPr marL="2742774" indent="0">
              <a:buNone/>
              <a:defRPr sz="1600" b="1"/>
            </a:lvl7pPr>
            <a:lvl8pPr marL="3199903" indent="0">
              <a:buNone/>
              <a:defRPr sz="1600" b="1"/>
            </a:lvl8pPr>
            <a:lvl9pPr marL="3657032"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7975" cy="3951288"/>
          </a:xfrm>
          <a:prstGeom prst="rect">
            <a:avLst/>
          </a:prstGeom>
        </p:spPr>
        <p:txBody>
          <a:bodyPr lIns="91426" tIns="45713" rIns="91426" bIns="45713"/>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Text Placeholder 4"/>
          <p:cNvSpPr>
            <a:spLocks noGrp="1"/>
          </p:cNvSpPr>
          <p:nvPr>
            <p:ph type="body" sz="quarter" idx="3"/>
          </p:nvPr>
        </p:nvSpPr>
        <p:spPr>
          <a:xfrm>
            <a:off x="6194425" y="1535113"/>
            <a:ext cx="5391150" cy="639762"/>
          </a:xfrm>
          <a:prstGeom prst="rect">
            <a:avLst/>
          </a:prstGeom>
        </p:spPr>
        <p:txBody>
          <a:bodyPr lIns="91426" tIns="45713" rIns="91426" bIns="45713" anchor="b"/>
          <a:lstStyle>
            <a:lvl1pPr marL="0" indent="0">
              <a:buNone/>
              <a:defRPr sz="2400" b="1"/>
            </a:lvl1pPr>
            <a:lvl2pPr marL="457129" indent="0">
              <a:buNone/>
              <a:defRPr sz="2000" b="1"/>
            </a:lvl2pPr>
            <a:lvl3pPr marL="914258" indent="0">
              <a:buNone/>
              <a:defRPr sz="1800" b="1"/>
            </a:lvl3pPr>
            <a:lvl4pPr marL="1371387" indent="0">
              <a:buNone/>
              <a:defRPr sz="1600" b="1"/>
            </a:lvl4pPr>
            <a:lvl5pPr marL="1828516" indent="0">
              <a:buNone/>
              <a:defRPr sz="1600" b="1"/>
            </a:lvl5pPr>
            <a:lvl6pPr marL="2285645" indent="0">
              <a:buNone/>
              <a:defRPr sz="1600" b="1"/>
            </a:lvl6pPr>
            <a:lvl7pPr marL="2742774" indent="0">
              <a:buNone/>
              <a:defRPr sz="1600" b="1"/>
            </a:lvl7pPr>
            <a:lvl8pPr marL="3199903" indent="0">
              <a:buNone/>
              <a:defRPr sz="1600" b="1"/>
            </a:lvl8pPr>
            <a:lvl9pPr marL="3657032"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4425" y="2174875"/>
            <a:ext cx="5391150" cy="3951288"/>
          </a:xfrm>
          <a:prstGeom prst="rect">
            <a:avLst/>
          </a:prstGeom>
        </p:spPr>
        <p:txBody>
          <a:bodyPr lIns="91426" tIns="45713" rIns="91426" bIns="45713"/>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0"/>
          <p:cNvSpPr>
            <a:spLocks noGrp="1" noChangeArrowheads="1"/>
          </p:cNvSpPr>
          <p:nvPr>
            <p:ph type="dt" sz="half" idx="10"/>
          </p:nvPr>
        </p:nvSpPr>
        <p:spPr>
          <a:ln/>
        </p:spPr>
        <p:txBody>
          <a:bodyPr/>
          <a:lstStyle>
            <a:lvl1pPr>
              <a:defRPr/>
            </a:lvl1pPr>
          </a:lstStyle>
          <a:p>
            <a:endParaRPr lang="de-DE" altLang="zh-CN">
              <a:solidFill>
                <a:srgbClr val="000000"/>
              </a:solidFill>
            </a:endParaRPr>
          </a:p>
          <a:p>
            <a:r>
              <a:rPr lang="de-DE" altLang="zh-CN">
                <a:solidFill>
                  <a:srgbClr val="000000"/>
                </a:solidFill>
              </a:rPr>
              <a:t>Page </a:t>
            </a:r>
            <a:fld id="{2EEEFF66-C291-4142-80A7-9460230DD308}" type="slidenum">
              <a:rPr lang="de-DE" altLang="zh-CN">
                <a:solidFill>
                  <a:srgbClr val="000000"/>
                </a:solidFill>
              </a:rPr>
              <a:pPr/>
              <a:t>‹N°›</a:t>
            </a:fld>
            <a:endParaRPr lang="en-GB" altLang="zh-CN">
              <a:solidFill>
                <a:srgbClr val="000000"/>
              </a:solidFill>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image" Target="../media/image4.png"/><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image" Target="../media/image9.png"/><Relationship Id="rId2" Type="http://schemas.openxmlformats.org/officeDocument/2006/relationships/slideLayout" Target="../slideLayouts/slideLayout55.xml"/><Relationship Id="rId16" Type="http://schemas.openxmlformats.org/officeDocument/2006/relationships/theme" Target="../theme/theme10.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19" Type="http://schemas.openxmlformats.org/officeDocument/2006/relationships/image" Target="../media/image10.png"/><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70.xml"/><Relationship Id="rId1" Type="http://schemas.openxmlformats.org/officeDocument/2006/relationships/slideLayout" Target="../slideLayouts/slideLayout69.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3" Type="http://schemas.openxmlformats.org/officeDocument/2006/relationships/theme" Target="../theme/theme1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5" Type="http://schemas.openxmlformats.org/officeDocument/2006/relationships/image" Target="../media/image16.png"/><Relationship Id="rId4" Type="http://schemas.openxmlformats.org/officeDocument/2006/relationships/image" Target="../media/image15.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image" Target="../media/image9.png"/><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theme" Target="../theme/theme20.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5.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5.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xml"/><Relationship Id="rId7" Type="http://schemas.openxmlformats.org/officeDocument/2006/relationships/theme" Target="../theme/theme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image" Target="../media/image7.jpeg"/><Relationship Id="rId4" Type="http://schemas.openxmlformats.org/officeDocument/2006/relationships/slideLayout" Target="../slideLayouts/slideLayout8.xml"/><Relationship Id="rId9" Type="http://schemas.openxmlformats.org/officeDocument/2006/relationships/image" Target="../media/image6.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image" Target="../media/image10.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image" Target="../media/image4.png"/><Relationship Id="rId2" Type="http://schemas.openxmlformats.org/officeDocument/2006/relationships/slideLayout" Target="../slideLayouts/slideLayout12.xml"/><Relationship Id="rId16" Type="http://schemas.openxmlformats.org/officeDocument/2006/relationships/image" Target="../media/image9.png"/><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7.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image" Target="../media/image10.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image" Target="../media/image4.png"/><Relationship Id="rId2" Type="http://schemas.openxmlformats.org/officeDocument/2006/relationships/slideLayout" Target="../slideLayouts/slideLayout26.xml"/><Relationship Id="rId16" Type="http://schemas.openxmlformats.org/officeDocument/2006/relationships/image" Target="../media/image9.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8.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image" Target="../media/image4.png"/><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image" Target="../media/image9.png"/><Relationship Id="rId2" Type="http://schemas.openxmlformats.org/officeDocument/2006/relationships/slideLayout" Target="../slideLayouts/slideLayout40.xml"/><Relationship Id="rId16" Type="http://schemas.openxmlformats.org/officeDocument/2006/relationships/theme" Target="../theme/theme9.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19" Type="http://schemas.openxmlformats.org/officeDocument/2006/relationships/image" Target="../media/image10.png"/><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132" name="Group 84"/>
          <p:cNvGrpSpPr>
            <a:grpSpLocks/>
          </p:cNvGrpSpPr>
          <p:nvPr/>
        </p:nvGrpSpPr>
        <p:grpSpPr bwMode="auto">
          <a:xfrm>
            <a:off x="1595" y="1588"/>
            <a:ext cx="12193587" cy="6858000"/>
            <a:chOff x="1" y="1"/>
            <a:chExt cx="7681" cy="4320"/>
          </a:xfrm>
        </p:grpSpPr>
        <p:pic>
          <p:nvPicPr>
            <p:cNvPr id="2133" name="Picture 85" descr="封面元素2"/>
            <p:cNvPicPr>
              <a:picLocks noChangeAspect="1" noChangeArrowheads="1"/>
            </p:cNvPicPr>
            <p:nvPr userDrawn="1"/>
          </p:nvPicPr>
          <p:blipFill>
            <a:blip r:embed="rId4" cstate="print"/>
            <a:srcRect/>
            <a:stretch>
              <a:fillRect/>
            </a:stretch>
          </p:blipFill>
          <p:spPr bwMode="auto">
            <a:xfrm>
              <a:off x="1" y="1"/>
              <a:ext cx="7681" cy="4320"/>
            </a:xfrm>
            <a:prstGeom prst="rect">
              <a:avLst/>
            </a:prstGeom>
            <a:noFill/>
          </p:spPr>
        </p:pic>
        <p:sp>
          <p:nvSpPr>
            <p:cNvPr id="2134" name="Rectangle 86"/>
            <p:cNvSpPr>
              <a:spLocks noChangeArrowheads="1"/>
            </p:cNvSpPr>
            <p:nvPr userDrawn="1"/>
          </p:nvSpPr>
          <p:spPr bwMode="auto">
            <a:xfrm>
              <a:off x="6554" y="3482"/>
              <a:ext cx="602" cy="629"/>
            </a:xfrm>
            <a:prstGeom prst="rect">
              <a:avLst/>
            </a:prstGeom>
            <a:solidFill>
              <a:schemeClr val="bg1"/>
            </a:solidFill>
            <a:ln w="9525" algn="ctr">
              <a:noFill/>
              <a:miter lim="800000"/>
              <a:headEnd/>
              <a:tailEnd/>
            </a:ln>
            <a:effectLst/>
          </p:spPr>
          <p:txBody>
            <a:bodyPr wrap="none" anchor="ctr"/>
            <a:lstStyle/>
            <a:p>
              <a:endParaRPr lang="zh-CN" altLang="en-US"/>
            </a:p>
          </p:txBody>
        </p:sp>
      </p:grpSp>
      <p:sp>
        <p:nvSpPr>
          <p:cNvPr id="2052" name="Rectangle 8"/>
          <p:cNvSpPr>
            <a:spLocks noGrp="1" noChangeArrowheads="1"/>
          </p:cNvSpPr>
          <p:nvPr>
            <p:ph type="title"/>
          </p:nvPr>
        </p:nvSpPr>
        <p:spPr bwMode="auto">
          <a:xfrm>
            <a:off x="876303" y="2636841"/>
            <a:ext cx="7583488" cy="579437"/>
          </a:xfrm>
          <a:prstGeom prst="rect">
            <a:avLst/>
          </a:prstGeom>
          <a:noFill/>
          <a:ln w="9525" algn="ctr">
            <a:noFill/>
            <a:miter lim="800000"/>
            <a:headEnd/>
            <a:tailEnd/>
          </a:ln>
          <a:effectLst/>
        </p:spPr>
        <p:txBody>
          <a:bodyPr vert="horz" wrap="square" lIns="0" tIns="45680" rIns="91360" bIns="45680" numCol="1" anchor="t" anchorCtr="0" compatLnSpc="1">
            <a:prstTxWarp prst="textNoShape">
              <a:avLst/>
            </a:prstTxWarp>
            <a:spAutoFit/>
          </a:bodyPr>
          <a:lstStyle/>
          <a:p>
            <a:pPr lvl="0"/>
            <a:r>
              <a:rPr lang="en-US" altLang="zh-CN"/>
              <a:t>Click to edit Master title style</a:t>
            </a:r>
            <a:endParaRPr lang="zh-CN" altLang="en-US"/>
          </a:p>
        </p:txBody>
      </p:sp>
      <p:sp>
        <p:nvSpPr>
          <p:cNvPr id="152" name="Text Box 5"/>
          <p:cNvSpPr txBox="1">
            <a:spLocks noChangeArrowheads="1"/>
          </p:cNvSpPr>
          <p:nvPr/>
        </p:nvSpPr>
        <p:spPr bwMode="auto">
          <a:xfrm>
            <a:off x="876304" y="6230941"/>
            <a:ext cx="2747659" cy="20005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9136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300" dirty="0">
                <a:solidFill>
                  <a:srgbClr val="000000"/>
                </a:solidFill>
                <a:latin typeface="FrutigerNext LT Bold" pitchFamily="34" charset="0"/>
                <a:ea typeface="MS PGothic" pitchFamily="34" charset="-128"/>
              </a:rPr>
              <a:t>HUAWEI TECHNOLOGIES CO., LTD.</a:t>
            </a:r>
          </a:p>
        </p:txBody>
      </p:sp>
      <p:sp>
        <p:nvSpPr>
          <p:cNvPr id="2127" name="Text Box 79"/>
          <p:cNvSpPr txBox="1">
            <a:spLocks noChangeArrowheads="1"/>
          </p:cNvSpPr>
          <p:nvPr/>
        </p:nvSpPr>
        <p:spPr bwMode="auto">
          <a:xfrm>
            <a:off x="-3846513" y="1330324"/>
            <a:ext cx="3702050" cy="1771814"/>
          </a:xfrm>
          <a:prstGeom prst="rect">
            <a:avLst/>
          </a:prstGeom>
          <a:noFill/>
          <a:ln w="9525" algn="ctr">
            <a:noFill/>
            <a:miter lim="800000"/>
            <a:headEnd/>
            <a:tailEnd/>
          </a:ln>
          <a:effectLst/>
        </p:spPr>
        <p:txBody>
          <a:bodyPr lIns="78276" tIns="39139" rIns="78276" bIns="39139">
            <a:spAutoFit/>
          </a:bodyPr>
          <a:lstStyle/>
          <a:p>
            <a:pPr algn="r" defTabSz="783545" eaLnBrk="0" hangingPunct="0">
              <a:lnSpc>
                <a:spcPct val="125000"/>
              </a:lnSpc>
            </a:pPr>
            <a:r>
              <a:rPr lang="en-US" sz="1100" noProof="1">
                <a:solidFill>
                  <a:srgbClr val="FFFFFF"/>
                </a:solidFill>
                <a:latin typeface="FrutigerNext LT Regular" pitchFamily="34" charset="0"/>
                <a:ea typeface="MS PGothic" pitchFamily="34" charset="-128"/>
              </a:rPr>
              <a:t>Slide title</a:t>
            </a:r>
            <a:r>
              <a:rPr lang="en-US" altLang="zh-CN" sz="1100" dirty="0">
                <a:solidFill>
                  <a:srgbClr val="FFFFFF"/>
                </a:solidFill>
                <a:latin typeface="FrutigerNext LT Regular" pitchFamily="34" charset="0"/>
                <a:ea typeface="MS PGothic" pitchFamily="34" charset="-128"/>
              </a:rPr>
              <a:t> </a:t>
            </a:r>
            <a:r>
              <a:rPr lang="en-US" altLang="zh-CN" sz="1100" dirty="0">
                <a:solidFill>
                  <a:srgbClr val="FFFFFF"/>
                </a:solidFill>
                <a:latin typeface="FrutigerNext LT Regular" pitchFamily="34" charset="0"/>
                <a:ea typeface="华文细黑" pitchFamily="2" charset="-122"/>
              </a:rPr>
              <a:t>:40-47pt  </a:t>
            </a:r>
          </a:p>
          <a:p>
            <a:pPr algn="r" defTabSz="783545" eaLnBrk="0" hangingPunct="0">
              <a:lnSpc>
                <a:spcPct val="125000"/>
              </a:lnSpc>
            </a:pPr>
            <a:r>
              <a:rPr lang="en-US" sz="1100" noProof="1">
                <a:solidFill>
                  <a:srgbClr val="FFFFFF"/>
                </a:solidFill>
                <a:latin typeface="FrutigerNext LT Regular" pitchFamily="34" charset="0"/>
                <a:ea typeface="MS PGothic" pitchFamily="34" charset="-128"/>
              </a:rPr>
              <a:t>Slide subtitle </a:t>
            </a:r>
            <a:r>
              <a:rPr lang="en-US" altLang="zh-CN" sz="1100" dirty="0">
                <a:solidFill>
                  <a:srgbClr val="FFFFFF"/>
                </a:solidFill>
                <a:latin typeface="FrutigerNext LT Regular" pitchFamily="34" charset="0"/>
                <a:ea typeface="华文细黑" pitchFamily="2" charset="-122"/>
              </a:rPr>
              <a:t>:26-30pt</a:t>
            </a:r>
          </a:p>
          <a:p>
            <a:pPr algn="r" defTabSz="783545" eaLnBrk="0" hangingPunct="0">
              <a:lnSpc>
                <a:spcPct val="125000"/>
              </a:lnSpc>
            </a:pPr>
            <a:r>
              <a:rPr lang="en-US" altLang="zh-CN" sz="1100" dirty="0">
                <a:solidFill>
                  <a:srgbClr val="FFFFFF"/>
                </a:solidFill>
                <a:latin typeface="FrutigerNext LT Regular" pitchFamily="34" charset="0"/>
                <a:ea typeface="华文细黑" pitchFamily="2" charset="-122"/>
              </a:rPr>
              <a:t>Color::white</a:t>
            </a:r>
          </a:p>
          <a:p>
            <a:pPr algn="r" defTabSz="783545" eaLnBrk="0" hangingPunct="0">
              <a:lnSpc>
                <a:spcPct val="125000"/>
              </a:lnSpc>
            </a:pPr>
            <a:r>
              <a:rPr lang="zh-CN" altLang="en-US" sz="1100" dirty="0">
                <a:solidFill>
                  <a:srgbClr val="FFFFFF"/>
                </a:solidFill>
                <a:latin typeface="FrutigerNext LT Regular" pitchFamily="34" charset="0"/>
                <a:ea typeface="MS PGothic" pitchFamily="34" charset="-128"/>
              </a:rPr>
              <a:t> </a:t>
            </a:r>
            <a:r>
              <a:rPr lang="en-US" altLang="zh-CN" sz="1100" dirty="0">
                <a:solidFill>
                  <a:srgbClr val="FFFFFF"/>
                </a:solidFill>
                <a:latin typeface="FrutigerNext LT Regular" pitchFamily="34" charset="0"/>
                <a:ea typeface="MS PGothic" pitchFamily="34" charset="-128"/>
              </a:rPr>
              <a:t>Corporate Font </a:t>
            </a:r>
            <a:r>
              <a:rPr lang="en-US" altLang="zh-CN" sz="1100" dirty="0">
                <a:solidFill>
                  <a:srgbClr val="FFFFFF"/>
                </a:solidFill>
                <a:latin typeface="FrutigerNext LT Regular" pitchFamily="34" charset="0"/>
                <a:ea typeface="华文细黑" pitchFamily="2" charset="-122"/>
              </a:rPr>
              <a:t>:</a:t>
            </a:r>
          </a:p>
          <a:p>
            <a:pPr algn="r" defTabSz="783545" eaLnBrk="0" hangingPunct="0">
              <a:lnSpc>
                <a:spcPct val="125000"/>
              </a:lnSpc>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Medium</a:t>
            </a:r>
          </a:p>
          <a:p>
            <a:pPr algn="r" defTabSz="783545" eaLnBrk="0" hangingPunct="0">
              <a:lnSpc>
                <a:spcPct val="125000"/>
              </a:lnSpc>
            </a:pPr>
            <a:r>
              <a:rPr lang="en-US" altLang="zh-CN" sz="1100" dirty="0">
                <a:solidFill>
                  <a:srgbClr val="FFFFFF"/>
                </a:solidFill>
                <a:latin typeface="FrutigerNext LT Regular" pitchFamily="34" charset="0"/>
                <a:ea typeface="MS PGothic" pitchFamily="34" charset="-128"/>
              </a:rPr>
              <a:t>Font to be used by customers and </a:t>
            </a:r>
          </a:p>
          <a:p>
            <a:pPr algn="r" defTabSz="783545" eaLnBrk="0" hangingPunct="0">
              <a:lnSpc>
                <a:spcPct val="125000"/>
              </a:lnSpc>
            </a:pPr>
            <a:r>
              <a:rPr lang="en-US" altLang="zh-CN" sz="1100" dirty="0">
                <a:solidFill>
                  <a:srgbClr val="FFFFFF"/>
                </a:solidFill>
                <a:latin typeface="FrutigerNext LT Regular" pitchFamily="34" charset="0"/>
                <a:ea typeface="MS PGothic" pitchFamily="34" charset="-128"/>
              </a:rPr>
              <a:t>partners </a:t>
            </a:r>
            <a:r>
              <a:rPr lang="en-US" altLang="zh-CN" sz="1100" dirty="0">
                <a:solidFill>
                  <a:srgbClr val="FFFFFF"/>
                </a:solidFill>
                <a:latin typeface="FrutigerNext LT Regular" pitchFamily="34" charset="0"/>
                <a:ea typeface="华文细黑" pitchFamily="2" charset="-122"/>
              </a:rPr>
              <a:t>: </a:t>
            </a:r>
          </a:p>
          <a:p>
            <a:pPr algn="r" defTabSz="783545" eaLnBrk="0" hangingPunct="0">
              <a:lnSpc>
                <a:spcPct val="125000"/>
              </a:lnSpc>
            </a:pPr>
            <a:r>
              <a:rPr lang="en-US" altLang="zh-CN" sz="1100" dirty="0">
                <a:solidFill>
                  <a:srgbClr val="FFFFFF"/>
                </a:solidFill>
                <a:latin typeface="FrutigerNext LT Regular" pitchFamily="34" charset="0"/>
                <a:ea typeface="华文细黑" pitchFamily="2" charset="-122"/>
              </a:rPr>
              <a:t>Arial</a:t>
            </a:r>
          </a:p>
        </p:txBody>
      </p:sp>
      <p:sp>
        <p:nvSpPr>
          <p:cNvPr id="2130" name="Rectangle 13"/>
          <p:cNvSpPr>
            <a:spLocks noChangeArrowheads="1"/>
          </p:cNvSpPr>
          <p:nvPr/>
        </p:nvSpPr>
        <p:spPr bwMode="auto">
          <a:xfrm>
            <a:off x="10156824" y="476252"/>
            <a:ext cx="1366839" cy="400110"/>
          </a:xfrm>
          <a:prstGeom prst="rect">
            <a:avLst/>
          </a:prstGeom>
          <a:noFill/>
          <a:ln w="9525" algn="ctr">
            <a:noFill/>
            <a:miter lim="800000"/>
            <a:headEnd/>
            <a:tailEnd/>
          </a:ln>
          <a:effectLst/>
        </p:spPr>
        <p:txBody>
          <a:bodyPr lIns="0" tIns="0" rIns="0" bIns="0">
            <a:spAutoFit/>
          </a:bodyPr>
          <a:lstStyle/>
          <a:p>
            <a:pPr defTabSz="783545" eaLnBrk="0" hangingPunct="0"/>
            <a:r>
              <a:rPr lang="en-US" altLang="zh-CN" sz="1300" b="1" dirty="0">
                <a:solidFill>
                  <a:srgbClr val="666666"/>
                </a:solidFill>
                <a:latin typeface="FrutigerNext LT Bold" pitchFamily="20" charset="0"/>
                <a:ea typeface="MS PGothic" pitchFamily="34" charset="-128"/>
              </a:rPr>
              <a:t>Security Level:  Confidential</a:t>
            </a:r>
          </a:p>
        </p:txBody>
      </p:sp>
      <p:sp>
        <p:nvSpPr>
          <p:cNvPr id="310" name="Rectangle 19"/>
          <p:cNvSpPr>
            <a:spLocks noGrp="1" noChangeArrowheads="1"/>
          </p:cNvSpPr>
          <p:nvPr>
            <p:ph type="dt" sz="quarter" idx="2"/>
          </p:nvPr>
        </p:nvSpPr>
        <p:spPr bwMode="auto">
          <a:xfrm>
            <a:off x="876307" y="479427"/>
            <a:ext cx="1625601" cy="20005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300">
                <a:latin typeface="+mn-lt"/>
                <a:ea typeface="+mn-ea"/>
              </a:defRPr>
            </a:lvl1pPr>
          </a:lstStyle>
          <a:p>
            <a:pPr>
              <a:defRPr/>
            </a:pPr>
            <a:endParaRPr lang="en-US" altLang="zh-CN"/>
          </a:p>
        </p:txBody>
      </p:sp>
      <p:pic>
        <p:nvPicPr>
          <p:cNvPr id="2137" name="Picture 89" descr="Huawei logo"/>
          <p:cNvPicPr>
            <a:picLocks noChangeAspect="1" noChangeArrowheads="1"/>
          </p:cNvPicPr>
          <p:nvPr/>
        </p:nvPicPr>
        <p:blipFill>
          <a:blip r:embed="rId5" cstate="print"/>
          <a:srcRect/>
          <a:stretch>
            <a:fillRect/>
          </a:stretch>
        </p:blipFill>
        <p:spPr bwMode="auto">
          <a:xfrm>
            <a:off x="10483850" y="5608646"/>
            <a:ext cx="833438" cy="835025"/>
          </a:xfrm>
          <a:prstGeom prst="rect">
            <a:avLst/>
          </a:prstGeom>
          <a:noFill/>
        </p:spPr>
      </p:pic>
      <p:sp>
        <p:nvSpPr>
          <p:cNvPr id="11" name="Rectangle 21"/>
          <p:cNvSpPr>
            <a:spLocks noChangeArrowheads="1"/>
          </p:cNvSpPr>
          <p:nvPr/>
        </p:nvSpPr>
        <p:spPr bwMode="auto">
          <a:xfrm>
            <a:off x="5137149" y="6244730"/>
            <a:ext cx="1642757" cy="184666"/>
          </a:xfrm>
          <a:prstGeom prst="rect">
            <a:avLst/>
          </a:prstGeom>
          <a:noFill/>
          <a:ln w="9525" algn="ctr">
            <a:noFill/>
            <a:miter lim="800000"/>
            <a:headEnd/>
            <a:tailEnd/>
          </a:ln>
          <a:effectLst/>
        </p:spPr>
        <p:txBody>
          <a:bodyPr wrap="none" lIns="80010" tIns="0" rIns="80010" bIns="0">
            <a:spAutoFit/>
          </a:bodyPr>
          <a:lstStyle/>
          <a:p>
            <a:pPr defTabSz="800996" eaLnBrk="0" hangingPunct="0"/>
            <a:r>
              <a:rPr lang="en-US" altLang="zh-CN" sz="1200" dirty="0">
                <a:solidFill>
                  <a:prstClr val="black"/>
                </a:solidFill>
                <a:latin typeface="FrutigerNext LT Bold" pitchFamily="20" charset="0"/>
                <a:ea typeface="MS PGothic" pitchFamily="34" charset="-128"/>
              </a:rPr>
              <a:t>Huawei Confidential </a:t>
            </a:r>
          </a:p>
        </p:txBody>
      </p:sp>
    </p:spTree>
  </p:cSld>
  <p:clrMap bg1="lt1" tx1="dk1" bg2="lt2" tx2="dk2" accent1="accent1" accent2="accent2" accent3="accent3" accent4="accent4" accent5="accent5" accent6="accent6" hlink="hlink" folHlink="folHlink"/>
  <p:sldLayoutIdLst>
    <p:sldLayoutId id="2147483815" r:id="rId1"/>
    <p:sldLayoutId id="2147483819" r:id="rId2"/>
  </p:sldLayoutIdLst>
  <p:transition advClick="0"/>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68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361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04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722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606" indent="-342606"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308" indent="-285505"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2012" indent="-228403"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598818" indent="-228403" algn="l" rtl="0" eaLnBrk="0" fontAlgn="base" hangingPunct="0">
        <a:spcBef>
          <a:spcPct val="20000"/>
        </a:spcBef>
        <a:spcAft>
          <a:spcPct val="0"/>
        </a:spcAft>
        <a:buChar char="–"/>
        <a:defRPr sz="1600">
          <a:solidFill>
            <a:schemeClr val="tx1"/>
          </a:solidFill>
          <a:latin typeface="+mn-lt"/>
          <a:ea typeface="+mn-ea"/>
          <a:cs typeface="+mn-cs"/>
        </a:defRPr>
      </a:lvl4pPr>
      <a:lvl5pPr marL="2055623" indent="-228403"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2429"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69234"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6039"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2844"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3611" rtl="0" eaLnBrk="1" latinLnBrk="0" hangingPunct="1">
        <a:defRPr sz="1700" kern="1200">
          <a:solidFill>
            <a:schemeClr val="tx1"/>
          </a:solidFill>
          <a:latin typeface="+mn-lt"/>
          <a:ea typeface="+mn-ea"/>
          <a:cs typeface="+mn-cs"/>
        </a:defRPr>
      </a:lvl1pPr>
      <a:lvl2pPr marL="456809" algn="l" defTabSz="913611" rtl="0" eaLnBrk="1" latinLnBrk="0" hangingPunct="1">
        <a:defRPr sz="1700" kern="1200">
          <a:solidFill>
            <a:schemeClr val="tx1"/>
          </a:solidFill>
          <a:latin typeface="+mn-lt"/>
          <a:ea typeface="+mn-ea"/>
          <a:cs typeface="+mn-cs"/>
        </a:defRPr>
      </a:lvl2pPr>
      <a:lvl3pPr marL="913611" algn="l" defTabSz="913611" rtl="0" eaLnBrk="1" latinLnBrk="0" hangingPunct="1">
        <a:defRPr sz="1700" kern="1200">
          <a:solidFill>
            <a:schemeClr val="tx1"/>
          </a:solidFill>
          <a:latin typeface="+mn-lt"/>
          <a:ea typeface="+mn-ea"/>
          <a:cs typeface="+mn-cs"/>
        </a:defRPr>
      </a:lvl3pPr>
      <a:lvl4pPr marL="1370416" algn="l" defTabSz="913611" rtl="0" eaLnBrk="1" latinLnBrk="0" hangingPunct="1">
        <a:defRPr sz="1700" kern="1200">
          <a:solidFill>
            <a:schemeClr val="tx1"/>
          </a:solidFill>
          <a:latin typeface="+mn-lt"/>
          <a:ea typeface="+mn-ea"/>
          <a:cs typeface="+mn-cs"/>
        </a:defRPr>
      </a:lvl4pPr>
      <a:lvl5pPr marL="1827220" algn="l" defTabSz="913611" rtl="0" eaLnBrk="1" latinLnBrk="0" hangingPunct="1">
        <a:defRPr sz="1700" kern="1200">
          <a:solidFill>
            <a:schemeClr val="tx1"/>
          </a:solidFill>
          <a:latin typeface="+mn-lt"/>
          <a:ea typeface="+mn-ea"/>
          <a:cs typeface="+mn-cs"/>
        </a:defRPr>
      </a:lvl5pPr>
      <a:lvl6pPr marL="2284025" algn="l" defTabSz="913611" rtl="0" eaLnBrk="1" latinLnBrk="0" hangingPunct="1">
        <a:defRPr sz="1700" kern="1200">
          <a:solidFill>
            <a:schemeClr val="tx1"/>
          </a:solidFill>
          <a:latin typeface="+mn-lt"/>
          <a:ea typeface="+mn-ea"/>
          <a:cs typeface="+mn-cs"/>
        </a:defRPr>
      </a:lvl6pPr>
      <a:lvl7pPr marL="2740833" algn="l" defTabSz="913611" rtl="0" eaLnBrk="1" latinLnBrk="0" hangingPunct="1">
        <a:defRPr sz="1700" kern="1200">
          <a:solidFill>
            <a:schemeClr val="tx1"/>
          </a:solidFill>
          <a:latin typeface="+mn-lt"/>
          <a:ea typeface="+mn-ea"/>
          <a:cs typeface="+mn-cs"/>
        </a:defRPr>
      </a:lvl7pPr>
      <a:lvl8pPr marL="3197636" algn="l" defTabSz="913611" rtl="0" eaLnBrk="1" latinLnBrk="0" hangingPunct="1">
        <a:defRPr sz="1700" kern="1200">
          <a:solidFill>
            <a:schemeClr val="tx1"/>
          </a:solidFill>
          <a:latin typeface="+mn-lt"/>
          <a:ea typeface="+mn-ea"/>
          <a:cs typeface="+mn-cs"/>
        </a:defRPr>
      </a:lvl8pPr>
      <a:lvl9pPr marL="3654439" algn="l" defTabSz="913611" rtl="0" eaLnBrk="1" latinLnBrk="0" hangingPunct="1">
        <a:defRPr sz="17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78" descr="内页元素3-1"/>
          <p:cNvPicPr>
            <a:picLocks noChangeAspect="1" noChangeArrowheads="1"/>
          </p:cNvPicPr>
          <p:nvPr/>
        </p:nvPicPr>
        <p:blipFill>
          <a:blip r:embed="rId17" cstate="print"/>
          <a:srcRect/>
          <a:stretch>
            <a:fillRect/>
          </a:stretch>
        </p:blipFill>
        <p:spPr bwMode="auto">
          <a:xfrm>
            <a:off x="0" y="1"/>
            <a:ext cx="12193588" cy="6492875"/>
          </a:xfrm>
          <a:prstGeom prst="rect">
            <a:avLst/>
          </a:prstGeom>
          <a:noFill/>
          <a:ln w="9525">
            <a:noFill/>
            <a:miter lim="800000"/>
            <a:headEnd/>
            <a:tailEnd/>
          </a:ln>
        </p:spPr>
      </p:pic>
      <p:sp>
        <p:nvSpPr>
          <p:cNvPr id="1470543" name="Text Box 79"/>
          <p:cNvSpPr txBox="1">
            <a:spLocks noChangeArrowheads="1"/>
          </p:cNvSpPr>
          <p:nvPr/>
        </p:nvSpPr>
        <p:spPr bwMode="auto">
          <a:xfrm>
            <a:off x="869950" y="6467475"/>
            <a:ext cx="2263775" cy="261938"/>
          </a:xfrm>
          <a:prstGeom prst="rect">
            <a:avLst/>
          </a:prstGeom>
          <a:noFill/>
          <a:ln w="9525">
            <a:noFill/>
            <a:miter lim="800000"/>
            <a:headEnd/>
            <a:tailEnd/>
          </a:ln>
        </p:spPr>
        <p:txBody>
          <a:bodyPr wrap="none" lIns="78348" tIns="39174" rIns="78348" bIns="39174">
            <a:spAutoFit/>
          </a:bodyPr>
          <a:lstStyle/>
          <a:p>
            <a:pPr defTabSz="784103" eaLnBrk="0" hangingPunct="0">
              <a:defRPr/>
            </a:pPr>
            <a:r>
              <a:rPr lang="en-US" altLang="zh-CN" sz="1200" dirty="0">
                <a:solidFill>
                  <a:srgbClr val="000000"/>
                </a:solidFill>
                <a:latin typeface="FrutigerNext LT Bold" pitchFamily="20" charset="0"/>
                <a:ea typeface="ＭＳ Ｐゴシック" pitchFamily="34" charset="-128"/>
              </a:rPr>
              <a:t>HISILICON SEMICONDUCTOR</a:t>
            </a:r>
          </a:p>
        </p:txBody>
      </p:sp>
      <p:sp>
        <p:nvSpPr>
          <p:cNvPr id="1470544" name="Rectangle 80"/>
          <p:cNvSpPr>
            <a:spLocks noGrp="1" noChangeArrowheads="1"/>
          </p:cNvSpPr>
          <p:nvPr>
            <p:ph type="dt" sz="half" idx="2"/>
          </p:nvPr>
        </p:nvSpPr>
        <p:spPr bwMode="auto">
          <a:xfrm>
            <a:off x="7910513" y="6402389"/>
            <a:ext cx="1409700" cy="110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0" hangingPunct="0">
              <a:lnSpc>
                <a:spcPct val="85000"/>
              </a:lnSpc>
              <a:buClrTx/>
              <a:buSzTx/>
              <a:buFontTx/>
              <a:buNone/>
              <a:defRPr sz="1000" b="0">
                <a:latin typeface="FrutigerNext LT Medium" pitchFamily="34" charset="0"/>
                <a:ea typeface="ＭＳ Ｐゴシック" pitchFamily="34" charset="-128"/>
              </a:defRPr>
            </a:lvl1pPr>
          </a:lstStyle>
          <a:p>
            <a:pPr>
              <a:defRPr/>
            </a:pPr>
            <a:endParaRPr lang="de-DE" altLang="zh-CN">
              <a:solidFill>
                <a:srgbClr val="000000"/>
              </a:solidFill>
            </a:endParaRPr>
          </a:p>
          <a:p>
            <a:pPr>
              <a:defRPr/>
            </a:pPr>
            <a:r>
              <a:rPr lang="de-DE" altLang="zh-CN">
                <a:solidFill>
                  <a:srgbClr val="000000"/>
                </a:solidFill>
              </a:rPr>
              <a:t>Page </a:t>
            </a:r>
            <a:fld id="{19489376-3423-44BF-A23A-E3188D15E5EE}" type="slidenum">
              <a:rPr lang="de-DE" altLang="zh-CN">
                <a:solidFill>
                  <a:srgbClr val="000000"/>
                </a:solidFill>
              </a:rPr>
              <a:pPr>
                <a:defRPr/>
              </a:pPr>
              <a:t>‹N°›</a:t>
            </a:fld>
            <a:endParaRPr lang="en-GB" altLang="zh-CN">
              <a:solidFill>
                <a:srgbClr val="000000"/>
              </a:solidFill>
            </a:endParaRPr>
          </a:p>
        </p:txBody>
      </p:sp>
      <p:grpSp>
        <p:nvGrpSpPr>
          <p:cNvPr id="2" name="Group 81"/>
          <p:cNvGrpSpPr>
            <a:grpSpLocks/>
          </p:cNvGrpSpPr>
          <p:nvPr/>
        </p:nvGrpSpPr>
        <p:grpSpPr bwMode="auto">
          <a:xfrm>
            <a:off x="1" y="6216650"/>
            <a:ext cx="12195175" cy="635000"/>
            <a:chOff x="0" y="3920"/>
            <a:chExt cx="7682" cy="400"/>
          </a:xfrm>
        </p:grpSpPr>
        <p:pic>
          <p:nvPicPr>
            <p:cNvPr id="12348" name="Picture 82" descr="图片1"/>
            <p:cNvPicPr>
              <a:picLocks noChangeAspect="1" noChangeArrowheads="1"/>
            </p:cNvPicPr>
            <p:nvPr userDrawn="1"/>
          </p:nvPicPr>
          <p:blipFill>
            <a:blip r:embed="rId18" cstate="print"/>
            <a:srcRect/>
            <a:stretch>
              <a:fillRect/>
            </a:stretch>
          </p:blipFill>
          <p:spPr bwMode="auto">
            <a:xfrm>
              <a:off x="0" y="3920"/>
              <a:ext cx="5760" cy="400"/>
            </a:xfrm>
            <a:prstGeom prst="rect">
              <a:avLst/>
            </a:prstGeom>
            <a:noFill/>
            <a:ln w="9525">
              <a:noFill/>
              <a:miter lim="800000"/>
              <a:headEnd/>
              <a:tailEnd/>
            </a:ln>
          </p:spPr>
        </p:pic>
        <p:pic>
          <p:nvPicPr>
            <p:cNvPr id="12349" name="Picture 83" descr="图片1"/>
            <p:cNvPicPr>
              <a:picLocks noChangeAspect="1" noChangeArrowheads="1"/>
            </p:cNvPicPr>
            <p:nvPr userDrawn="1"/>
          </p:nvPicPr>
          <p:blipFill>
            <a:blip r:embed="rId18" cstate="print"/>
            <a:srcRect/>
            <a:stretch>
              <a:fillRect/>
            </a:stretch>
          </p:blipFill>
          <p:spPr bwMode="auto">
            <a:xfrm>
              <a:off x="1539" y="3920"/>
              <a:ext cx="5760" cy="400"/>
            </a:xfrm>
            <a:prstGeom prst="rect">
              <a:avLst/>
            </a:prstGeom>
            <a:noFill/>
            <a:ln w="9525">
              <a:noFill/>
              <a:miter lim="800000"/>
              <a:headEnd/>
              <a:tailEnd/>
            </a:ln>
          </p:spPr>
        </p:pic>
        <p:pic>
          <p:nvPicPr>
            <p:cNvPr id="12350" name="Picture 84" descr="图片1"/>
            <p:cNvPicPr>
              <a:picLocks noChangeAspect="1" noChangeArrowheads="1"/>
            </p:cNvPicPr>
            <p:nvPr userDrawn="1"/>
          </p:nvPicPr>
          <p:blipFill>
            <a:blip r:embed="rId18" cstate="print"/>
            <a:srcRect/>
            <a:stretch>
              <a:fillRect/>
            </a:stretch>
          </p:blipFill>
          <p:spPr bwMode="auto">
            <a:xfrm rot="10800000">
              <a:off x="6619" y="3920"/>
              <a:ext cx="1063" cy="400"/>
            </a:xfrm>
            <a:prstGeom prst="rect">
              <a:avLst/>
            </a:prstGeom>
            <a:noFill/>
            <a:ln w="9525">
              <a:noFill/>
              <a:miter lim="800000"/>
              <a:headEnd/>
              <a:tailEnd/>
            </a:ln>
          </p:spPr>
        </p:pic>
      </p:grpSp>
      <p:sp>
        <p:nvSpPr>
          <p:cNvPr id="1470549" name="Text Box 85"/>
          <p:cNvSpPr txBox="1">
            <a:spLocks noChangeArrowheads="1"/>
          </p:cNvSpPr>
          <p:nvPr/>
        </p:nvSpPr>
        <p:spPr bwMode="auto">
          <a:xfrm>
            <a:off x="869950" y="6457950"/>
            <a:ext cx="2278102" cy="263779"/>
          </a:xfrm>
          <a:prstGeom prst="rect">
            <a:avLst/>
          </a:prstGeom>
          <a:noFill/>
          <a:ln w="9525">
            <a:noFill/>
            <a:miter lim="800000"/>
            <a:headEnd/>
            <a:tailEnd/>
          </a:ln>
        </p:spPr>
        <p:txBody>
          <a:bodyPr wrap="none" lIns="78348" tIns="39174" rIns="78348" bIns="39174">
            <a:spAutoFit/>
          </a:bodyPr>
          <a:lstStyle/>
          <a:p>
            <a:pPr defTabSz="784103" eaLnBrk="0" hangingPunct="0">
              <a:defRPr/>
            </a:pPr>
            <a:r>
              <a:rPr lang="en-US" altLang="zh-CN" sz="1200" dirty="0">
                <a:solidFill>
                  <a:srgbClr val="000000"/>
                </a:solidFill>
                <a:ea typeface="ＭＳ Ｐゴシック" pitchFamily="34" charset="-128"/>
              </a:rPr>
              <a:t>HUAWEI TECHNOLOGIES CO., LTD.</a:t>
            </a:r>
          </a:p>
        </p:txBody>
      </p:sp>
      <p:sp>
        <p:nvSpPr>
          <p:cNvPr id="1470550" name="Rectangle 86"/>
          <p:cNvSpPr>
            <a:spLocks noChangeArrowheads="1"/>
          </p:cNvSpPr>
          <p:nvPr/>
        </p:nvSpPr>
        <p:spPr bwMode="auto">
          <a:xfrm>
            <a:off x="7910513" y="6396039"/>
            <a:ext cx="1409700" cy="1101725"/>
          </a:xfrm>
          <a:prstGeom prst="rect">
            <a:avLst/>
          </a:prstGeom>
          <a:noFill/>
          <a:ln w="9525">
            <a:noFill/>
            <a:miter lim="800000"/>
            <a:headEnd/>
            <a:tailEnd/>
          </a:ln>
          <a:effectLst/>
        </p:spPr>
        <p:txBody>
          <a:bodyPr lIns="0" tIns="0" rIns="0" bIns="0"/>
          <a:lstStyle/>
          <a:p>
            <a:pPr defTabSz="784103" eaLnBrk="0" hangingPunct="0">
              <a:lnSpc>
                <a:spcPct val="85000"/>
              </a:lnSpc>
              <a:defRPr/>
            </a:pPr>
            <a:endParaRPr lang="de-DE" altLang="zh-CN" sz="1000" dirty="0">
              <a:solidFill>
                <a:srgbClr val="000000"/>
              </a:solidFill>
              <a:ea typeface="ＭＳ Ｐゴシック" pitchFamily="34" charset="-128"/>
            </a:endParaRPr>
          </a:p>
          <a:p>
            <a:pPr defTabSz="784103" eaLnBrk="0" hangingPunct="0">
              <a:lnSpc>
                <a:spcPct val="85000"/>
              </a:lnSpc>
              <a:defRPr/>
            </a:pPr>
            <a:r>
              <a:rPr lang="de-DE" altLang="zh-CN" sz="1000" dirty="0">
                <a:solidFill>
                  <a:srgbClr val="000000"/>
                </a:solidFill>
                <a:ea typeface="ＭＳ Ｐゴシック" pitchFamily="34" charset="-128"/>
              </a:rPr>
              <a:t>Page </a:t>
            </a:r>
            <a:fld id="{29AAAC29-5793-4E05-B1D3-96317D3A617F}" type="slidenum">
              <a:rPr lang="de-DE" altLang="zh-CN" sz="1000">
                <a:solidFill>
                  <a:srgbClr val="000000"/>
                </a:solidFill>
                <a:ea typeface="ＭＳ Ｐゴシック" pitchFamily="34" charset="-128"/>
              </a:rPr>
              <a:pPr defTabSz="784103" eaLnBrk="0" hangingPunct="0">
                <a:lnSpc>
                  <a:spcPct val="85000"/>
                </a:lnSpc>
                <a:defRPr/>
              </a:pPr>
              <a:t>‹N°›</a:t>
            </a:fld>
            <a:endParaRPr lang="en-GB" altLang="zh-CN" sz="1000" dirty="0">
              <a:solidFill>
                <a:srgbClr val="000000"/>
              </a:solidFill>
              <a:ea typeface="ＭＳ Ｐゴシック" pitchFamily="34" charset="-128"/>
            </a:endParaRPr>
          </a:p>
        </p:txBody>
      </p:sp>
      <p:sp>
        <p:nvSpPr>
          <p:cNvPr id="12297" name="Rectangle 88"/>
          <p:cNvSpPr>
            <a:spLocks noGrp="1" noChangeArrowheads="1"/>
          </p:cNvSpPr>
          <p:nvPr>
            <p:ph type="title"/>
          </p:nvPr>
        </p:nvSpPr>
        <p:spPr bwMode="auto">
          <a:xfrm>
            <a:off x="781050" y="274638"/>
            <a:ext cx="10975975" cy="1143000"/>
          </a:xfrm>
          <a:prstGeom prst="rect">
            <a:avLst/>
          </a:prstGeom>
          <a:noFill/>
          <a:ln w="9525" algn="ctr">
            <a:noFill/>
            <a:miter lim="800000"/>
            <a:headEnd/>
            <a:tailEnd/>
          </a:ln>
        </p:spPr>
        <p:txBody>
          <a:bodyPr vert="horz" wrap="square" lIns="91426" tIns="45713" rIns="91426" bIns="45713" numCol="1" anchor="ctr" anchorCtr="0" compatLnSpc="1">
            <a:prstTxWarp prst="textNoShape">
              <a:avLst/>
            </a:prstTxWarp>
          </a:bodyPr>
          <a:lstStyle/>
          <a:p>
            <a:pPr lvl="0"/>
            <a:r>
              <a:rPr lang="zh-CN" altLang="en-US"/>
              <a:t>单击此处编辑母版标题样式</a:t>
            </a:r>
          </a:p>
        </p:txBody>
      </p:sp>
      <p:sp>
        <p:nvSpPr>
          <p:cNvPr id="12298" name="Rectangle 89"/>
          <p:cNvSpPr>
            <a:spLocks noGrp="1" noChangeArrowheads="1"/>
          </p:cNvSpPr>
          <p:nvPr>
            <p:ph type="body" idx="1"/>
          </p:nvPr>
        </p:nvSpPr>
        <p:spPr bwMode="auto">
          <a:xfrm>
            <a:off x="781050" y="1600201"/>
            <a:ext cx="10975975" cy="4525963"/>
          </a:xfrm>
          <a:prstGeom prst="rect">
            <a:avLst/>
          </a:prstGeom>
          <a:noFill/>
          <a:ln w="9525" algn="ctr">
            <a:noFill/>
            <a:miter lim="800000"/>
            <a:headEnd/>
            <a:tailEnd/>
          </a:ln>
        </p:spPr>
        <p:txBody>
          <a:bodyPr vert="horz" wrap="square" lIns="91426" tIns="45713" rIns="91426" bIns="4571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70602" name="Rectangle 138"/>
          <p:cNvSpPr>
            <a:spLocks noChangeArrowheads="1"/>
          </p:cNvSpPr>
          <p:nvPr/>
        </p:nvSpPr>
        <p:spPr bwMode="auto">
          <a:xfrm>
            <a:off x="-2460624" y="528638"/>
            <a:ext cx="2460625" cy="5307012"/>
          </a:xfrm>
          <a:prstGeom prst="rect">
            <a:avLst/>
          </a:prstGeom>
          <a:noFill/>
          <a:ln w="9525">
            <a:noFill/>
            <a:miter lim="800000"/>
            <a:headEnd/>
            <a:tailEnd/>
          </a:ln>
          <a:effectLst/>
        </p:spPr>
        <p:txBody>
          <a:bodyPr lIns="87785" tIns="43893" rIns="87785" bIns="43893"/>
          <a:lstStyle/>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英文标题</a:t>
            </a:r>
            <a:r>
              <a:rPr lang="en-US" altLang="zh-CN" sz="1200" dirty="0">
                <a:solidFill>
                  <a:srgbClr val="F8F8F8"/>
                </a:solidFill>
                <a:ea typeface="华文细黑" pitchFamily="2" charset="-122"/>
              </a:rPr>
              <a:t>:32-35pt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 R153 G0 B0</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Medium</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defRPr/>
            </a:pPr>
            <a:endParaRPr lang="en-US" altLang="zh-CN"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中文标题</a:t>
            </a:r>
            <a:r>
              <a:rPr lang="en-US" altLang="zh-CN" sz="1200" dirty="0">
                <a:solidFill>
                  <a:srgbClr val="F8F8F8"/>
                </a:solidFill>
                <a:ea typeface="华文细黑" pitchFamily="2" charset="-122"/>
              </a:rPr>
              <a:t>:30-32pt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 R153 G0 B0</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字体</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黑体</a:t>
            </a: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英文正文</a:t>
            </a:r>
            <a:r>
              <a:rPr lang="en-US" altLang="zh-CN" sz="1200" dirty="0">
                <a:solidFill>
                  <a:srgbClr val="F8F8F8"/>
                </a:solidFill>
                <a:ea typeface="华文细黑" pitchFamily="2" charset="-122"/>
              </a:rPr>
              <a:t>:20-22pt</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子目录 </a:t>
            </a:r>
            <a:r>
              <a:rPr lang="en-US" altLang="zh-CN" sz="1200" dirty="0">
                <a:solidFill>
                  <a:srgbClr val="F8F8F8"/>
                </a:solidFill>
                <a:ea typeface="华文细黑" pitchFamily="2" charset="-122"/>
              </a:rPr>
              <a:t>(2-5</a:t>
            </a:r>
            <a:r>
              <a:rPr lang="zh-CN" altLang="en-US" sz="1200" dirty="0">
                <a:solidFill>
                  <a:srgbClr val="F8F8F8"/>
                </a:solidFill>
                <a:ea typeface="华文细黑" pitchFamily="2" charset="-122"/>
              </a:rPr>
              <a:t>级</a:t>
            </a:r>
            <a:r>
              <a:rPr lang="en-US" altLang="zh-CN" sz="1200" dirty="0">
                <a:solidFill>
                  <a:srgbClr val="F8F8F8"/>
                </a:solidFill>
                <a:ea typeface="华文细黑" pitchFamily="2" charset="-122"/>
              </a:rPr>
              <a:t>) :18pt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黑色</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Regular</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defRPr/>
            </a:pPr>
            <a:endParaRPr lang="en-US" altLang="zh-CN"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中文正文</a:t>
            </a:r>
            <a:r>
              <a:rPr lang="en-US" altLang="zh-CN" sz="1200" dirty="0">
                <a:solidFill>
                  <a:srgbClr val="F8F8F8"/>
                </a:solidFill>
                <a:ea typeface="华文细黑" pitchFamily="2" charset="-122"/>
              </a:rPr>
              <a:t>:18-20pt</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子目录</a:t>
            </a:r>
            <a:r>
              <a:rPr lang="en-US" altLang="zh-CN" sz="1200" dirty="0">
                <a:solidFill>
                  <a:srgbClr val="F8F8F8"/>
                </a:solidFill>
                <a:ea typeface="华文细黑" pitchFamily="2" charset="-122"/>
              </a:rPr>
              <a:t>(2-5</a:t>
            </a:r>
            <a:r>
              <a:rPr lang="zh-CN" altLang="en-US" sz="1200" dirty="0">
                <a:solidFill>
                  <a:srgbClr val="F8F8F8"/>
                </a:solidFill>
                <a:ea typeface="华文细黑" pitchFamily="2" charset="-122"/>
              </a:rPr>
              <a:t>级</a:t>
            </a:r>
            <a:r>
              <a:rPr lang="en-US" altLang="zh-CN" sz="1200" dirty="0">
                <a:solidFill>
                  <a:srgbClr val="F8F8F8"/>
                </a:solidFill>
                <a:ea typeface="华文细黑" pitchFamily="2" charset="-122"/>
              </a:rPr>
              <a:t>):18pt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黑色</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字体</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细黑体 </a:t>
            </a:r>
            <a:endParaRPr lang="zh-CN" altLang="en-US" sz="1200" dirty="0">
              <a:solidFill>
                <a:srgbClr val="080808"/>
              </a:solidFill>
              <a:ea typeface="华文细黑" pitchFamily="2" charset="-122"/>
            </a:endParaRPr>
          </a:p>
        </p:txBody>
      </p:sp>
      <p:sp>
        <p:nvSpPr>
          <p:cNvPr id="1470603" name="Rectangle 139"/>
          <p:cNvSpPr>
            <a:spLocks noChangeArrowheads="1"/>
          </p:cNvSpPr>
          <p:nvPr/>
        </p:nvSpPr>
        <p:spPr bwMode="auto">
          <a:xfrm>
            <a:off x="12361864" y="5445126"/>
            <a:ext cx="1227137" cy="320675"/>
          </a:xfrm>
          <a:prstGeom prst="rect">
            <a:avLst/>
          </a:prstGeom>
          <a:solidFill>
            <a:srgbClr val="F8F8F8"/>
          </a:solidFill>
          <a:ln w="9525" algn="ctr">
            <a:noFill/>
            <a:miter lim="800000"/>
            <a:headEnd/>
            <a:tailEnd/>
          </a:ln>
          <a:effectLst/>
        </p:spPr>
        <p:txBody>
          <a:bodyPr lIns="91411" tIns="45705" rIns="91411" bIns="45705" anchor="ctr">
            <a:spAutoFit/>
          </a:bodyPr>
          <a:lstStyle/>
          <a:p>
            <a:pPr defTabSz="877752" eaLnBrk="0" hangingPunct="0">
              <a:defRPr/>
            </a:pPr>
            <a:endParaRPr lang="zh-CN" altLang="zh-CN" sz="1500" dirty="0">
              <a:solidFill>
                <a:srgbClr val="000000"/>
              </a:solidFill>
              <a:latin typeface="FrutigerNext LT Regular" pitchFamily="34" charset="0"/>
              <a:ea typeface="ＭＳ Ｐゴシック" pitchFamily="34" charset="-128"/>
            </a:endParaRPr>
          </a:p>
        </p:txBody>
      </p:sp>
      <p:grpSp>
        <p:nvGrpSpPr>
          <p:cNvPr id="3" name="Group 140"/>
          <p:cNvGrpSpPr>
            <a:grpSpLocks/>
          </p:cNvGrpSpPr>
          <p:nvPr/>
        </p:nvGrpSpPr>
        <p:grpSpPr bwMode="auto">
          <a:xfrm>
            <a:off x="12472988" y="5278438"/>
            <a:ext cx="989012" cy="184150"/>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ndParaRPr>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000000"/>
                </a:solidFill>
              </a:endParaRPr>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4" name="Group 145"/>
          <p:cNvGrpSpPr>
            <a:grpSpLocks/>
          </p:cNvGrpSpPr>
          <p:nvPr/>
        </p:nvGrpSpPr>
        <p:grpSpPr bwMode="auto">
          <a:xfrm>
            <a:off x="12472988" y="6203950"/>
            <a:ext cx="989012" cy="182563"/>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5" name="Group 150"/>
          <p:cNvGrpSpPr>
            <a:grpSpLocks/>
          </p:cNvGrpSpPr>
          <p:nvPr/>
        </p:nvGrpSpPr>
        <p:grpSpPr bwMode="auto">
          <a:xfrm>
            <a:off x="12472988" y="6450013"/>
            <a:ext cx="989012" cy="182562"/>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6" name="Group 155"/>
          <p:cNvGrpSpPr>
            <a:grpSpLocks/>
          </p:cNvGrpSpPr>
          <p:nvPr/>
        </p:nvGrpSpPr>
        <p:grpSpPr bwMode="auto">
          <a:xfrm>
            <a:off x="12472988" y="5527675"/>
            <a:ext cx="989012" cy="182563"/>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7" name="Group 160"/>
          <p:cNvGrpSpPr>
            <a:grpSpLocks/>
          </p:cNvGrpSpPr>
          <p:nvPr/>
        </p:nvGrpSpPr>
        <p:grpSpPr bwMode="auto">
          <a:xfrm>
            <a:off x="12472988" y="5957888"/>
            <a:ext cx="989012" cy="182562"/>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8" name="Group 165"/>
          <p:cNvGrpSpPr>
            <a:grpSpLocks/>
          </p:cNvGrpSpPr>
          <p:nvPr/>
        </p:nvGrpSpPr>
        <p:grpSpPr bwMode="auto">
          <a:xfrm>
            <a:off x="12472988" y="6697663"/>
            <a:ext cx="989012" cy="182562"/>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9" name="Group 170"/>
          <p:cNvGrpSpPr>
            <a:grpSpLocks/>
          </p:cNvGrpSpPr>
          <p:nvPr/>
        </p:nvGrpSpPr>
        <p:grpSpPr bwMode="auto">
          <a:xfrm>
            <a:off x="12472988" y="5032375"/>
            <a:ext cx="989012" cy="184150"/>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0" name="Group 175"/>
          <p:cNvGrpSpPr>
            <a:grpSpLocks/>
          </p:cNvGrpSpPr>
          <p:nvPr/>
        </p:nvGrpSpPr>
        <p:grpSpPr bwMode="auto">
          <a:xfrm>
            <a:off x="12472988" y="4600575"/>
            <a:ext cx="989012" cy="182563"/>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1" name="Group 180"/>
          <p:cNvGrpSpPr>
            <a:grpSpLocks/>
          </p:cNvGrpSpPr>
          <p:nvPr/>
        </p:nvGrpSpPr>
        <p:grpSpPr bwMode="auto">
          <a:xfrm>
            <a:off x="12472988" y="4354513"/>
            <a:ext cx="989012" cy="184150"/>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grpSp>
      <p:sp>
        <p:nvSpPr>
          <p:cNvPr id="1470649" name="Rectangle 185"/>
          <p:cNvSpPr>
            <a:spLocks noChangeArrowheads="1"/>
          </p:cNvSpPr>
          <p:nvPr/>
        </p:nvSpPr>
        <p:spPr bwMode="auto">
          <a:xfrm>
            <a:off x="12269788" y="2263775"/>
            <a:ext cx="1401762" cy="2654300"/>
          </a:xfrm>
          <a:prstGeom prst="rect">
            <a:avLst/>
          </a:prstGeom>
          <a:noFill/>
          <a:ln w="9525">
            <a:noFill/>
            <a:miter lim="800000"/>
            <a:headEnd/>
            <a:tailEnd/>
          </a:ln>
          <a:effectLst/>
        </p:spPr>
        <p:txBody>
          <a:bodyPr lIns="87785" tIns="43893" rIns="87785" bIns="43893"/>
          <a:lstStyle/>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配色参考方案：</a:t>
            </a:r>
          </a:p>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（仅供参考）</a:t>
            </a:r>
          </a:p>
        </p:txBody>
      </p:sp>
      <p:sp>
        <p:nvSpPr>
          <p:cNvPr id="1470650" name="Rectangle 186"/>
          <p:cNvSpPr>
            <a:spLocks noChangeArrowheads="1"/>
          </p:cNvSpPr>
          <p:nvPr/>
        </p:nvSpPr>
        <p:spPr bwMode="auto">
          <a:xfrm>
            <a:off x="12269788" y="-61913"/>
            <a:ext cx="1401762" cy="838201"/>
          </a:xfrm>
          <a:prstGeom prst="rect">
            <a:avLst/>
          </a:prstGeom>
          <a:noFill/>
          <a:ln w="9525">
            <a:noFill/>
            <a:miter lim="800000"/>
            <a:headEnd/>
            <a:tailEnd/>
          </a:ln>
          <a:effectLst/>
        </p:spPr>
        <p:txBody>
          <a:bodyPr lIns="87785" tIns="43893" rIns="87785" bIns="43893"/>
          <a:lstStyle/>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客户或者合作伙伴的标志放在右上角</a:t>
            </a:r>
            <a:r>
              <a:rPr lang="en-US" altLang="zh-CN" sz="1200" dirty="0">
                <a:solidFill>
                  <a:srgbClr val="F8F8F8"/>
                </a:solidFill>
                <a:latin typeface="华文细黑" pitchFamily="2" charset="-122"/>
                <a:ea typeface="华文细黑" pitchFamily="2" charset="-122"/>
              </a:rPr>
              <a:t>.</a:t>
            </a:r>
          </a:p>
        </p:txBody>
      </p:sp>
      <p:pic>
        <p:nvPicPr>
          <p:cNvPr id="63" name="Picture 77" descr="Logo"/>
          <p:cNvPicPr>
            <a:picLocks noChangeAspect="1" noChangeArrowheads="1"/>
          </p:cNvPicPr>
          <p:nvPr/>
        </p:nvPicPr>
        <p:blipFill>
          <a:blip r:embed="rId19" cstate="print"/>
          <a:srcRect/>
          <a:stretch>
            <a:fillRect/>
          </a:stretch>
        </p:blipFill>
        <p:spPr bwMode="auto">
          <a:xfrm>
            <a:off x="11468235" y="6251172"/>
            <a:ext cx="541546" cy="540328"/>
          </a:xfrm>
          <a:prstGeom prst="rect">
            <a:avLst/>
          </a:prstGeom>
          <a:noFill/>
          <a:ln w="9525">
            <a:noFill/>
            <a:miter lim="800000"/>
            <a:headEnd/>
            <a:tailEnd/>
          </a:ln>
        </p:spPr>
      </p:pic>
      <p:sp>
        <p:nvSpPr>
          <p:cNvPr id="64" name="Text Box 85"/>
          <p:cNvSpPr txBox="1">
            <a:spLocks noChangeArrowheads="1"/>
          </p:cNvSpPr>
          <p:nvPr/>
        </p:nvSpPr>
        <p:spPr bwMode="auto">
          <a:xfrm>
            <a:off x="4668828" y="6451357"/>
            <a:ext cx="1647865" cy="263779"/>
          </a:xfrm>
          <a:prstGeom prst="rect">
            <a:avLst/>
          </a:prstGeom>
          <a:noFill/>
          <a:ln w="9525">
            <a:noFill/>
            <a:miter lim="800000"/>
            <a:headEnd/>
            <a:tailEnd/>
          </a:ln>
        </p:spPr>
        <p:txBody>
          <a:bodyPr wrap="none" lIns="78348" tIns="39174" rIns="78348" bIns="39174">
            <a:spAutoFit/>
          </a:bodyPr>
          <a:lstStyle/>
          <a:p>
            <a:pPr defTabSz="784103" eaLnBrk="0" hangingPunct="0">
              <a:defRPr/>
            </a:pPr>
            <a:r>
              <a:rPr lang="en-US" altLang="zh-CN" sz="1200" dirty="0">
                <a:solidFill>
                  <a:srgbClr val="000000"/>
                </a:solidFill>
                <a:ea typeface="ＭＳ Ｐゴシック" pitchFamily="34" charset="-128"/>
              </a:rPr>
              <a:t>HUAWEI CONFIDENTIAL</a:t>
            </a:r>
          </a:p>
        </p:txBody>
      </p:sp>
    </p:spTree>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 id="2147483976" r:id="rId12"/>
    <p:sldLayoutId id="2147483977" r:id="rId13"/>
    <p:sldLayoutId id="2147483978" r:id="rId14"/>
    <p:sldLayoutId id="2147483989" r:id="rId15"/>
  </p:sldLayoutIdLst>
  <p:transition/>
  <p:hf sldNum="0" hdr="0" ftr="0"/>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5pPr>
      <a:lvl6pPr marL="457129"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6pPr>
      <a:lvl7pPr marL="914258"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7pPr>
      <a:lvl8pPr marL="1371387"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8pPr>
      <a:lvl9pPr marL="1828516"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9pPr>
    </p:titleStyle>
    <p:bodyStyle>
      <a:lvl1pPr marL="342847" indent="-342847"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835" indent="-285706"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2822" indent="-228565"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599951" indent="-228565" algn="l" rtl="0" eaLnBrk="0" fontAlgn="base" hangingPunct="0">
        <a:spcBef>
          <a:spcPct val="20000"/>
        </a:spcBef>
        <a:spcAft>
          <a:spcPct val="0"/>
        </a:spcAft>
        <a:buChar char="–"/>
        <a:defRPr sz="1600">
          <a:solidFill>
            <a:schemeClr val="tx1"/>
          </a:solidFill>
          <a:latin typeface="+mn-lt"/>
          <a:ea typeface="+mn-ea"/>
          <a:cs typeface="+mn-cs"/>
        </a:defRPr>
      </a:lvl4pPr>
      <a:lvl5pPr marL="2057080" indent="-228565"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209" indent="-228565" algn="l" rtl="0" fontAlgn="base">
        <a:spcBef>
          <a:spcPct val="20000"/>
        </a:spcBef>
        <a:spcAft>
          <a:spcPct val="0"/>
        </a:spcAft>
        <a:buFont typeface="Arial" pitchFamily="34" charset="0"/>
        <a:buChar char="~"/>
        <a:defRPr sz="1600">
          <a:solidFill>
            <a:schemeClr val="tx1"/>
          </a:solidFill>
          <a:latin typeface="+mn-lt"/>
          <a:ea typeface="+mn-ea"/>
          <a:cs typeface="+mn-cs"/>
        </a:defRPr>
      </a:lvl6pPr>
      <a:lvl7pPr marL="2971338" indent="-228565" algn="l" rtl="0" fontAlgn="base">
        <a:spcBef>
          <a:spcPct val="20000"/>
        </a:spcBef>
        <a:spcAft>
          <a:spcPct val="0"/>
        </a:spcAft>
        <a:buFont typeface="Arial" pitchFamily="34" charset="0"/>
        <a:buChar char="~"/>
        <a:defRPr sz="1600">
          <a:solidFill>
            <a:schemeClr val="tx1"/>
          </a:solidFill>
          <a:latin typeface="+mn-lt"/>
          <a:ea typeface="+mn-ea"/>
          <a:cs typeface="+mn-cs"/>
        </a:defRPr>
      </a:lvl7pPr>
      <a:lvl8pPr marL="3428467" indent="-228565" algn="l" rtl="0" fontAlgn="base">
        <a:spcBef>
          <a:spcPct val="20000"/>
        </a:spcBef>
        <a:spcAft>
          <a:spcPct val="0"/>
        </a:spcAft>
        <a:buFont typeface="Arial" pitchFamily="34" charset="0"/>
        <a:buChar char="~"/>
        <a:defRPr sz="1600">
          <a:solidFill>
            <a:schemeClr val="tx1"/>
          </a:solidFill>
          <a:latin typeface="+mn-lt"/>
          <a:ea typeface="+mn-ea"/>
          <a:cs typeface="+mn-cs"/>
        </a:defRPr>
      </a:lvl8pPr>
      <a:lvl9pPr marL="3885596" indent="-228565" algn="l" rtl="0" fontAlgn="base">
        <a:spcBef>
          <a:spcPct val="20000"/>
        </a:spcBef>
        <a:spcAft>
          <a:spcPct val="0"/>
        </a:spcAft>
        <a:buFont typeface="Arial" pitchFamily="34" charset="0"/>
        <a:buChar char="~"/>
        <a:defRPr sz="1600">
          <a:solidFill>
            <a:schemeClr val="tx1"/>
          </a:solidFill>
          <a:latin typeface="+mn-lt"/>
          <a:ea typeface="+mn-ea"/>
          <a:cs typeface="+mn-cs"/>
        </a:defRPr>
      </a:lvl9pPr>
    </p:bodyStyle>
    <p:otherStyle>
      <a:defPPr>
        <a:defRPr lang="zh-CN"/>
      </a:defPPr>
      <a:lvl1pPr marL="0" algn="l" defTabSz="914258" rtl="0" eaLnBrk="1" latinLnBrk="0" hangingPunct="1">
        <a:defRPr sz="1800" kern="1200">
          <a:solidFill>
            <a:schemeClr val="tx1"/>
          </a:solidFill>
          <a:latin typeface="+mn-lt"/>
          <a:ea typeface="+mn-ea"/>
          <a:cs typeface="+mn-cs"/>
        </a:defRPr>
      </a:lvl1pPr>
      <a:lvl2pPr marL="457129" algn="l" defTabSz="914258" rtl="0" eaLnBrk="1" latinLnBrk="0" hangingPunct="1">
        <a:defRPr sz="1800" kern="1200">
          <a:solidFill>
            <a:schemeClr val="tx1"/>
          </a:solidFill>
          <a:latin typeface="+mn-lt"/>
          <a:ea typeface="+mn-ea"/>
          <a:cs typeface="+mn-cs"/>
        </a:defRPr>
      </a:lvl2pPr>
      <a:lvl3pPr marL="914258" algn="l" defTabSz="914258" rtl="0" eaLnBrk="1" latinLnBrk="0" hangingPunct="1">
        <a:defRPr sz="1800" kern="1200">
          <a:solidFill>
            <a:schemeClr val="tx1"/>
          </a:solidFill>
          <a:latin typeface="+mn-lt"/>
          <a:ea typeface="+mn-ea"/>
          <a:cs typeface="+mn-cs"/>
        </a:defRPr>
      </a:lvl3pPr>
      <a:lvl4pPr marL="1371387" algn="l" defTabSz="914258" rtl="0" eaLnBrk="1" latinLnBrk="0" hangingPunct="1">
        <a:defRPr sz="1800" kern="1200">
          <a:solidFill>
            <a:schemeClr val="tx1"/>
          </a:solidFill>
          <a:latin typeface="+mn-lt"/>
          <a:ea typeface="+mn-ea"/>
          <a:cs typeface="+mn-cs"/>
        </a:defRPr>
      </a:lvl4pPr>
      <a:lvl5pPr marL="1828516" algn="l" defTabSz="914258" rtl="0" eaLnBrk="1" latinLnBrk="0" hangingPunct="1">
        <a:defRPr sz="1800" kern="1200">
          <a:solidFill>
            <a:schemeClr val="tx1"/>
          </a:solidFill>
          <a:latin typeface="+mn-lt"/>
          <a:ea typeface="+mn-ea"/>
          <a:cs typeface="+mn-cs"/>
        </a:defRPr>
      </a:lvl5pPr>
      <a:lvl6pPr marL="2285645" algn="l" defTabSz="914258" rtl="0" eaLnBrk="1" latinLnBrk="0" hangingPunct="1">
        <a:defRPr sz="1800" kern="1200">
          <a:solidFill>
            <a:schemeClr val="tx1"/>
          </a:solidFill>
          <a:latin typeface="+mn-lt"/>
          <a:ea typeface="+mn-ea"/>
          <a:cs typeface="+mn-cs"/>
        </a:defRPr>
      </a:lvl6pPr>
      <a:lvl7pPr marL="2742774" algn="l" defTabSz="914258" rtl="0" eaLnBrk="1" latinLnBrk="0" hangingPunct="1">
        <a:defRPr sz="1800" kern="1200">
          <a:solidFill>
            <a:schemeClr val="tx1"/>
          </a:solidFill>
          <a:latin typeface="+mn-lt"/>
          <a:ea typeface="+mn-ea"/>
          <a:cs typeface="+mn-cs"/>
        </a:defRPr>
      </a:lvl7pPr>
      <a:lvl8pPr marL="3199903" algn="l" defTabSz="914258" rtl="0" eaLnBrk="1" latinLnBrk="0" hangingPunct="1">
        <a:defRPr sz="1800" kern="1200">
          <a:solidFill>
            <a:schemeClr val="tx1"/>
          </a:solidFill>
          <a:latin typeface="+mn-lt"/>
          <a:ea typeface="+mn-ea"/>
          <a:cs typeface="+mn-cs"/>
        </a:defRPr>
      </a:lvl8pPr>
      <a:lvl9pPr marL="3657032" algn="l" defTabSz="914258"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84"/>
          <p:cNvGrpSpPr>
            <a:grpSpLocks/>
          </p:cNvGrpSpPr>
          <p:nvPr/>
        </p:nvGrpSpPr>
        <p:grpSpPr bwMode="auto">
          <a:xfrm>
            <a:off x="1595" y="1588"/>
            <a:ext cx="12193587" cy="6858000"/>
            <a:chOff x="1" y="1"/>
            <a:chExt cx="7681" cy="4320"/>
          </a:xfrm>
        </p:grpSpPr>
        <p:pic>
          <p:nvPicPr>
            <p:cNvPr id="2133" name="Picture 85" descr="封面元素2"/>
            <p:cNvPicPr>
              <a:picLocks noChangeAspect="1" noChangeArrowheads="1"/>
            </p:cNvPicPr>
            <p:nvPr userDrawn="1"/>
          </p:nvPicPr>
          <p:blipFill>
            <a:blip r:embed="rId4" cstate="print"/>
            <a:srcRect/>
            <a:stretch>
              <a:fillRect/>
            </a:stretch>
          </p:blipFill>
          <p:spPr bwMode="auto">
            <a:xfrm>
              <a:off x="1" y="1"/>
              <a:ext cx="7681" cy="4320"/>
            </a:xfrm>
            <a:prstGeom prst="rect">
              <a:avLst/>
            </a:prstGeom>
            <a:noFill/>
          </p:spPr>
        </p:pic>
        <p:sp>
          <p:nvSpPr>
            <p:cNvPr id="2134" name="Rectangle 86"/>
            <p:cNvSpPr>
              <a:spLocks noChangeArrowheads="1"/>
            </p:cNvSpPr>
            <p:nvPr userDrawn="1"/>
          </p:nvSpPr>
          <p:spPr bwMode="auto">
            <a:xfrm>
              <a:off x="6554" y="3482"/>
              <a:ext cx="602" cy="629"/>
            </a:xfrm>
            <a:prstGeom prst="rect">
              <a:avLst/>
            </a:prstGeom>
            <a:solidFill>
              <a:schemeClr val="bg1"/>
            </a:solidFill>
            <a:ln w="9525" algn="ctr">
              <a:noFill/>
              <a:miter lim="800000"/>
              <a:headEnd/>
              <a:tailEnd/>
            </a:ln>
            <a:effectLst/>
          </p:spPr>
          <p:txBody>
            <a:bodyPr wrap="none" anchor="ctr"/>
            <a:lstStyle/>
            <a:p>
              <a:endParaRPr lang="zh-CN" altLang="en-US">
                <a:solidFill>
                  <a:srgbClr val="000000"/>
                </a:solidFill>
              </a:endParaRPr>
            </a:p>
          </p:txBody>
        </p:sp>
      </p:grpSp>
      <p:sp>
        <p:nvSpPr>
          <p:cNvPr id="2052" name="Rectangle 8"/>
          <p:cNvSpPr>
            <a:spLocks noGrp="1" noChangeArrowheads="1"/>
          </p:cNvSpPr>
          <p:nvPr>
            <p:ph type="title"/>
          </p:nvPr>
        </p:nvSpPr>
        <p:spPr bwMode="auto">
          <a:xfrm>
            <a:off x="876303" y="2636841"/>
            <a:ext cx="7583488" cy="579437"/>
          </a:xfrm>
          <a:prstGeom prst="rect">
            <a:avLst/>
          </a:prstGeom>
          <a:noFill/>
          <a:ln w="9525" algn="ctr">
            <a:noFill/>
            <a:miter lim="800000"/>
            <a:headEnd/>
            <a:tailEnd/>
          </a:ln>
          <a:effectLst/>
        </p:spPr>
        <p:txBody>
          <a:bodyPr vert="horz" wrap="square" lIns="0" tIns="45680" rIns="91360" bIns="45680" numCol="1" anchor="t" anchorCtr="0" compatLnSpc="1">
            <a:prstTxWarp prst="textNoShape">
              <a:avLst/>
            </a:prstTxWarp>
            <a:spAutoFit/>
          </a:bodyPr>
          <a:lstStyle/>
          <a:p>
            <a:pPr lvl="0"/>
            <a:r>
              <a:rPr lang="en-US" altLang="zh-CN"/>
              <a:t>Click to edit Master title style</a:t>
            </a:r>
            <a:endParaRPr lang="zh-CN" altLang="en-US"/>
          </a:p>
        </p:txBody>
      </p:sp>
      <p:sp>
        <p:nvSpPr>
          <p:cNvPr id="152" name="Text Box 5"/>
          <p:cNvSpPr txBox="1">
            <a:spLocks noChangeArrowheads="1"/>
          </p:cNvSpPr>
          <p:nvPr/>
        </p:nvSpPr>
        <p:spPr bwMode="auto">
          <a:xfrm>
            <a:off x="876304" y="6230941"/>
            <a:ext cx="2747659" cy="20005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91360"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300" dirty="0">
                <a:solidFill>
                  <a:srgbClr val="000000"/>
                </a:solidFill>
                <a:latin typeface="FrutigerNext LT Bold" pitchFamily="34" charset="0"/>
                <a:ea typeface="MS PGothic" pitchFamily="34" charset="-128"/>
              </a:rPr>
              <a:t>HUAWEI TECHNOLOGIES CO., LTD.</a:t>
            </a:r>
          </a:p>
        </p:txBody>
      </p:sp>
      <p:sp>
        <p:nvSpPr>
          <p:cNvPr id="2127" name="Text Box 79"/>
          <p:cNvSpPr txBox="1">
            <a:spLocks noChangeArrowheads="1"/>
          </p:cNvSpPr>
          <p:nvPr/>
        </p:nvSpPr>
        <p:spPr bwMode="auto">
          <a:xfrm>
            <a:off x="-3846513" y="1330324"/>
            <a:ext cx="3702050" cy="1771814"/>
          </a:xfrm>
          <a:prstGeom prst="rect">
            <a:avLst/>
          </a:prstGeom>
          <a:noFill/>
          <a:ln w="9525" algn="ctr">
            <a:noFill/>
            <a:miter lim="800000"/>
            <a:headEnd/>
            <a:tailEnd/>
          </a:ln>
          <a:effectLst/>
        </p:spPr>
        <p:txBody>
          <a:bodyPr lIns="78276" tIns="39139" rIns="78276" bIns="39139">
            <a:spAutoFit/>
          </a:bodyPr>
          <a:lstStyle/>
          <a:p>
            <a:pPr algn="r" defTabSz="783545" eaLnBrk="0" hangingPunct="0">
              <a:lnSpc>
                <a:spcPct val="125000"/>
              </a:lnSpc>
            </a:pPr>
            <a:r>
              <a:rPr lang="en-US" sz="1100" noProof="1">
                <a:solidFill>
                  <a:srgbClr val="FFFFFF"/>
                </a:solidFill>
                <a:latin typeface="FrutigerNext LT Regular" pitchFamily="34" charset="0"/>
                <a:ea typeface="MS PGothic" pitchFamily="34" charset="-128"/>
              </a:rPr>
              <a:t>Slide title</a:t>
            </a:r>
            <a:r>
              <a:rPr lang="en-US" altLang="zh-CN" sz="1100" dirty="0">
                <a:solidFill>
                  <a:srgbClr val="FFFFFF"/>
                </a:solidFill>
                <a:latin typeface="FrutigerNext LT Regular" pitchFamily="34" charset="0"/>
                <a:ea typeface="MS PGothic" pitchFamily="34" charset="-128"/>
              </a:rPr>
              <a:t> </a:t>
            </a:r>
            <a:r>
              <a:rPr lang="en-US" altLang="zh-CN" sz="1100" dirty="0">
                <a:solidFill>
                  <a:srgbClr val="FFFFFF"/>
                </a:solidFill>
                <a:latin typeface="FrutigerNext LT Regular" pitchFamily="34" charset="0"/>
                <a:ea typeface="华文细黑" pitchFamily="2" charset="-122"/>
              </a:rPr>
              <a:t>:40-47pt  </a:t>
            </a:r>
          </a:p>
          <a:p>
            <a:pPr algn="r" defTabSz="783545" eaLnBrk="0" hangingPunct="0">
              <a:lnSpc>
                <a:spcPct val="125000"/>
              </a:lnSpc>
            </a:pPr>
            <a:r>
              <a:rPr lang="en-US" sz="1100" noProof="1">
                <a:solidFill>
                  <a:srgbClr val="FFFFFF"/>
                </a:solidFill>
                <a:latin typeface="FrutigerNext LT Regular" pitchFamily="34" charset="0"/>
                <a:ea typeface="MS PGothic" pitchFamily="34" charset="-128"/>
              </a:rPr>
              <a:t>Slide subtitle </a:t>
            </a:r>
            <a:r>
              <a:rPr lang="en-US" altLang="zh-CN" sz="1100" dirty="0">
                <a:solidFill>
                  <a:srgbClr val="FFFFFF"/>
                </a:solidFill>
                <a:latin typeface="FrutigerNext LT Regular" pitchFamily="34" charset="0"/>
                <a:ea typeface="华文细黑" pitchFamily="2" charset="-122"/>
              </a:rPr>
              <a:t>:26-30pt</a:t>
            </a:r>
          </a:p>
          <a:p>
            <a:pPr algn="r" defTabSz="783545" eaLnBrk="0" hangingPunct="0">
              <a:lnSpc>
                <a:spcPct val="125000"/>
              </a:lnSpc>
            </a:pPr>
            <a:r>
              <a:rPr lang="en-US" altLang="zh-CN" sz="1100" dirty="0">
                <a:solidFill>
                  <a:srgbClr val="FFFFFF"/>
                </a:solidFill>
                <a:latin typeface="FrutigerNext LT Regular" pitchFamily="34" charset="0"/>
                <a:ea typeface="华文细黑" pitchFamily="2" charset="-122"/>
              </a:rPr>
              <a:t>Color::white</a:t>
            </a:r>
          </a:p>
          <a:p>
            <a:pPr algn="r" defTabSz="783545" eaLnBrk="0" hangingPunct="0">
              <a:lnSpc>
                <a:spcPct val="125000"/>
              </a:lnSpc>
            </a:pPr>
            <a:r>
              <a:rPr lang="zh-CN" altLang="en-US" sz="1100" dirty="0">
                <a:solidFill>
                  <a:srgbClr val="FFFFFF"/>
                </a:solidFill>
                <a:latin typeface="FrutigerNext LT Regular" pitchFamily="34" charset="0"/>
                <a:ea typeface="MS PGothic" pitchFamily="34" charset="-128"/>
              </a:rPr>
              <a:t> </a:t>
            </a:r>
            <a:r>
              <a:rPr lang="en-US" altLang="zh-CN" sz="1100" dirty="0">
                <a:solidFill>
                  <a:srgbClr val="FFFFFF"/>
                </a:solidFill>
                <a:latin typeface="FrutigerNext LT Regular" pitchFamily="34" charset="0"/>
                <a:ea typeface="MS PGothic" pitchFamily="34" charset="-128"/>
              </a:rPr>
              <a:t>Corporate Font </a:t>
            </a:r>
            <a:r>
              <a:rPr lang="en-US" altLang="zh-CN" sz="1100" dirty="0">
                <a:solidFill>
                  <a:srgbClr val="FFFFFF"/>
                </a:solidFill>
                <a:latin typeface="FrutigerNext LT Regular" pitchFamily="34" charset="0"/>
                <a:ea typeface="华文细黑" pitchFamily="2" charset="-122"/>
              </a:rPr>
              <a:t>:</a:t>
            </a:r>
          </a:p>
          <a:p>
            <a:pPr algn="r" defTabSz="783545" eaLnBrk="0" hangingPunct="0">
              <a:lnSpc>
                <a:spcPct val="125000"/>
              </a:lnSpc>
            </a:pPr>
            <a:r>
              <a:rPr lang="en-US" altLang="zh-CN" sz="1100" dirty="0" err="1">
                <a:solidFill>
                  <a:srgbClr val="FFFFFF"/>
                </a:solidFill>
                <a:latin typeface="FrutigerNext LT Regular" pitchFamily="34" charset="0"/>
                <a:ea typeface="华文细黑" pitchFamily="2" charset="-122"/>
              </a:rPr>
              <a:t>FrutigerNext</a:t>
            </a:r>
            <a:r>
              <a:rPr lang="en-US" altLang="zh-CN" sz="1100" dirty="0">
                <a:solidFill>
                  <a:srgbClr val="FFFFFF"/>
                </a:solidFill>
                <a:latin typeface="FrutigerNext LT Regular" pitchFamily="34" charset="0"/>
                <a:ea typeface="华文细黑" pitchFamily="2" charset="-122"/>
              </a:rPr>
              <a:t> LT Medium</a:t>
            </a:r>
          </a:p>
          <a:p>
            <a:pPr algn="r" defTabSz="783545" eaLnBrk="0" hangingPunct="0">
              <a:lnSpc>
                <a:spcPct val="125000"/>
              </a:lnSpc>
            </a:pPr>
            <a:r>
              <a:rPr lang="en-US" altLang="zh-CN" sz="1100" dirty="0">
                <a:solidFill>
                  <a:srgbClr val="FFFFFF"/>
                </a:solidFill>
                <a:latin typeface="FrutigerNext LT Regular" pitchFamily="34" charset="0"/>
                <a:ea typeface="MS PGothic" pitchFamily="34" charset="-128"/>
              </a:rPr>
              <a:t>Font to be used by customers and </a:t>
            </a:r>
          </a:p>
          <a:p>
            <a:pPr algn="r" defTabSz="783545" eaLnBrk="0" hangingPunct="0">
              <a:lnSpc>
                <a:spcPct val="125000"/>
              </a:lnSpc>
            </a:pPr>
            <a:r>
              <a:rPr lang="en-US" altLang="zh-CN" sz="1100" dirty="0">
                <a:solidFill>
                  <a:srgbClr val="FFFFFF"/>
                </a:solidFill>
                <a:latin typeface="FrutigerNext LT Regular" pitchFamily="34" charset="0"/>
                <a:ea typeface="MS PGothic" pitchFamily="34" charset="-128"/>
              </a:rPr>
              <a:t>partners </a:t>
            </a:r>
            <a:r>
              <a:rPr lang="en-US" altLang="zh-CN" sz="1100" dirty="0">
                <a:solidFill>
                  <a:srgbClr val="FFFFFF"/>
                </a:solidFill>
                <a:latin typeface="FrutigerNext LT Regular" pitchFamily="34" charset="0"/>
                <a:ea typeface="华文细黑" pitchFamily="2" charset="-122"/>
              </a:rPr>
              <a:t>: </a:t>
            </a:r>
          </a:p>
          <a:p>
            <a:pPr algn="r" defTabSz="783545" eaLnBrk="0" hangingPunct="0">
              <a:lnSpc>
                <a:spcPct val="125000"/>
              </a:lnSpc>
            </a:pPr>
            <a:r>
              <a:rPr lang="en-US" altLang="zh-CN" sz="1100" dirty="0">
                <a:solidFill>
                  <a:srgbClr val="FFFFFF"/>
                </a:solidFill>
                <a:latin typeface="FrutigerNext LT Regular" pitchFamily="34" charset="0"/>
                <a:ea typeface="华文细黑" pitchFamily="2" charset="-122"/>
              </a:rPr>
              <a:t>Arial</a:t>
            </a:r>
          </a:p>
        </p:txBody>
      </p:sp>
      <p:sp>
        <p:nvSpPr>
          <p:cNvPr id="2130" name="Rectangle 13"/>
          <p:cNvSpPr>
            <a:spLocks noChangeArrowheads="1"/>
          </p:cNvSpPr>
          <p:nvPr/>
        </p:nvSpPr>
        <p:spPr bwMode="auto">
          <a:xfrm>
            <a:off x="10156824" y="476252"/>
            <a:ext cx="1366839" cy="400110"/>
          </a:xfrm>
          <a:prstGeom prst="rect">
            <a:avLst/>
          </a:prstGeom>
          <a:noFill/>
          <a:ln w="9525" algn="ctr">
            <a:noFill/>
            <a:miter lim="800000"/>
            <a:headEnd/>
            <a:tailEnd/>
          </a:ln>
          <a:effectLst/>
        </p:spPr>
        <p:txBody>
          <a:bodyPr lIns="0" tIns="0" rIns="0" bIns="0">
            <a:spAutoFit/>
          </a:bodyPr>
          <a:lstStyle/>
          <a:p>
            <a:pPr defTabSz="783545" eaLnBrk="0" hangingPunct="0"/>
            <a:r>
              <a:rPr lang="en-US" altLang="zh-CN" sz="1300" b="1" dirty="0">
                <a:solidFill>
                  <a:srgbClr val="666666"/>
                </a:solidFill>
                <a:latin typeface="FrutigerNext LT Bold" pitchFamily="20" charset="0"/>
                <a:ea typeface="MS PGothic" pitchFamily="34" charset="-128"/>
              </a:rPr>
              <a:t>Security Level:  Confidential</a:t>
            </a:r>
          </a:p>
        </p:txBody>
      </p:sp>
      <p:sp>
        <p:nvSpPr>
          <p:cNvPr id="310" name="Rectangle 19"/>
          <p:cNvSpPr>
            <a:spLocks noGrp="1" noChangeArrowheads="1"/>
          </p:cNvSpPr>
          <p:nvPr>
            <p:ph type="dt" sz="quarter" idx="2"/>
          </p:nvPr>
        </p:nvSpPr>
        <p:spPr bwMode="auto">
          <a:xfrm>
            <a:off x="876307" y="479427"/>
            <a:ext cx="1625601" cy="200055"/>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300">
                <a:latin typeface="+mn-lt"/>
                <a:ea typeface="+mn-ea"/>
              </a:defRPr>
            </a:lvl1pPr>
          </a:lstStyle>
          <a:p>
            <a:pPr>
              <a:defRPr/>
            </a:pPr>
            <a:endParaRPr lang="en-US" altLang="zh-CN">
              <a:solidFill>
                <a:srgbClr val="000000"/>
              </a:solidFill>
            </a:endParaRPr>
          </a:p>
        </p:txBody>
      </p:sp>
      <p:pic>
        <p:nvPicPr>
          <p:cNvPr id="2137" name="Picture 89" descr="Huawei logo"/>
          <p:cNvPicPr>
            <a:picLocks noChangeAspect="1" noChangeArrowheads="1"/>
          </p:cNvPicPr>
          <p:nvPr/>
        </p:nvPicPr>
        <p:blipFill>
          <a:blip r:embed="rId5" cstate="print"/>
          <a:srcRect/>
          <a:stretch>
            <a:fillRect/>
          </a:stretch>
        </p:blipFill>
        <p:spPr bwMode="auto">
          <a:xfrm>
            <a:off x="10483850" y="5608646"/>
            <a:ext cx="833438" cy="835025"/>
          </a:xfrm>
          <a:prstGeom prst="rect">
            <a:avLst/>
          </a:prstGeom>
          <a:noFill/>
        </p:spPr>
      </p:pic>
      <p:sp>
        <p:nvSpPr>
          <p:cNvPr id="11" name="Rectangle 21"/>
          <p:cNvSpPr>
            <a:spLocks noChangeArrowheads="1"/>
          </p:cNvSpPr>
          <p:nvPr/>
        </p:nvSpPr>
        <p:spPr bwMode="auto">
          <a:xfrm>
            <a:off x="5137149" y="6244730"/>
            <a:ext cx="1642757" cy="184666"/>
          </a:xfrm>
          <a:prstGeom prst="rect">
            <a:avLst/>
          </a:prstGeom>
          <a:noFill/>
          <a:ln w="9525" algn="ctr">
            <a:noFill/>
            <a:miter lim="800000"/>
            <a:headEnd/>
            <a:tailEnd/>
          </a:ln>
          <a:effectLst/>
        </p:spPr>
        <p:txBody>
          <a:bodyPr wrap="none" lIns="80010" tIns="0" rIns="80010" bIns="0">
            <a:spAutoFit/>
          </a:bodyPr>
          <a:lstStyle/>
          <a:p>
            <a:pPr defTabSz="800996" eaLnBrk="0" hangingPunct="0"/>
            <a:r>
              <a:rPr lang="en-US" altLang="zh-CN" sz="1200" dirty="0">
                <a:solidFill>
                  <a:prstClr val="black"/>
                </a:solidFill>
                <a:latin typeface="FrutigerNext LT Bold" pitchFamily="20" charset="0"/>
                <a:ea typeface="MS PGothic" pitchFamily="34" charset="-128"/>
              </a:rPr>
              <a:t>Huawei Confidential </a:t>
            </a:r>
          </a:p>
        </p:txBody>
      </p:sp>
    </p:spTree>
  </p:cSld>
  <p:clrMap bg1="lt1" tx1="dk1" bg2="lt2" tx2="dk2" accent1="accent1" accent2="accent2" accent3="accent3" accent4="accent4" accent5="accent5" accent6="accent6" hlink="hlink" folHlink="folHlink"/>
  <p:sldLayoutIdLst>
    <p:sldLayoutId id="2147483980" r:id="rId1"/>
    <p:sldLayoutId id="2147483981" r:id="rId2"/>
  </p:sldLayoutIdLst>
  <p:transition advClick="0"/>
  <p:txStyles>
    <p:titleStyle>
      <a:lvl1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68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361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04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722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606" indent="-342606"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308" indent="-285505"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2012" indent="-228403"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598818" indent="-228403" algn="l" rtl="0" eaLnBrk="0" fontAlgn="base" hangingPunct="0">
        <a:spcBef>
          <a:spcPct val="20000"/>
        </a:spcBef>
        <a:spcAft>
          <a:spcPct val="0"/>
        </a:spcAft>
        <a:buChar char="–"/>
        <a:defRPr sz="1600">
          <a:solidFill>
            <a:schemeClr val="tx1"/>
          </a:solidFill>
          <a:latin typeface="+mn-lt"/>
          <a:ea typeface="+mn-ea"/>
          <a:cs typeface="+mn-cs"/>
        </a:defRPr>
      </a:lvl4pPr>
      <a:lvl5pPr marL="2055623" indent="-228403"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2429"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69234"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6039"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2844"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3611" rtl="0" eaLnBrk="1" latinLnBrk="0" hangingPunct="1">
        <a:defRPr sz="1700" kern="1200">
          <a:solidFill>
            <a:schemeClr val="tx1"/>
          </a:solidFill>
          <a:latin typeface="+mn-lt"/>
          <a:ea typeface="+mn-ea"/>
          <a:cs typeface="+mn-cs"/>
        </a:defRPr>
      </a:lvl1pPr>
      <a:lvl2pPr marL="456809" algn="l" defTabSz="913611" rtl="0" eaLnBrk="1" latinLnBrk="0" hangingPunct="1">
        <a:defRPr sz="1700" kern="1200">
          <a:solidFill>
            <a:schemeClr val="tx1"/>
          </a:solidFill>
          <a:latin typeface="+mn-lt"/>
          <a:ea typeface="+mn-ea"/>
          <a:cs typeface="+mn-cs"/>
        </a:defRPr>
      </a:lvl2pPr>
      <a:lvl3pPr marL="913611" algn="l" defTabSz="913611" rtl="0" eaLnBrk="1" latinLnBrk="0" hangingPunct="1">
        <a:defRPr sz="1700" kern="1200">
          <a:solidFill>
            <a:schemeClr val="tx1"/>
          </a:solidFill>
          <a:latin typeface="+mn-lt"/>
          <a:ea typeface="+mn-ea"/>
          <a:cs typeface="+mn-cs"/>
        </a:defRPr>
      </a:lvl3pPr>
      <a:lvl4pPr marL="1370416" algn="l" defTabSz="913611" rtl="0" eaLnBrk="1" latinLnBrk="0" hangingPunct="1">
        <a:defRPr sz="1700" kern="1200">
          <a:solidFill>
            <a:schemeClr val="tx1"/>
          </a:solidFill>
          <a:latin typeface="+mn-lt"/>
          <a:ea typeface="+mn-ea"/>
          <a:cs typeface="+mn-cs"/>
        </a:defRPr>
      </a:lvl4pPr>
      <a:lvl5pPr marL="1827220" algn="l" defTabSz="913611" rtl="0" eaLnBrk="1" latinLnBrk="0" hangingPunct="1">
        <a:defRPr sz="1700" kern="1200">
          <a:solidFill>
            <a:schemeClr val="tx1"/>
          </a:solidFill>
          <a:latin typeface="+mn-lt"/>
          <a:ea typeface="+mn-ea"/>
          <a:cs typeface="+mn-cs"/>
        </a:defRPr>
      </a:lvl5pPr>
      <a:lvl6pPr marL="2284025" algn="l" defTabSz="913611" rtl="0" eaLnBrk="1" latinLnBrk="0" hangingPunct="1">
        <a:defRPr sz="1700" kern="1200">
          <a:solidFill>
            <a:schemeClr val="tx1"/>
          </a:solidFill>
          <a:latin typeface="+mn-lt"/>
          <a:ea typeface="+mn-ea"/>
          <a:cs typeface="+mn-cs"/>
        </a:defRPr>
      </a:lvl6pPr>
      <a:lvl7pPr marL="2740833" algn="l" defTabSz="913611" rtl="0" eaLnBrk="1" latinLnBrk="0" hangingPunct="1">
        <a:defRPr sz="1700" kern="1200">
          <a:solidFill>
            <a:schemeClr val="tx1"/>
          </a:solidFill>
          <a:latin typeface="+mn-lt"/>
          <a:ea typeface="+mn-ea"/>
          <a:cs typeface="+mn-cs"/>
        </a:defRPr>
      </a:lvl7pPr>
      <a:lvl8pPr marL="3197636" algn="l" defTabSz="913611" rtl="0" eaLnBrk="1" latinLnBrk="0" hangingPunct="1">
        <a:defRPr sz="1700" kern="1200">
          <a:solidFill>
            <a:schemeClr val="tx1"/>
          </a:solidFill>
          <a:latin typeface="+mn-lt"/>
          <a:ea typeface="+mn-ea"/>
          <a:cs typeface="+mn-cs"/>
        </a:defRPr>
      </a:lvl8pPr>
      <a:lvl9pPr marL="3654439" algn="l" defTabSz="913611" rtl="0" eaLnBrk="1" latinLnBrk="0" hangingPunct="1">
        <a:defRPr sz="17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343" name="Picture 79" descr="5"/>
          <p:cNvPicPr>
            <a:picLocks noChangeAspect="1" noChangeArrowheads="1"/>
          </p:cNvPicPr>
          <p:nvPr/>
        </p:nvPicPr>
        <p:blipFill>
          <a:blip r:embed="rId2" cstate="print"/>
          <a:srcRect/>
          <a:stretch>
            <a:fillRect/>
          </a:stretch>
        </p:blipFill>
        <p:spPr bwMode="auto">
          <a:xfrm>
            <a:off x="1" y="5616583"/>
            <a:ext cx="12195175" cy="1241425"/>
          </a:xfrm>
          <a:prstGeom prst="rect">
            <a:avLst/>
          </a:prstGeom>
          <a:noFill/>
        </p:spPr>
      </p:pic>
      <p:sp>
        <p:nvSpPr>
          <p:cNvPr id="11344" name="Text Box 80"/>
          <p:cNvSpPr txBox="1">
            <a:spLocks noChangeArrowheads="1"/>
          </p:cNvSpPr>
          <p:nvPr/>
        </p:nvSpPr>
        <p:spPr bwMode="auto">
          <a:xfrm>
            <a:off x="4613282" y="2616207"/>
            <a:ext cx="3063498" cy="830916"/>
          </a:xfrm>
          <a:prstGeom prst="rect">
            <a:avLst/>
          </a:prstGeom>
          <a:noFill/>
          <a:ln w="9525">
            <a:noFill/>
            <a:miter lim="800000"/>
            <a:headEnd/>
            <a:tailEnd/>
          </a:ln>
        </p:spPr>
        <p:txBody>
          <a:bodyPr wrap="none" lIns="91360" tIns="45680" rIns="91360" bIns="45680">
            <a:spAutoFit/>
          </a:bodyPr>
          <a:lstStyle/>
          <a:p>
            <a:pPr eaLnBrk="0" hangingPunct="0"/>
            <a:r>
              <a:rPr lang="en-US" altLang="zh-CN" sz="4800" dirty="0">
                <a:solidFill>
                  <a:srgbClr val="990000"/>
                </a:solidFill>
                <a:latin typeface="FrutigerNext LT Medium" pitchFamily="34" charset="0"/>
                <a:ea typeface="MS PGothic" pitchFamily="34" charset="-128"/>
              </a:rPr>
              <a:t>Thank you</a:t>
            </a:r>
          </a:p>
        </p:txBody>
      </p:sp>
      <p:sp>
        <p:nvSpPr>
          <p:cNvPr id="11345" name="Text Box 81"/>
          <p:cNvSpPr txBox="1">
            <a:spLocks noChangeArrowheads="1"/>
          </p:cNvSpPr>
          <p:nvPr/>
        </p:nvSpPr>
        <p:spPr bwMode="auto">
          <a:xfrm>
            <a:off x="4633914" y="3409951"/>
            <a:ext cx="3194239" cy="523139"/>
          </a:xfrm>
          <a:prstGeom prst="rect">
            <a:avLst/>
          </a:prstGeom>
          <a:noFill/>
          <a:ln w="9525">
            <a:noFill/>
            <a:miter lim="800000"/>
            <a:headEnd/>
            <a:tailEnd/>
          </a:ln>
        </p:spPr>
        <p:txBody>
          <a:bodyPr wrap="none" lIns="91360" tIns="45680" rIns="91360" bIns="45680">
            <a:spAutoFit/>
          </a:bodyPr>
          <a:lstStyle/>
          <a:p>
            <a:pPr eaLnBrk="0" hangingPunct="0"/>
            <a:r>
              <a:rPr lang="en-US" altLang="zh-CN" sz="2800" dirty="0">
                <a:solidFill>
                  <a:srgbClr val="666666"/>
                </a:solidFill>
                <a:latin typeface="FrutigerNext LT Regular" pitchFamily="34" charset="0"/>
                <a:ea typeface="MS PGothic" pitchFamily="34" charset="-128"/>
              </a:rPr>
              <a:t>www.huawei.com</a:t>
            </a:r>
            <a:endParaRPr lang="en-US" altLang="zh-CN" sz="2300" dirty="0">
              <a:solidFill>
                <a:srgbClr val="990000"/>
              </a:solidFill>
              <a:latin typeface="FrutigerNext LT Regular"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68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361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04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722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606" indent="-342606"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308" indent="-285505"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2012" indent="-228403"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598818" indent="-228403" algn="l" rtl="0" eaLnBrk="0" fontAlgn="base" hangingPunct="0">
        <a:spcBef>
          <a:spcPct val="20000"/>
        </a:spcBef>
        <a:spcAft>
          <a:spcPct val="0"/>
        </a:spcAft>
        <a:buChar char="–"/>
        <a:defRPr sz="1600">
          <a:solidFill>
            <a:schemeClr val="tx1"/>
          </a:solidFill>
          <a:latin typeface="+mn-lt"/>
          <a:ea typeface="+mn-ea"/>
          <a:cs typeface="+mn-cs"/>
        </a:defRPr>
      </a:lvl4pPr>
      <a:lvl5pPr marL="2055623" indent="-228403"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2429"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69234"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6039"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2844"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3611" rtl="0" eaLnBrk="1" latinLnBrk="0" hangingPunct="1">
        <a:defRPr sz="1700" kern="1200">
          <a:solidFill>
            <a:schemeClr val="tx1"/>
          </a:solidFill>
          <a:latin typeface="+mn-lt"/>
          <a:ea typeface="+mn-ea"/>
          <a:cs typeface="+mn-cs"/>
        </a:defRPr>
      </a:lvl1pPr>
      <a:lvl2pPr marL="456809" algn="l" defTabSz="913611" rtl="0" eaLnBrk="1" latinLnBrk="0" hangingPunct="1">
        <a:defRPr sz="1700" kern="1200">
          <a:solidFill>
            <a:schemeClr val="tx1"/>
          </a:solidFill>
          <a:latin typeface="+mn-lt"/>
          <a:ea typeface="+mn-ea"/>
          <a:cs typeface="+mn-cs"/>
        </a:defRPr>
      </a:lvl2pPr>
      <a:lvl3pPr marL="913611" algn="l" defTabSz="913611" rtl="0" eaLnBrk="1" latinLnBrk="0" hangingPunct="1">
        <a:defRPr sz="1700" kern="1200">
          <a:solidFill>
            <a:schemeClr val="tx1"/>
          </a:solidFill>
          <a:latin typeface="+mn-lt"/>
          <a:ea typeface="+mn-ea"/>
          <a:cs typeface="+mn-cs"/>
        </a:defRPr>
      </a:lvl3pPr>
      <a:lvl4pPr marL="1370416" algn="l" defTabSz="913611" rtl="0" eaLnBrk="1" latinLnBrk="0" hangingPunct="1">
        <a:defRPr sz="1700" kern="1200">
          <a:solidFill>
            <a:schemeClr val="tx1"/>
          </a:solidFill>
          <a:latin typeface="+mn-lt"/>
          <a:ea typeface="+mn-ea"/>
          <a:cs typeface="+mn-cs"/>
        </a:defRPr>
      </a:lvl4pPr>
      <a:lvl5pPr marL="1827220" algn="l" defTabSz="913611" rtl="0" eaLnBrk="1" latinLnBrk="0" hangingPunct="1">
        <a:defRPr sz="1700" kern="1200">
          <a:solidFill>
            <a:schemeClr val="tx1"/>
          </a:solidFill>
          <a:latin typeface="+mn-lt"/>
          <a:ea typeface="+mn-ea"/>
          <a:cs typeface="+mn-cs"/>
        </a:defRPr>
      </a:lvl5pPr>
      <a:lvl6pPr marL="2284025" algn="l" defTabSz="913611" rtl="0" eaLnBrk="1" latinLnBrk="0" hangingPunct="1">
        <a:defRPr sz="1700" kern="1200">
          <a:solidFill>
            <a:schemeClr val="tx1"/>
          </a:solidFill>
          <a:latin typeface="+mn-lt"/>
          <a:ea typeface="+mn-ea"/>
          <a:cs typeface="+mn-cs"/>
        </a:defRPr>
      </a:lvl6pPr>
      <a:lvl7pPr marL="2740833" algn="l" defTabSz="913611" rtl="0" eaLnBrk="1" latinLnBrk="0" hangingPunct="1">
        <a:defRPr sz="1700" kern="1200">
          <a:solidFill>
            <a:schemeClr val="tx1"/>
          </a:solidFill>
          <a:latin typeface="+mn-lt"/>
          <a:ea typeface="+mn-ea"/>
          <a:cs typeface="+mn-cs"/>
        </a:defRPr>
      </a:lvl7pPr>
      <a:lvl8pPr marL="3197636" algn="l" defTabSz="913611" rtl="0" eaLnBrk="1" latinLnBrk="0" hangingPunct="1">
        <a:defRPr sz="1700" kern="1200">
          <a:solidFill>
            <a:schemeClr val="tx1"/>
          </a:solidFill>
          <a:latin typeface="+mn-lt"/>
          <a:ea typeface="+mn-ea"/>
          <a:cs typeface="+mn-cs"/>
        </a:defRPr>
      </a:lvl8pPr>
      <a:lvl9pPr marL="3654439" algn="l" defTabSz="913611" rtl="0" eaLnBrk="1" latinLnBrk="0" hangingPunct="1">
        <a:defRPr sz="17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9" name="Picture 104" descr="PPT胶片内页元素-16比9-内页灰条"/>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 y="6224588"/>
            <a:ext cx="12190412"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101" descr="图片3副本"/>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82226" y="6387311"/>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8"/>
          <p:cNvSpPr txBox="1">
            <a:spLocks noChangeArrowheads="1"/>
          </p:cNvSpPr>
          <p:nvPr/>
        </p:nvSpPr>
        <p:spPr bwMode="auto">
          <a:xfrm>
            <a:off x="876304" y="6479463"/>
            <a:ext cx="2532312"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090"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a:solidFill>
                  <a:srgbClr val="000000"/>
                </a:solidFill>
                <a:latin typeface="FrutigerNext LT Bold" pitchFamily="34" charset="0"/>
                <a:ea typeface="MS PGothic" pitchFamily="34" charset="-128"/>
                <a:sym typeface="Arial" charset="0"/>
              </a:rPr>
              <a:t>HUAWEI TECHNOLOGIES CO., LTD.</a:t>
            </a:r>
          </a:p>
        </p:txBody>
      </p:sp>
      <p:sp>
        <p:nvSpPr>
          <p:cNvPr id="8197" name="Rectangle 13"/>
          <p:cNvSpPr>
            <a:spLocks noGrp="1" noChangeArrowheads="1"/>
          </p:cNvSpPr>
          <p:nvPr>
            <p:ph type="title"/>
          </p:nvPr>
        </p:nvSpPr>
        <p:spPr bwMode="auto">
          <a:xfrm>
            <a:off x="877889" y="325442"/>
            <a:ext cx="10439401" cy="871537"/>
          </a:xfrm>
          <a:prstGeom prst="rect">
            <a:avLst/>
          </a:prstGeom>
          <a:noFill/>
          <a:ln w="9525">
            <a:noFill/>
            <a:miter lim="800000"/>
            <a:headEnd/>
            <a:tailEnd/>
          </a:ln>
        </p:spPr>
        <p:txBody>
          <a:bodyPr vert="horz" wrap="square" lIns="0" tIns="40052" rIns="80104" bIns="40052" numCol="1" anchor="ctr" anchorCtr="0" compatLnSpc="1">
            <a:prstTxWarp prst="textNoShape">
              <a:avLst/>
            </a:prstTxWarp>
          </a:bodyPr>
          <a:lstStyle/>
          <a:p>
            <a:pPr lvl="0"/>
            <a:r>
              <a:rPr lang="zh-CN" altLang="en-US" dirty="0"/>
              <a:t>单击此处编辑母版标题样式</a:t>
            </a:r>
          </a:p>
        </p:txBody>
      </p:sp>
      <p:sp>
        <p:nvSpPr>
          <p:cNvPr id="10247" name="Rectangle 21"/>
          <p:cNvSpPr>
            <a:spLocks noChangeArrowheads="1"/>
          </p:cNvSpPr>
          <p:nvPr/>
        </p:nvSpPr>
        <p:spPr bwMode="auto">
          <a:xfrm>
            <a:off x="4908124" y="6493799"/>
            <a:ext cx="2085281" cy="153888"/>
          </a:xfrm>
          <a:prstGeom prst="rect">
            <a:avLst/>
          </a:prstGeom>
          <a:noFill/>
          <a:ln w="9525" algn="ctr">
            <a:noFill/>
            <a:miter lim="800000"/>
            <a:headEnd/>
            <a:tailEnd/>
          </a:ln>
          <a:effectLst/>
        </p:spPr>
        <p:txBody>
          <a:bodyPr wrap="none" lIns="80057" tIns="0" rIns="80057" bIns="0">
            <a:spAutoFit/>
          </a:bodyPr>
          <a:lstStyle/>
          <a:p>
            <a:pPr defTabSz="801439" eaLnBrk="0" hangingPunct="0">
              <a:defRPr/>
            </a:pPr>
            <a:r>
              <a:rPr lang="zh-CN" altLang="en-US" sz="1000" dirty="0">
                <a:solidFill>
                  <a:srgbClr val="000000"/>
                </a:solidFill>
                <a:latin typeface="华文细黑"/>
                <a:ea typeface="华文细黑"/>
                <a:sym typeface="Arial" charset="0"/>
              </a:rPr>
              <a:t>华为保密信息，未经授权禁止扩散</a:t>
            </a:r>
            <a:endParaRPr lang="en-US" altLang="zh-CN" sz="1000" dirty="0">
              <a:solidFill>
                <a:srgbClr val="000000"/>
              </a:solidFill>
              <a:latin typeface="华文细黑"/>
              <a:ea typeface="华文细黑"/>
              <a:sym typeface="Arial" charset="0"/>
            </a:endParaRPr>
          </a:p>
        </p:txBody>
      </p:sp>
      <p:sp>
        <p:nvSpPr>
          <p:cNvPr id="8199" name="Rectangle 68"/>
          <p:cNvSpPr>
            <a:spLocks noGrp="1" noChangeArrowheads="1"/>
          </p:cNvSpPr>
          <p:nvPr>
            <p:ph type="body" idx="1"/>
          </p:nvPr>
        </p:nvSpPr>
        <p:spPr bwMode="auto">
          <a:xfrm>
            <a:off x="877889" y="1628781"/>
            <a:ext cx="10439401" cy="4194175"/>
          </a:xfrm>
          <a:prstGeom prst="rect">
            <a:avLst/>
          </a:prstGeom>
          <a:noFill/>
          <a:ln w="9525">
            <a:noFill/>
            <a:miter lim="800000"/>
            <a:headEnd/>
            <a:tailEnd/>
          </a:ln>
        </p:spPr>
        <p:txBody>
          <a:bodyPr vert="horz" wrap="square" lIns="80118" tIns="40058" rIns="80118" bIns="40058"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604173" y="692151"/>
            <a:ext cx="2460207" cy="5523143"/>
          </a:xfrm>
          <a:prstGeom prst="rect">
            <a:avLst/>
          </a:prstGeom>
          <a:noFill/>
          <a:ln w="9525">
            <a:noFill/>
            <a:miter lim="800000"/>
            <a:headEnd/>
            <a:tailEnd/>
          </a:ln>
          <a:effectLst/>
        </p:spPr>
        <p:txBody>
          <a:bodyPr lIns="80099" tIns="40051" rIns="80099" bIns="40051">
            <a:spAutoFit/>
          </a:bodyPr>
          <a:lstStyle/>
          <a:p>
            <a:pPr marL="342794" indent="-342794"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英文标题</a:t>
            </a:r>
            <a:r>
              <a:rPr lang="en-US" altLang="zh-CN" sz="1100" dirty="0">
                <a:solidFill>
                  <a:srgbClr val="FFFFFF"/>
                </a:solidFill>
                <a:ea typeface="宋体" charset="-122"/>
                <a:sym typeface="Arial" charset="0"/>
              </a:rPr>
              <a:t>:32-35pt  </a:t>
            </a:r>
            <a:endParaRPr lang="zh-CN" altLang="en-US" sz="1100" dirty="0">
              <a:solidFill>
                <a:srgbClr val="FFFFFF"/>
              </a:solidFill>
              <a:ea typeface="宋体" charset="-122"/>
              <a:sym typeface="Arial" charset="0"/>
            </a:endParaRPr>
          </a:p>
          <a:p>
            <a:pPr marL="342794" indent="-342794"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颜色</a:t>
            </a:r>
            <a:r>
              <a:rPr lang="en-US" altLang="zh-CN" sz="1100" dirty="0">
                <a:solidFill>
                  <a:srgbClr val="FFFFFF"/>
                </a:solidFill>
                <a:ea typeface="宋体" charset="-122"/>
                <a:sym typeface="Arial" charset="0"/>
              </a:rPr>
              <a:t>: R153 G0 B0</a:t>
            </a:r>
          </a:p>
          <a:p>
            <a:pPr marL="342794" indent="-342794"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内部使用字体 </a:t>
            </a:r>
            <a:r>
              <a:rPr lang="en-US" altLang="zh-CN" sz="1100" dirty="0">
                <a:solidFill>
                  <a:srgbClr val="FFFFFF"/>
                </a:solidFill>
                <a:ea typeface="宋体" charset="-122"/>
                <a:sym typeface="Arial" charset="0"/>
              </a:rPr>
              <a:t>:</a:t>
            </a:r>
          </a:p>
          <a:p>
            <a:pPr marL="342794" indent="-342794" algn="r" eaLnBrk="0" hangingPunct="0">
              <a:lnSpc>
                <a:spcPct val="125000"/>
              </a:lnSpc>
              <a:spcBef>
                <a:spcPct val="20000"/>
              </a:spcBef>
              <a:buFont typeface="Arial" charset="0"/>
              <a:buNone/>
              <a:defRPr/>
            </a:pPr>
            <a:r>
              <a:rPr lang="en-US" altLang="zh-CN" sz="1100" dirty="0" err="1">
                <a:solidFill>
                  <a:srgbClr val="FFFFFF"/>
                </a:solidFill>
                <a:ea typeface="宋体" charset="-122"/>
                <a:sym typeface="Arial" charset="0"/>
              </a:rPr>
              <a:t>FrutigerNext</a:t>
            </a:r>
            <a:r>
              <a:rPr lang="en-US" altLang="zh-CN" sz="1100" dirty="0">
                <a:solidFill>
                  <a:srgbClr val="FFFFFF"/>
                </a:solidFill>
                <a:ea typeface="宋体" charset="-122"/>
                <a:sym typeface="Arial" charset="0"/>
              </a:rPr>
              <a:t> LT Medium</a:t>
            </a:r>
          </a:p>
          <a:p>
            <a:pPr marL="342794" indent="-342794"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外部使用字体 </a:t>
            </a:r>
            <a:r>
              <a:rPr lang="en-US" altLang="zh-CN" sz="1100" dirty="0">
                <a:solidFill>
                  <a:srgbClr val="FFFFFF"/>
                </a:solidFill>
                <a:ea typeface="宋体" charset="-122"/>
                <a:sym typeface="Arial" charset="0"/>
              </a:rPr>
              <a:t>: Arial</a:t>
            </a:r>
          </a:p>
          <a:p>
            <a:pPr marL="342794" indent="-342794" algn="r" eaLnBrk="0" hangingPunct="0">
              <a:lnSpc>
                <a:spcPct val="75000"/>
              </a:lnSpc>
              <a:spcBef>
                <a:spcPct val="20000"/>
              </a:spcBef>
              <a:buFont typeface="Arial" charset="0"/>
              <a:buNone/>
              <a:defRPr/>
            </a:pPr>
            <a:endParaRPr lang="en-US" altLang="zh-CN" sz="1100" dirty="0">
              <a:solidFill>
                <a:srgbClr val="FFFFFF"/>
              </a:solidFill>
              <a:ea typeface="宋体" charset="-122"/>
              <a:sym typeface="Arial" charset="0"/>
            </a:endParaRPr>
          </a:p>
          <a:p>
            <a:pPr marL="342794" indent="-342794"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中文标题</a:t>
            </a:r>
            <a:r>
              <a:rPr lang="en-US" altLang="zh-CN" sz="1100" dirty="0">
                <a:solidFill>
                  <a:srgbClr val="FFFFFF"/>
                </a:solidFill>
                <a:ea typeface="宋体" charset="-122"/>
                <a:sym typeface="Arial" charset="0"/>
              </a:rPr>
              <a:t>:30-32pt  </a:t>
            </a:r>
            <a:endParaRPr lang="zh-CN" altLang="en-US" sz="1100" dirty="0">
              <a:solidFill>
                <a:srgbClr val="FFFFFF"/>
              </a:solidFill>
              <a:ea typeface="宋体" charset="-122"/>
              <a:sym typeface="Arial" charset="0"/>
            </a:endParaRPr>
          </a:p>
          <a:p>
            <a:pPr marL="342794" indent="-342794"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颜色</a:t>
            </a:r>
            <a:r>
              <a:rPr lang="en-US" altLang="zh-CN" sz="1100" dirty="0">
                <a:solidFill>
                  <a:srgbClr val="FFFFFF"/>
                </a:solidFill>
                <a:ea typeface="宋体" charset="-122"/>
                <a:sym typeface="Arial" charset="0"/>
              </a:rPr>
              <a:t>: R153 G0 B0</a:t>
            </a:r>
          </a:p>
          <a:p>
            <a:pPr marL="342794" indent="-342794"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字体</a:t>
            </a:r>
            <a:r>
              <a:rPr lang="en-US" altLang="zh-CN" sz="1100" dirty="0">
                <a:solidFill>
                  <a:srgbClr val="FFFFFF"/>
                </a:solidFill>
                <a:ea typeface="宋体" charset="-122"/>
                <a:sym typeface="Arial" charset="0"/>
              </a:rPr>
              <a:t>:</a:t>
            </a:r>
            <a:r>
              <a:rPr lang="zh-CN" altLang="en-US" sz="1100" dirty="0">
                <a:solidFill>
                  <a:srgbClr val="FFFFFF"/>
                </a:solidFill>
                <a:ea typeface="宋体" charset="-122"/>
                <a:sym typeface="Arial" charset="0"/>
              </a:rPr>
              <a:t>黑体</a:t>
            </a:r>
          </a:p>
          <a:p>
            <a:pPr marL="342794" indent="-342794" algn="r" eaLnBrk="0" hangingPunct="0">
              <a:lnSpc>
                <a:spcPct val="125000"/>
              </a:lnSpc>
              <a:spcBef>
                <a:spcPct val="20000"/>
              </a:spcBef>
              <a:buFont typeface="Arial" charset="0"/>
              <a:buNone/>
              <a:defRPr/>
            </a:pPr>
            <a:endParaRPr lang="zh-CN" altLang="en-US" sz="1100" dirty="0">
              <a:solidFill>
                <a:srgbClr val="FFFFFF"/>
              </a:solidFill>
              <a:ea typeface="宋体" charset="-122"/>
              <a:sym typeface="Arial" charset="0"/>
            </a:endParaRPr>
          </a:p>
          <a:p>
            <a:pPr marL="342794" indent="-342794" algn="r" eaLnBrk="0" hangingPunct="0">
              <a:lnSpc>
                <a:spcPct val="125000"/>
              </a:lnSpc>
              <a:spcBef>
                <a:spcPct val="20000"/>
              </a:spcBef>
              <a:buFont typeface="Arial" charset="0"/>
              <a:buNone/>
              <a:defRPr/>
            </a:pPr>
            <a:endParaRPr lang="zh-CN" altLang="en-US" sz="1100" dirty="0">
              <a:solidFill>
                <a:srgbClr val="FFFFFF"/>
              </a:solidFill>
              <a:ea typeface="宋体" charset="-122"/>
              <a:sym typeface="Arial" charset="0"/>
            </a:endParaRPr>
          </a:p>
          <a:p>
            <a:pPr marL="342794" indent="-342794" algn="r" eaLnBrk="0" hangingPunct="0">
              <a:lnSpc>
                <a:spcPct val="125000"/>
              </a:lnSpc>
              <a:spcBef>
                <a:spcPct val="20000"/>
              </a:spcBef>
              <a:buFont typeface="Arial" charset="0"/>
              <a:buNone/>
              <a:defRPr/>
            </a:pPr>
            <a:endParaRPr lang="zh-CN" altLang="en-US" sz="1100" dirty="0">
              <a:solidFill>
                <a:srgbClr val="FFFFFF"/>
              </a:solidFill>
              <a:ea typeface="宋体" charset="-122"/>
              <a:sym typeface="Arial" charset="0"/>
            </a:endParaRPr>
          </a:p>
          <a:p>
            <a:pPr marL="342794" indent="-342794"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英文正文</a:t>
            </a:r>
            <a:r>
              <a:rPr lang="en-US" altLang="zh-CN" sz="1100" dirty="0">
                <a:solidFill>
                  <a:srgbClr val="FFFFFF"/>
                </a:solidFill>
                <a:ea typeface="宋体" charset="-122"/>
                <a:sym typeface="Arial" charset="0"/>
              </a:rPr>
              <a:t>:20-22pt</a:t>
            </a:r>
          </a:p>
          <a:p>
            <a:pPr marL="342794" indent="-342794"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子目录 </a:t>
            </a:r>
            <a:r>
              <a:rPr lang="en-US" altLang="zh-CN" sz="1100" dirty="0">
                <a:solidFill>
                  <a:srgbClr val="FFFFFF"/>
                </a:solidFill>
                <a:ea typeface="宋体" charset="-122"/>
                <a:sym typeface="Arial" charset="0"/>
              </a:rPr>
              <a:t>(2-5</a:t>
            </a:r>
            <a:r>
              <a:rPr lang="zh-CN" altLang="en-US" sz="1100" dirty="0">
                <a:solidFill>
                  <a:srgbClr val="FFFFFF"/>
                </a:solidFill>
                <a:ea typeface="宋体" charset="-122"/>
                <a:sym typeface="Arial" charset="0"/>
              </a:rPr>
              <a:t>级</a:t>
            </a:r>
            <a:r>
              <a:rPr lang="en-US" altLang="zh-CN" sz="1100" dirty="0">
                <a:solidFill>
                  <a:srgbClr val="FFFFFF"/>
                </a:solidFill>
                <a:ea typeface="宋体" charset="-122"/>
                <a:sym typeface="Arial" charset="0"/>
              </a:rPr>
              <a:t>) :18pt  </a:t>
            </a:r>
          </a:p>
          <a:p>
            <a:pPr marL="342794" indent="-342794"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颜色</a:t>
            </a:r>
            <a:r>
              <a:rPr lang="en-US" altLang="zh-CN" sz="1100" dirty="0">
                <a:solidFill>
                  <a:srgbClr val="FFFFFF"/>
                </a:solidFill>
                <a:ea typeface="宋体" charset="-122"/>
                <a:sym typeface="Arial" charset="0"/>
              </a:rPr>
              <a:t>:</a:t>
            </a:r>
            <a:r>
              <a:rPr lang="zh-CN" altLang="en-US" sz="1100" dirty="0">
                <a:solidFill>
                  <a:srgbClr val="FFFFFF"/>
                </a:solidFill>
                <a:ea typeface="宋体" charset="-122"/>
                <a:sym typeface="Arial" charset="0"/>
              </a:rPr>
              <a:t>黑色</a:t>
            </a:r>
          </a:p>
          <a:p>
            <a:pPr marL="342794" indent="-342794"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内部使用字体 </a:t>
            </a:r>
            <a:r>
              <a:rPr lang="en-US" altLang="zh-CN" sz="1100" dirty="0">
                <a:solidFill>
                  <a:srgbClr val="FFFFFF"/>
                </a:solidFill>
                <a:ea typeface="宋体" charset="-122"/>
                <a:sym typeface="Arial" charset="0"/>
              </a:rPr>
              <a:t>:</a:t>
            </a:r>
          </a:p>
          <a:p>
            <a:pPr marL="342794" indent="-342794" algn="r" eaLnBrk="0" hangingPunct="0">
              <a:lnSpc>
                <a:spcPct val="125000"/>
              </a:lnSpc>
              <a:spcBef>
                <a:spcPct val="20000"/>
              </a:spcBef>
              <a:buFont typeface="Arial" charset="0"/>
              <a:buNone/>
              <a:defRPr/>
            </a:pPr>
            <a:r>
              <a:rPr lang="en-US" altLang="zh-CN" sz="1100" dirty="0" err="1">
                <a:solidFill>
                  <a:srgbClr val="FFFFFF"/>
                </a:solidFill>
                <a:ea typeface="宋体" charset="-122"/>
                <a:sym typeface="Arial" charset="0"/>
              </a:rPr>
              <a:t>FrutigerNext</a:t>
            </a:r>
            <a:r>
              <a:rPr lang="en-US" altLang="zh-CN" sz="1100" dirty="0">
                <a:solidFill>
                  <a:srgbClr val="FFFFFF"/>
                </a:solidFill>
                <a:ea typeface="宋体" charset="-122"/>
                <a:sym typeface="Arial" charset="0"/>
              </a:rPr>
              <a:t> LT Regular</a:t>
            </a:r>
          </a:p>
          <a:p>
            <a:pPr marL="342794" indent="-342794"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外部使用字体 </a:t>
            </a:r>
            <a:r>
              <a:rPr lang="en-US" altLang="zh-CN" sz="1100" dirty="0">
                <a:solidFill>
                  <a:srgbClr val="FFFFFF"/>
                </a:solidFill>
                <a:ea typeface="宋体" charset="-122"/>
                <a:sym typeface="Arial" charset="0"/>
              </a:rPr>
              <a:t>: Arial</a:t>
            </a:r>
          </a:p>
          <a:p>
            <a:pPr marL="342794" indent="-342794" algn="r" eaLnBrk="0" hangingPunct="0">
              <a:lnSpc>
                <a:spcPct val="75000"/>
              </a:lnSpc>
              <a:spcBef>
                <a:spcPct val="20000"/>
              </a:spcBef>
              <a:buFont typeface="Arial" charset="0"/>
              <a:buNone/>
              <a:defRPr/>
            </a:pPr>
            <a:endParaRPr lang="en-US" altLang="zh-CN" sz="1100" dirty="0">
              <a:solidFill>
                <a:srgbClr val="FFFFFF"/>
              </a:solidFill>
              <a:ea typeface="宋体" charset="-122"/>
              <a:sym typeface="Arial" charset="0"/>
            </a:endParaRPr>
          </a:p>
          <a:p>
            <a:pPr marL="342794" indent="-342794"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中文正文</a:t>
            </a:r>
            <a:r>
              <a:rPr lang="en-US" altLang="zh-CN" sz="1100" dirty="0">
                <a:solidFill>
                  <a:srgbClr val="FFFFFF"/>
                </a:solidFill>
                <a:ea typeface="宋体" charset="-122"/>
                <a:sym typeface="Arial" charset="0"/>
              </a:rPr>
              <a:t>:18-20pt</a:t>
            </a:r>
          </a:p>
          <a:p>
            <a:pPr marL="342794" indent="-342794"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子目录</a:t>
            </a:r>
            <a:r>
              <a:rPr lang="en-US" altLang="zh-CN" sz="1100" dirty="0">
                <a:solidFill>
                  <a:srgbClr val="FFFFFF"/>
                </a:solidFill>
                <a:ea typeface="宋体" charset="-122"/>
                <a:sym typeface="Arial" charset="0"/>
              </a:rPr>
              <a:t>(2-5</a:t>
            </a:r>
            <a:r>
              <a:rPr lang="zh-CN" altLang="en-US" sz="1100" dirty="0">
                <a:solidFill>
                  <a:srgbClr val="FFFFFF"/>
                </a:solidFill>
                <a:ea typeface="宋体" charset="-122"/>
                <a:sym typeface="Arial" charset="0"/>
              </a:rPr>
              <a:t>级</a:t>
            </a:r>
            <a:r>
              <a:rPr lang="en-US" altLang="zh-CN" sz="1100" dirty="0">
                <a:solidFill>
                  <a:srgbClr val="FFFFFF"/>
                </a:solidFill>
                <a:ea typeface="宋体" charset="-122"/>
                <a:sym typeface="Arial" charset="0"/>
              </a:rPr>
              <a:t>):18pt </a:t>
            </a:r>
            <a:endParaRPr lang="zh-CN" altLang="en-US" sz="1100" dirty="0">
              <a:solidFill>
                <a:srgbClr val="FFFFFF"/>
              </a:solidFill>
              <a:ea typeface="宋体" charset="-122"/>
              <a:sym typeface="Arial" charset="0"/>
            </a:endParaRPr>
          </a:p>
          <a:p>
            <a:pPr marL="342794" indent="-342794"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颜色</a:t>
            </a:r>
            <a:r>
              <a:rPr lang="en-US" altLang="zh-CN" sz="1100" dirty="0">
                <a:solidFill>
                  <a:srgbClr val="FFFFFF"/>
                </a:solidFill>
                <a:ea typeface="宋体" charset="-122"/>
                <a:sym typeface="Arial" charset="0"/>
              </a:rPr>
              <a:t>:</a:t>
            </a:r>
            <a:r>
              <a:rPr lang="zh-CN" altLang="en-US" sz="1100" dirty="0">
                <a:solidFill>
                  <a:srgbClr val="FFFFFF"/>
                </a:solidFill>
                <a:ea typeface="宋体" charset="-122"/>
                <a:sym typeface="Arial" charset="0"/>
              </a:rPr>
              <a:t>黑色</a:t>
            </a:r>
          </a:p>
          <a:p>
            <a:pPr marL="342794" indent="-342794"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字体</a:t>
            </a:r>
            <a:r>
              <a:rPr lang="en-US" altLang="zh-CN" sz="1100" dirty="0">
                <a:solidFill>
                  <a:srgbClr val="FFFFFF"/>
                </a:solidFill>
                <a:ea typeface="宋体" charset="-122"/>
                <a:sym typeface="Arial" charset="0"/>
              </a:rPr>
              <a:t>:</a:t>
            </a:r>
            <a:r>
              <a:rPr lang="zh-CN" altLang="en-US" sz="1100" dirty="0">
                <a:solidFill>
                  <a:srgbClr val="FFFFFF"/>
                </a:solidFill>
                <a:ea typeface="宋体" charset="-122"/>
                <a:sym typeface="Arial" charset="0"/>
              </a:rPr>
              <a:t>细黑体</a:t>
            </a:r>
            <a:r>
              <a:rPr lang="zh-CN" altLang="en-US" sz="1100" b="1" dirty="0">
                <a:solidFill>
                  <a:srgbClr val="FFFFFF"/>
                </a:solidFill>
                <a:latin typeface="Arial" charset="0"/>
                <a:ea typeface="华文细黑" pitchFamily="2" charset="-122"/>
                <a:sym typeface="Arial" charset="0"/>
              </a:rPr>
              <a:t> </a:t>
            </a:r>
          </a:p>
        </p:txBody>
      </p:sp>
      <p:sp>
        <p:nvSpPr>
          <p:cNvPr id="10251" name="Rectangle 83"/>
          <p:cNvSpPr>
            <a:spLocks noChangeArrowheads="1"/>
          </p:cNvSpPr>
          <p:nvPr/>
        </p:nvSpPr>
        <p:spPr bwMode="auto">
          <a:xfrm>
            <a:off x="12339151" y="1341440"/>
            <a:ext cx="1590031" cy="1333535"/>
          </a:xfrm>
          <a:prstGeom prst="rect">
            <a:avLst/>
          </a:prstGeom>
          <a:noFill/>
          <a:ln w="9525">
            <a:noFill/>
            <a:miter lim="800000"/>
            <a:headEnd/>
            <a:tailEnd/>
          </a:ln>
          <a:effectLst/>
        </p:spPr>
        <p:txBody>
          <a:bodyPr lIns="80099" tIns="40051" rIns="80099" bIns="40051">
            <a:spAutoFit/>
          </a:bodyPr>
          <a:lstStyle/>
          <a:p>
            <a:pPr eaLnBrk="0" hangingPunct="0">
              <a:lnSpc>
                <a:spcPct val="120000"/>
              </a:lnSpc>
              <a:spcBef>
                <a:spcPct val="20000"/>
              </a:spcBef>
              <a:buFont typeface="Arial" charset="0"/>
              <a:buNone/>
              <a:defRPr/>
            </a:pPr>
            <a:r>
              <a:rPr lang="zh-CN" altLang="en-US" sz="1100" dirty="0">
                <a:solidFill>
                  <a:srgbClr val="FFFFFF"/>
                </a:solidFill>
                <a:ea typeface="宋体" charset="-122"/>
                <a:sym typeface="Arial" charset="0"/>
              </a:rPr>
              <a:t>配色参考方案：</a:t>
            </a:r>
          </a:p>
          <a:p>
            <a:pPr eaLnBrk="0" hangingPunct="0">
              <a:lnSpc>
                <a:spcPct val="120000"/>
              </a:lnSpc>
              <a:spcBef>
                <a:spcPct val="20000"/>
              </a:spcBef>
              <a:buFont typeface="Arial" charset="0"/>
              <a:buNone/>
              <a:defRPr/>
            </a:pPr>
            <a:r>
              <a:rPr lang="zh-CN" altLang="en-US" sz="1100" dirty="0">
                <a:solidFill>
                  <a:srgbClr val="FFFFFF"/>
                </a:solidFill>
                <a:ea typeface="宋体" charset="-122"/>
                <a:sym typeface="Arial" charset="0"/>
              </a:rPr>
              <a:t>建议同一页面内不超过四种颜色，以下是</a:t>
            </a:r>
            <a:r>
              <a:rPr lang="en-US" altLang="zh-CN" sz="1100" dirty="0">
                <a:solidFill>
                  <a:srgbClr val="FFFFFF"/>
                </a:solidFill>
                <a:ea typeface="宋体" charset="-122"/>
                <a:sym typeface="Arial" charset="0"/>
              </a:rPr>
              <a:t>13</a:t>
            </a:r>
            <a:r>
              <a:rPr lang="zh-CN" altLang="en-US" sz="1100" dirty="0">
                <a:solidFill>
                  <a:srgbClr val="FFFFFF"/>
                </a:solidFill>
                <a:ea typeface="宋体" charset="-122"/>
                <a:sym typeface="Arial" charset="0"/>
              </a:rPr>
              <a:t>组配色方案，同一页面内只选择一组使用。（仅供参考）</a:t>
            </a:r>
          </a:p>
        </p:txBody>
      </p:sp>
      <p:sp>
        <p:nvSpPr>
          <p:cNvPr id="10252" name="Rectangle 84"/>
          <p:cNvSpPr>
            <a:spLocks noChangeArrowheads="1"/>
          </p:cNvSpPr>
          <p:nvPr/>
        </p:nvSpPr>
        <p:spPr bwMode="auto">
          <a:xfrm>
            <a:off x="12339146" y="7938"/>
            <a:ext cx="1494756" cy="487149"/>
          </a:xfrm>
          <a:prstGeom prst="rect">
            <a:avLst/>
          </a:prstGeom>
          <a:noFill/>
          <a:ln w="9525">
            <a:noFill/>
            <a:miter lim="800000"/>
            <a:headEnd/>
            <a:tailEnd/>
          </a:ln>
          <a:effectLst/>
        </p:spPr>
        <p:txBody>
          <a:bodyPr lIns="80099" tIns="40051" rIns="80099" bIns="40051">
            <a:spAutoFit/>
          </a:bodyPr>
          <a:lstStyle/>
          <a:p>
            <a:pPr>
              <a:lnSpc>
                <a:spcPct val="120000"/>
              </a:lnSpc>
              <a:buClr>
                <a:srgbClr val="777777"/>
              </a:buClr>
              <a:buSzPct val="60000"/>
              <a:buFont typeface="Wingdings" pitchFamily="2" charset="2"/>
              <a:buNone/>
              <a:defRPr/>
            </a:pPr>
            <a:r>
              <a:rPr lang="zh-CN" altLang="en-US" sz="1100" dirty="0">
                <a:solidFill>
                  <a:srgbClr val="FFFFFF"/>
                </a:solidFill>
                <a:ea typeface="宋体" charset="-122"/>
                <a:sym typeface="Arial" charset="0"/>
              </a:rPr>
              <a:t>客户或者合作伙伴的标志放在右上角</a:t>
            </a:r>
            <a:r>
              <a:rPr lang="en-US" altLang="zh-CN" sz="1100" dirty="0">
                <a:solidFill>
                  <a:srgbClr val="FFFFFF"/>
                </a:solidFill>
                <a:ea typeface="宋体" charset="-122"/>
                <a:sym typeface="Arial" charset="0"/>
              </a:rPr>
              <a:t>.</a:t>
            </a:r>
            <a:endParaRPr lang="zh-CN" altLang="en-US" sz="1100" dirty="0">
              <a:solidFill>
                <a:srgbClr val="FFFFFF"/>
              </a:solidFill>
              <a:ea typeface="宋体" charset="-122"/>
              <a:sym typeface="Arial" charset="0"/>
            </a:endParaRPr>
          </a:p>
        </p:txBody>
      </p:sp>
      <p:sp>
        <p:nvSpPr>
          <p:cNvPr id="6149" name="Rectangle 5"/>
          <p:cNvSpPr>
            <a:spLocks noChangeArrowheads="1"/>
          </p:cNvSpPr>
          <p:nvPr/>
        </p:nvSpPr>
        <p:spPr bwMode="auto">
          <a:xfrm>
            <a:off x="8483693" y="6479468"/>
            <a:ext cx="2796844" cy="455613"/>
          </a:xfrm>
          <a:prstGeom prst="rect">
            <a:avLst/>
          </a:prstGeom>
          <a:noFill/>
          <a:ln w="9525">
            <a:noFill/>
            <a:miter lim="800000"/>
            <a:headEnd/>
            <a:tailEnd/>
          </a:ln>
        </p:spPr>
        <p:txBody>
          <a:bodyPr lIns="0" tIns="0" rIns="0" bIns="0"/>
          <a:lstStyle/>
          <a:p>
            <a:pPr eaLnBrk="0" hangingPunct="0">
              <a:lnSpc>
                <a:spcPct val="85000"/>
              </a:lnSpc>
              <a:defRPr/>
            </a:pPr>
            <a:r>
              <a:rPr lang="de-DE" altLang="zh-CN" sz="1200" dirty="0">
                <a:solidFill>
                  <a:srgbClr val="000000"/>
                </a:solidFill>
                <a:latin typeface="FrutigerNext LT Bold" pitchFamily="34" charset="0"/>
                <a:ea typeface="ＭＳ Ｐゴシック" pitchFamily="34" charset="-128"/>
                <a:sym typeface="Arial" charset="0"/>
              </a:rPr>
              <a:t>Page </a:t>
            </a:r>
            <a:fld id="{52A5D625-72FF-4364-B088-B7F11232586A}" type="slidenum">
              <a:rPr lang="de-DE" altLang="zh-CN" sz="1200">
                <a:solidFill>
                  <a:srgbClr val="000000"/>
                </a:solidFill>
                <a:latin typeface="FrutigerNext LT Bold" pitchFamily="34" charset="0"/>
                <a:ea typeface="ＭＳ Ｐゴシック" pitchFamily="34" charset="-128"/>
                <a:sym typeface="Arial" charset="0"/>
              </a:rPr>
              <a:pPr eaLnBrk="0" hangingPunct="0">
                <a:lnSpc>
                  <a:spcPct val="85000"/>
                </a:lnSpc>
                <a:defRPr/>
              </a:pPr>
              <a:t>‹N°›</a:t>
            </a:fld>
            <a:endParaRPr lang="en-GB" altLang="zh-CN" sz="1200" dirty="0">
              <a:solidFill>
                <a:srgbClr val="000000"/>
              </a:solidFill>
              <a:latin typeface="FrutigerNext LT Bold" pitchFamily="34" charset="0"/>
              <a:ea typeface="ＭＳ Ｐゴシック" pitchFamily="34" charset="-128"/>
              <a:sym typeface="Arial" charset="0"/>
            </a:endParaRPr>
          </a:p>
        </p:txBody>
      </p:sp>
      <p:grpSp>
        <p:nvGrpSpPr>
          <p:cNvPr id="2" name="Group 148"/>
          <p:cNvGrpSpPr>
            <a:grpSpLocks/>
          </p:cNvGrpSpPr>
          <p:nvPr/>
        </p:nvGrpSpPr>
        <p:grpSpPr bwMode="auto">
          <a:xfrm>
            <a:off x="12436538" y="3511568"/>
            <a:ext cx="1225870" cy="3224213"/>
            <a:chOff x="5839" y="2251"/>
            <a:chExt cx="579" cy="2031"/>
          </a:xfrm>
        </p:grpSpPr>
        <p:sp>
          <p:nvSpPr>
            <p:cNvPr id="83" name="Rectangle 149"/>
            <p:cNvSpPr>
              <a:spLocks noChangeArrowheads="1"/>
            </p:cNvSpPr>
            <p:nvPr userDrawn="1"/>
          </p:nvSpPr>
          <p:spPr bwMode="auto">
            <a:xfrm>
              <a:off x="5839" y="3193"/>
              <a:ext cx="579" cy="145"/>
            </a:xfrm>
            <a:prstGeom prst="rect">
              <a:avLst/>
            </a:prstGeom>
            <a:solidFill>
              <a:srgbClr val="FFFFFF"/>
            </a:solidFill>
            <a:ln w="9525" algn="ctr">
              <a:noFill/>
              <a:miter lim="800000"/>
              <a:headEnd/>
              <a:tailEnd/>
            </a:ln>
            <a:effectLst/>
          </p:spPr>
          <p:txBody>
            <a:bodyPr lIns="91425" tIns="45712" rIns="91425" bIns="45712" anchor="ctr">
              <a:spAutoFit/>
            </a:bodyPr>
            <a:lstStyle/>
            <a:p>
              <a:pPr>
                <a:defRPr/>
              </a:pPr>
              <a:endParaRPr lang="zh-CN" altLang="en-US" sz="900" dirty="0">
                <a:solidFill>
                  <a:srgbClr val="000000"/>
                </a:solidFill>
                <a:ea typeface="宋体" charset="-122"/>
                <a:sym typeface="Arial" charset="0"/>
              </a:endParaRPr>
            </a:p>
          </p:txBody>
        </p:sp>
        <p:grpSp>
          <p:nvGrpSpPr>
            <p:cNvPr id="3" name="Group 150"/>
            <p:cNvGrpSpPr>
              <a:grpSpLocks/>
            </p:cNvGrpSpPr>
            <p:nvPr userDrawn="1"/>
          </p:nvGrpSpPr>
          <p:grpSpPr bwMode="auto">
            <a:xfrm>
              <a:off x="5893" y="2387"/>
              <a:ext cx="466" cy="115"/>
              <a:chOff x="5893" y="2387"/>
              <a:chExt cx="466" cy="115"/>
            </a:xfrm>
          </p:grpSpPr>
          <p:sp>
            <p:nvSpPr>
              <p:cNvPr id="145" name="Rectangle 151"/>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46" name="Rectangle 152"/>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47" name="Rectangle 153"/>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48" name="Rectangle 154"/>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grpSp>
        <p:grpSp>
          <p:nvGrpSpPr>
            <p:cNvPr id="4" name="Group 155"/>
            <p:cNvGrpSpPr>
              <a:grpSpLocks/>
            </p:cNvGrpSpPr>
            <p:nvPr userDrawn="1"/>
          </p:nvGrpSpPr>
          <p:grpSpPr bwMode="auto">
            <a:xfrm>
              <a:off x="5893" y="2523"/>
              <a:ext cx="466" cy="115"/>
              <a:chOff x="5893" y="2523"/>
              <a:chExt cx="466" cy="115"/>
            </a:xfrm>
          </p:grpSpPr>
          <p:sp>
            <p:nvSpPr>
              <p:cNvPr id="141" name="Rectangle 156"/>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42" name="Rectangle 157"/>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43" name="Rectangle 158"/>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44" name="Rectangle 159"/>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grpSp>
        <p:grpSp>
          <p:nvGrpSpPr>
            <p:cNvPr id="5" name="Group 160"/>
            <p:cNvGrpSpPr>
              <a:grpSpLocks/>
            </p:cNvGrpSpPr>
            <p:nvPr userDrawn="1"/>
          </p:nvGrpSpPr>
          <p:grpSpPr bwMode="auto">
            <a:xfrm>
              <a:off x="5893" y="2659"/>
              <a:ext cx="466" cy="115"/>
              <a:chOff x="5893" y="2659"/>
              <a:chExt cx="466" cy="115"/>
            </a:xfrm>
          </p:grpSpPr>
          <p:sp>
            <p:nvSpPr>
              <p:cNvPr id="137" name="Rectangle 161"/>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38" name="Rectangle 162"/>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39" name="Rectangle 163"/>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40" name="Rectangle 164"/>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grpSp>
        <p:grpSp>
          <p:nvGrpSpPr>
            <p:cNvPr id="6" name="Group 165"/>
            <p:cNvGrpSpPr>
              <a:grpSpLocks/>
            </p:cNvGrpSpPr>
            <p:nvPr userDrawn="1"/>
          </p:nvGrpSpPr>
          <p:grpSpPr bwMode="auto">
            <a:xfrm>
              <a:off x="5893" y="2251"/>
              <a:ext cx="466" cy="119"/>
              <a:chOff x="5893" y="2251"/>
              <a:chExt cx="466" cy="119"/>
            </a:xfrm>
          </p:grpSpPr>
          <p:sp>
            <p:nvSpPr>
              <p:cNvPr id="133" name="Rectangle 166"/>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34" name="Rectangle 167"/>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35" name="Rectangle 168"/>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36" name="Rectangle 169"/>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grpSp>
        <p:grpSp>
          <p:nvGrpSpPr>
            <p:cNvPr id="7" name="Group 170"/>
            <p:cNvGrpSpPr>
              <a:grpSpLocks/>
            </p:cNvGrpSpPr>
            <p:nvPr userDrawn="1"/>
          </p:nvGrpSpPr>
          <p:grpSpPr bwMode="auto">
            <a:xfrm>
              <a:off x="5893" y="2886"/>
              <a:ext cx="466" cy="115"/>
              <a:chOff x="5893" y="2886"/>
              <a:chExt cx="466" cy="115"/>
            </a:xfrm>
          </p:grpSpPr>
          <p:sp>
            <p:nvSpPr>
              <p:cNvPr id="129" name="Rectangle 171"/>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30" name="Rectangle 172"/>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31" name="Rectangle 173"/>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32" name="Rectangle 174"/>
              <p:cNvSpPr>
                <a:spLocks noChangeArrowheads="1"/>
              </p:cNvSpPr>
              <p:nvPr userDrawn="1"/>
            </p:nvSpPr>
            <p:spPr bwMode="auto">
              <a:xfrm flipV="1">
                <a:off x="5893" y="2886"/>
                <a:ext cx="117" cy="115"/>
              </a:xfrm>
              <a:prstGeom prst="rect">
                <a:avLst/>
              </a:prstGeom>
              <a:solidFill>
                <a:srgbClr val="000000"/>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grpSp>
        <p:grpSp>
          <p:nvGrpSpPr>
            <p:cNvPr id="8" name="Group 175"/>
            <p:cNvGrpSpPr>
              <a:grpSpLocks/>
            </p:cNvGrpSpPr>
            <p:nvPr userDrawn="1"/>
          </p:nvGrpSpPr>
          <p:grpSpPr bwMode="auto">
            <a:xfrm>
              <a:off x="5893" y="3022"/>
              <a:ext cx="466" cy="115"/>
              <a:chOff x="5893" y="3022"/>
              <a:chExt cx="466" cy="115"/>
            </a:xfrm>
          </p:grpSpPr>
          <p:sp>
            <p:nvSpPr>
              <p:cNvPr id="125" name="Rectangle 176"/>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26" name="Rectangle 177"/>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27" name="Rectangle 178"/>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28" name="Rectangle 179"/>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grpSp>
        <p:grpSp>
          <p:nvGrpSpPr>
            <p:cNvPr id="9" name="Group 180"/>
            <p:cNvGrpSpPr>
              <a:grpSpLocks/>
            </p:cNvGrpSpPr>
            <p:nvPr userDrawn="1"/>
          </p:nvGrpSpPr>
          <p:grpSpPr bwMode="auto">
            <a:xfrm>
              <a:off x="5893" y="3158"/>
              <a:ext cx="466" cy="115"/>
              <a:chOff x="5893" y="3158"/>
              <a:chExt cx="466" cy="115"/>
            </a:xfrm>
          </p:grpSpPr>
          <p:sp>
            <p:nvSpPr>
              <p:cNvPr id="121" name="Rectangle 181"/>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22" name="Rectangle 182"/>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23" name="Rectangle 183"/>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24" name="Rectangle 184"/>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grpSp>
        <p:grpSp>
          <p:nvGrpSpPr>
            <p:cNvPr id="10" name="Group 185"/>
            <p:cNvGrpSpPr>
              <a:grpSpLocks/>
            </p:cNvGrpSpPr>
            <p:nvPr userDrawn="1"/>
          </p:nvGrpSpPr>
          <p:grpSpPr bwMode="auto">
            <a:xfrm>
              <a:off x="5893" y="3385"/>
              <a:ext cx="466" cy="115"/>
              <a:chOff x="5893" y="3385"/>
              <a:chExt cx="466" cy="115"/>
            </a:xfrm>
          </p:grpSpPr>
          <p:sp>
            <p:nvSpPr>
              <p:cNvPr id="117" name="Rectangle 186"/>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18" name="Rectangle 187"/>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19" name="Rectangle 188"/>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20" name="Rectangle 189"/>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grpSp>
        <p:grpSp>
          <p:nvGrpSpPr>
            <p:cNvPr id="11" name="Group 190"/>
            <p:cNvGrpSpPr>
              <a:grpSpLocks/>
            </p:cNvGrpSpPr>
            <p:nvPr userDrawn="1"/>
          </p:nvGrpSpPr>
          <p:grpSpPr bwMode="auto">
            <a:xfrm>
              <a:off x="5893" y="3521"/>
              <a:ext cx="466" cy="115"/>
              <a:chOff x="5893" y="3521"/>
              <a:chExt cx="466" cy="115"/>
            </a:xfrm>
          </p:grpSpPr>
          <p:sp>
            <p:nvSpPr>
              <p:cNvPr id="113" name="Rectangle 191"/>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14" name="Rectangle 192"/>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15" name="Rectangle 193"/>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16" name="Rectangle 194"/>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grpSp>
        <p:grpSp>
          <p:nvGrpSpPr>
            <p:cNvPr id="12" name="Group 195"/>
            <p:cNvGrpSpPr>
              <a:grpSpLocks/>
            </p:cNvGrpSpPr>
            <p:nvPr userDrawn="1"/>
          </p:nvGrpSpPr>
          <p:grpSpPr bwMode="auto">
            <a:xfrm>
              <a:off x="5893" y="3657"/>
              <a:ext cx="466" cy="115"/>
              <a:chOff x="5893" y="3657"/>
              <a:chExt cx="466" cy="115"/>
            </a:xfrm>
          </p:grpSpPr>
          <p:sp>
            <p:nvSpPr>
              <p:cNvPr id="109" name="Rectangle 196"/>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10" name="Rectangle 197"/>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11" name="Rectangle 198"/>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12" name="Rectangle 199"/>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grpSp>
        <p:grpSp>
          <p:nvGrpSpPr>
            <p:cNvPr id="13" name="Group 200"/>
            <p:cNvGrpSpPr>
              <a:grpSpLocks/>
            </p:cNvGrpSpPr>
            <p:nvPr userDrawn="1"/>
          </p:nvGrpSpPr>
          <p:grpSpPr bwMode="auto">
            <a:xfrm>
              <a:off x="5893" y="3884"/>
              <a:ext cx="466" cy="115"/>
              <a:chOff x="5893" y="3884"/>
              <a:chExt cx="466" cy="115"/>
            </a:xfrm>
          </p:grpSpPr>
          <p:sp>
            <p:nvSpPr>
              <p:cNvPr id="105" name="Rectangle 201"/>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06" name="Rectangle 202"/>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07" name="Rectangle 203"/>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08" name="Rectangle 204"/>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grpSp>
        <p:grpSp>
          <p:nvGrpSpPr>
            <p:cNvPr id="14" name="Group 205"/>
            <p:cNvGrpSpPr>
              <a:grpSpLocks/>
            </p:cNvGrpSpPr>
            <p:nvPr userDrawn="1"/>
          </p:nvGrpSpPr>
          <p:grpSpPr bwMode="auto">
            <a:xfrm>
              <a:off x="5893" y="4026"/>
              <a:ext cx="466" cy="115"/>
              <a:chOff x="5893" y="4026"/>
              <a:chExt cx="466" cy="115"/>
            </a:xfrm>
          </p:grpSpPr>
          <p:sp>
            <p:nvSpPr>
              <p:cNvPr id="101" name="Rectangle 206"/>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02" name="Rectangle 207"/>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03" name="Rectangle 208"/>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04" name="Rectangle 209"/>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grpSp>
        <p:grpSp>
          <p:nvGrpSpPr>
            <p:cNvPr id="15" name="Group 210"/>
            <p:cNvGrpSpPr>
              <a:grpSpLocks/>
            </p:cNvGrpSpPr>
            <p:nvPr userDrawn="1"/>
          </p:nvGrpSpPr>
          <p:grpSpPr bwMode="auto">
            <a:xfrm>
              <a:off x="5893" y="4167"/>
              <a:ext cx="466" cy="115"/>
              <a:chOff x="5893" y="4167"/>
              <a:chExt cx="466" cy="115"/>
            </a:xfrm>
          </p:grpSpPr>
          <p:sp>
            <p:nvSpPr>
              <p:cNvPr id="97" name="Rectangle 211"/>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98" name="Rectangle 212"/>
              <p:cNvSpPr>
                <a:spLocks noChangeArrowheads="1"/>
              </p:cNvSpPr>
              <p:nvPr userDrawn="1"/>
            </p:nvSpPr>
            <p:spPr bwMode="auto">
              <a:xfrm flipV="1">
                <a:off x="6126" y="4167"/>
                <a:ext cx="116" cy="115"/>
              </a:xfrm>
              <a:prstGeom prst="rect">
                <a:avLst/>
              </a:prstGeom>
              <a:solidFill>
                <a:srgbClr val="333399"/>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99" name="Rectangle 213"/>
              <p:cNvSpPr>
                <a:spLocks noChangeArrowheads="1"/>
              </p:cNvSpPr>
              <p:nvPr userDrawn="1"/>
            </p:nvSpPr>
            <p:spPr bwMode="auto">
              <a:xfrm flipV="1">
                <a:off x="6242" y="4167"/>
                <a:ext cx="117" cy="115"/>
              </a:xfrm>
              <a:prstGeom prst="rect">
                <a:avLst/>
              </a:prstGeom>
              <a:solidFill>
                <a:srgbClr val="BBE0E3"/>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sp>
            <p:nvSpPr>
              <p:cNvPr id="100" name="Rectangle 214"/>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a:defRPr/>
                </a:pPr>
                <a:endParaRPr lang="zh-CN" altLang="en-US" sz="900" dirty="0">
                  <a:solidFill>
                    <a:srgbClr val="000000"/>
                  </a:solidFill>
                  <a:ea typeface="宋体" charset="-122"/>
                  <a:sym typeface="Arial" charset="0"/>
                </a:endParaRPr>
              </a:p>
            </p:txBody>
          </p:sp>
        </p:grpSp>
      </p:grpSp>
    </p:spTree>
  </p:cSld>
  <p:clrMap bg1="lt1" tx1="dk1" bg2="lt2" tx2="dk2" accent1="accent1" accent2="accent2" accent3="accent3" accent4="accent4" accent5="accent5" accent6="accent6" hlink="hlink" folHlink="folHlink"/>
  <p:transition advClick="0" advTm="8000">
    <p:fade thruBlk="1"/>
  </p:transition>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05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1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17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23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794" indent="-342794"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720" indent="-285661"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2644" indent="-22853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599702" indent="-228530"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6761" indent="-228530"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3818" indent="-22853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0876" indent="-22853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7934" indent="-22853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4992" indent="-22853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116" rtl="0" eaLnBrk="1" latinLnBrk="0" hangingPunct="1">
        <a:defRPr sz="1800" kern="1200">
          <a:solidFill>
            <a:schemeClr val="tx1"/>
          </a:solidFill>
          <a:latin typeface="+mn-lt"/>
          <a:ea typeface="+mn-ea"/>
          <a:cs typeface="+mn-cs"/>
        </a:defRPr>
      </a:lvl1pPr>
      <a:lvl2pPr marL="457058" algn="l" defTabSz="914116" rtl="0" eaLnBrk="1" latinLnBrk="0" hangingPunct="1">
        <a:defRPr sz="1800" kern="1200">
          <a:solidFill>
            <a:schemeClr val="tx1"/>
          </a:solidFill>
          <a:latin typeface="+mn-lt"/>
          <a:ea typeface="+mn-ea"/>
          <a:cs typeface="+mn-cs"/>
        </a:defRPr>
      </a:lvl2pPr>
      <a:lvl3pPr marL="914116" algn="l" defTabSz="914116" rtl="0" eaLnBrk="1" latinLnBrk="0" hangingPunct="1">
        <a:defRPr sz="1800" kern="1200">
          <a:solidFill>
            <a:schemeClr val="tx1"/>
          </a:solidFill>
          <a:latin typeface="+mn-lt"/>
          <a:ea typeface="+mn-ea"/>
          <a:cs typeface="+mn-cs"/>
        </a:defRPr>
      </a:lvl3pPr>
      <a:lvl4pPr marL="1371174" algn="l" defTabSz="914116" rtl="0" eaLnBrk="1" latinLnBrk="0" hangingPunct="1">
        <a:defRPr sz="1800" kern="1200">
          <a:solidFill>
            <a:schemeClr val="tx1"/>
          </a:solidFill>
          <a:latin typeface="+mn-lt"/>
          <a:ea typeface="+mn-ea"/>
          <a:cs typeface="+mn-cs"/>
        </a:defRPr>
      </a:lvl4pPr>
      <a:lvl5pPr marL="1828232" algn="l" defTabSz="914116" rtl="0" eaLnBrk="1" latinLnBrk="0" hangingPunct="1">
        <a:defRPr sz="1800" kern="1200">
          <a:solidFill>
            <a:schemeClr val="tx1"/>
          </a:solidFill>
          <a:latin typeface="+mn-lt"/>
          <a:ea typeface="+mn-ea"/>
          <a:cs typeface="+mn-cs"/>
        </a:defRPr>
      </a:lvl5pPr>
      <a:lvl6pPr marL="2285290" algn="l" defTabSz="914116" rtl="0" eaLnBrk="1" latinLnBrk="0" hangingPunct="1">
        <a:defRPr sz="1800" kern="1200">
          <a:solidFill>
            <a:schemeClr val="tx1"/>
          </a:solidFill>
          <a:latin typeface="+mn-lt"/>
          <a:ea typeface="+mn-ea"/>
          <a:cs typeface="+mn-cs"/>
        </a:defRPr>
      </a:lvl6pPr>
      <a:lvl7pPr marL="2742348" algn="l" defTabSz="914116" rtl="0" eaLnBrk="1" latinLnBrk="0" hangingPunct="1">
        <a:defRPr sz="1800" kern="1200">
          <a:solidFill>
            <a:schemeClr val="tx1"/>
          </a:solidFill>
          <a:latin typeface="+mn-lt"/>
          <a:ea typeface="+mn-ea"/>
          <a:cs typeface="+mn-cs"/>
        </a:defRPr>
      </a:lvl7pPr>
      <a:lvl8pPr marL="3199406" algn="l" defTabSz="914116" rtl="0" eaLnBrk="1" latinLnBrk="0" hangingPunct="1">
        <a:defRPr sz="1800" kern="1200">
          <a:solidFill>
            <a:schemeClr val="tx1"/>
          </a:solidFill>
          <a:latin typeface="+mn-lt"/>
          <a:ea typeface="+mn-ea"/>
          <a:cs typeface="+mn-cs"/>
        </a:defRPr>
      </a:lvl8pPr>
      <a:lvl9pPr marL="3656464" algn="l" defTabSz="914116"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9" name="Picture 104" descr="PPT胶片内页元素-16比9-内页灰条"/>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 y="6224588"/>
            <a:ext cx="12190412"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101" descr="图片3副本"/>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82226" y="6387311"/>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Text Box 8"/>
          <p:cNvSpPr txBox="1">
            <a:spLocks noChangeArrowheads="1"/>
          </p:cNvSpPr>
          <p:nvPr/>
        </p:nvSpPr>
        <p:spPr bwMode="auto">
          <a:xfrm>
            <a:off x="876303" y="6479463"/>
            <a:ext cx="2532325"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02"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a:solidFill>
                  <a:srgbClr val="000000"/>
                </a:solidFill>
                <a:latin typeface="FrutigerNext LT Bold" pitchFamily="34" charset="0"/>
                <a:ea typeface="MS PGothic" pitchFamily="34" charset="-128"/>
                <a:sym typeface="Arial" charset="0"/>
              </a:rPr>
              <a:t>HUAWEI TECHNOLOGIES CO., LTD.</a:t>
            </a:r>
          </a:p>
        </p:txBody>
      </p:sp>
      <p:sp>
        <p:nvSpPr>
          <p:cNvPr id="8197" name="Rectangle 13"/>
          <p:cNvSpPr>
            <a:spLocks noGrp="1" noChangeArrowheads="1"/>
          </p:cNvSpPr>
          <p:nvPr>
            <p:ph type="title"/>
          </p:nvPr>
        </p:nvSpPr>
        <p:spPr bwMode="auto">
          <a:xfrm>
            <a:off x="877888" y="325441"/>
            <a:ext cx="10439401" cy="871537"/>
          </a:xfrm>
          <a:prstGeom prst="rect">
            <a:avLst/>
          </a:prstGeom>
          <a:noFill/>
          <a:ln w="9525">
            <a:noFill/>
            <a:miter lim="800000"/>
            <a:headEnd/>
            <a:tailEnd/>
          </a:ln>
        </p:spPr>
        <p:txBody>
          <a:bodyPr vert="horz" wrap="square" lIns="0" tIns="40058" rIns="80117" bIns="40058" numCol="1" anchor="ctr" anchorCtr="0" compatLnSpc="1">
            <a:prstTxWarp prst="textNoShape">
              <a:avLst/>
            </a:prstTxWarp>
          </a:bodyPr>
          <a:lstStyle/>
          <a:p>
            <a:pPr lvl="0"/>
            <a:r>
              <a:rPr lang="zh-CN" altLang="en-US" dirty="0"/>
              <a:t>单击此处编辑母版标题样式</a:t>
            </a:r>
          </a:p>
        </p:txBody>
      </p:sp>
      <p:sp>
        <p:nvSpPr>
          <p:cNvPr id="10247" name="Rectangle 21"/>
          <p:cNvSpPr>
            <a:spLocks noChangeArrowheads="1"/>
          </p:cNvSpPr>
          <p:nvPr/>
        </p:nvSpPr>
        <p:spPr bwMode="auto">
          <a:xfrm>
            <a:off x="4908124" y="6493799"/>
            <a:ext cx="2085307" cy="153888"/>
          </a:xfrm>
          <a:prstGeom prst="rect">
            <a:avLst/>
          </a:prstGeom>
          <a:noFill/>
          <a:ln w="9525" algn="ctr">
            <a:noFill/>
            <a:miter lim="800000"/>
            <a:headEnd/>
            <a:tailEnd/>
          </a:ln>
          <a:effectLst/>
        </p:spPr>
        <p:txBody>
          <a:bodyPr wrap="none" lIns="80070" tIns="0" rIns="80070" bIns="0">
            <a:spAutoFit/>
          </a:bodyPr>
          <a:lstStyle/>
          <a:p>
            <a:pPr defTabSz="801563" eaLnBrk="0" hangingPunct="0">
              <a:defRPr/>
            </a:pPr>
            <a:r>
              <a:rPr lang="zh-CN" altLang="en-US" sz="1000" dirty="0">
                <a:solidFill>
                  <a:srgbClr val="000000"/>
                </a:solidFill>
                <a:latin typeface="华文细黑"/>
                <a:ea typeface="华文细黑"/>
                <a:sym typeface="Arial" charset="0"/>
              </a:rPr>
              <a:t>华为保密信息，未经授权禁止扩散</a:t>
            </a:r>
            <a:endParaRPr lang="en-US" altLang="zh-CN" sz="1000" dirty="0">
              <a:solidFill>
                <a:srgbClr val="000000"/>
              </a:solidFill>
              <a:latin typeface="华文细黑"/>
              <a:ea typeface="华文细黑"/>
              <a:sym typeface="Arial" charset="0"/>
            </a:endParaRPr>
          </a:p>
        </p:txBody>
      </p:sp>
      <p:sp>
        <p:nvSpPr>
          <p:cNvPr id="8199" name="Rectangle 68"/>
          <p:cNvSpPr>
            <a:spLocks noGrp="1" noChangeArrowheads="1"/>
          </p:cNvSpPr>
          <p:nvPr>
            <p:ph type="body" idx="1"/>
          </p:nvPr>
        </p:nvSpPr>
        <p:spPr bwMode="auto">
          <a:xfrm>
            <a:off x="877888" y="1628780"/>
            <a:ext cx="10439401" cy="4194175"/>
          </a:xfrm>
          <a:prstGeom prst="rect">
            <a:avLst/>
          </a:prstGeom>
          <a:noFill/>
          <a:ln w="9525">
            <a:noFill/>
            <a:miter lim="800000"/>
            <a:headEnd/>
            <a:tailEnd/>
          </a:ln>
        </p:spPr>
        <p:txBody>
          <a:bodyPr vert="horz" wrap="square" lIns="80130" tIns="40064" rIns="80130" bIns="40064"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604174" y="692150"/>
            <a:ext cx="2460207" cy="5523155"/>
          </a:xfrm>
          <a:prstGeom prst="rect">
            <a:avLst/>
          </a:prstGeom>
          <a:noFill/>
          <a:ln w="9525">
            <a:noFill/>
            <a:miter lim="800000"/>
            <a:headEnd/>
            <a:tailEnd/>
          </a:ln>
          <a:effectLst/>
        </p:spPr>
        <p:txBody>
          <a:bodyPr lIns="80111" tIns="40057" rIns="80111" bIns="40057">
            <a:spAutoFit/>
          </a:bodyPr>
          <a:lstStyle/>
          <a:p>
            <a:pPr marL="342847" indent="-342847"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英文标题</a:t>
            </a:r>
            <a:r>
              <a:rPr lang="en-US" altLang="zh-CN" sz="1100" dirty="0">
                <a:solidFill>
                  <a:srgbClr val="FFFFFF"/>
                </a:solidFill>
                <a:ea typeface="宋体" charset="-122"/>
                <a:sym typeface="Arial" charset="0"/>
              </a:rPr>
              <a:t>:32-35pt  </a:t>
            </a:r>
            <a:endParaRPr lang="zh-CN" altLang="en-US" sz="1100" dirty="0">
              <a:solidFill>
                <a:srgbClr val="FFFFFF"/>
              </a:solidFill>
              <a:ea typeface="宋体" charset="-122"/>
              <a:sym typeface="Arial" charset="0"/>
            </a:endParaRPr>
          </a:p>
          <a:p>
            <a:pPr marL="342847" indent="-342847"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颜色</a:t>
            </a:r>
            <a:r>
              <a:rPr lang="en-US" altLang="zh-CN" sz="1100" dirty="0">
                <a:solidFill>
                  <a:srgbClr val="FFFFFF"/>
                </a:solidFill>
                <a:ea typeface="宋体" charset="-122"/>
                <a:sym typeface="Arial" charset="0"/>
              </a:rPr>
              <a:t>: R153 G0 B0</a:t>
            </a:r>
          </a:p>
          <a:p>
            <a:pPr marL="342847" indent="-342847"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内部使用字体 </a:t>
            </a:r>
            <a:r>
              <a:rPr lang="en-US" altLang="zh-CN" sz="1100" dirty="0">
                <a:solidFill>
                  <a:srgbClr val="FFFFFF"/>
                </a:solidFill>
                <a:ea typeface="宋体" charset="-122"/>
                <a:sym typeface="Arial" charset="0"/>
              </a:rPr>
              <a:t>:</a:t>
            </a:r>
          </a:p>
          <a:p>
            <a:pPr marL="342847" indent="-342847" algn="r" eaLnBrk="0" hangingPunct="0">
              <a:lnSpc>
                <a:spcPct val="125000"/>
              </a:lnSpc>
              <a:spcBef>
                <a:spcPct val="20000"/>
              </a:spcBef>
              <a:buFont typeface="Arial" charset="0"/>
              <a:buNone/>
              <a:defRPr/>
            </a:pPr>
            <a:r>
              <a:rPr lang="en-US" altLang="zh-CN" sz="1100" dirty="0" err="1">
                <a:solidFill>
                  <a:srgbClr val="FFFFFF"/>
                </a:solidFill>
                <a:ea typeface="宋体" charset="-122"/>
                <a:sym typeface="Arial" charset="0"/>
              </a:rPr>
              <a:t>FrutigerNext</a:t>
            </a:r>
            <a:r>
              <a:rPr lang="en-US" altLang="zh-CN" sz="1100" dirty="0">
                <a:solidFill>
                  <a:srgbClr val="FFFFFF"/>
                </a:solidFill>
                <a:ea typeface="宋体" charset="-122"/>
                <a:sym typeface="Arial" charset="0"/>
              </a:rPr>
              <a:t> LT Medium</a:t>
            </a:r>
          </a:p>
          <a:p>
            <a:pPr marL="342847" indent="-342847"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外部使用字体 </a:t>
            </a:r>
            <a:r>
              <a:rPr lang="en-US" altLang="zh-CN" sz="1100" dirty="0">
                <a:solidFill>
                  <a:srgbClr val="FFFFFF"/>
                </a:solidFill>
                <a:ea typeface="宋体" charset="-122"/>
                <a:sym typeface="Arial" charset="0"/>
              </a:rPr>
              <a:t>: Arial</a:t>
            </a:r>
          </a:p>
          <a:p>
            <a:pPr marL="342847" indent="-342847" algn="r" eaLnBrk="0" hangingPunct="0">
              <a:lnSpc>
                <a:spcPct val="75000"/>
              </a:lnSpc>
              <a:spcBef>
                <a:spcPct val="20000"/>
              </a:spcBef>
              <a:buFont typeface="Arial" charset="0"/>
              <a:buNone/>
              <a:defRPr/>
            </a:pPr>
            <a:endParaRPr lang="en-US" altLang="zh-CN" sz="1100" dirty="0">
              <a:solidFill>
                <a:srgbClr val="FFFFFF"/>
              </a:solidFill>
              <a:ea typeface="宋体" charset="-122"/>
              <a:sym typeface="Arial" charset="0"/>
            </a:endParaRPr>
          </a:p>
          <a:p>
            <a:pPr marL="342847" indent="-342847"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中文标题</a:t>
            </a:r>
            <a:r>
              <a:rPr lang="en-US" altLang="zh-CN" sz="1100" dirty="0">
                <a:solidFill>
                  <a:srgbClr val="FFFFFF"/>
                </a:solidFill>
                <a:ea typeface="宋体" charset="-122"/>
                <a:sym typeface="Arial" charset="0"/>
              </a:rPr>
              <a:t>:30-32pt  </a:t>
            </a:r>
            <a:endParaRPr lang="zh-CN" altLang="en-US" sz="1100" dirty="0">
              <a:solidFill>
                <a:srgbClr val="FFFFFF"/>
              </a:solidFill>
              <a:ea typeface="宋体" charset="-122"/>
              <a:sym typeface="Arial" charset="0"/>
            </a:endParaRPr>
          </a:p>
          <a:p>
            <a:pPr marL="342847" indent="-342847"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颜色</a:t>
            </a:r>
            <a:r>
              <a:rPr lang="en-US" altLang="zh-CN" sz="1100" dirty="0">
                <a:solidFill>
                  <a:srgbClr val="FFFFFF"/>
                </a:solidFill>
                <a:ea typeface="宋体" charset="-122"/>
                <a:sym typeface="Arial" charset="0"/>
              </a:rPr>
              <a:t>: R153 G0 B0</a:t>
            </a:r>
          </a:p>
          <a:p>
            <a:pPr marL="342847" indent="-342847"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字体</a:t>
            </a:r>
            <a:r>
              <a:rPr lang="en-US" altLang="zh-CN" sz="1100" dirty="0">
                <a:solidFill>
                  <a:srgbClr val="FFFFFF"/>
                </a:solidFill>
                <a:ea typeface="宋体" charset="-122"/>
                <a:sym typeface="Arial" charset="0"/>
              </a:rPr>
              <a:t>:</a:t>
            </a:r>
            <a:r>
              <a:rPr lang="zh-CN" altLang="en-US" sz="1100" dirty="0">
                <a:solidFill>
                  <a:srgbClr val="FFFFFF"/>
                </a:solidFill>
                <a:ea typeface="宋体" charset="-122"/>
                <a:sym typeface="Arial" charset="0"/>
              </a:rPr>
              <a:t>黑体</a:t>
            </a:r>
          </a:p>
          <a:p>
            <a:pPr marL="342847" indent="-342847" algn="r" eaLnBrk="0" hangingPunct="0">
              <a:lnSpc>
                <a:spcPct val="125000"/>
              </a:lnSpc>
              <a:spcBef>
                <a:spcPct val="20000"/>
              </a:spcBef>
              <a:buFont typeface="Arial" charset="0"/>
              <a:buNone/>
              <a:defRPr/>
            </a:pPr>
            <a:endParaRPr lang="zh-CN" altLang="en-US" sz="1100" dirty="0">
              <a:solidFill>
                <a:srgbClr val="FFFFFF"/>
              </a:solidFill>
              <a:ea typeface="宋体" charset="-122"/>
              <a:sym typeface="Arial" charset="0"/>
            </a:endParaRPr>
          </a:p>
          <a:p>
            <a:pPr marL="342847" indent="-342847" algn="r" eaLnBrk="0" hangingPunct="0">
              <a:lnSpc>
                <a:spcPct val="125000"/>
              </a:lnSpc>
              <a:spcBef>
                <a:spcPct val="20000"/>
              </a:spcBef>
              <a:buFont typeface="Arial" charset="0"/>
              <a:buNone/>
              <a:defRPr/>
            </a:pPr>
            <a:endParaRPr lang="zh-CN" altLang="en-US" sz="1100" dirty="0">
              <a:solidFill>
                <a:srgbClr val="FFFFFF"/>
              </a:solidFill>
              <a:ea typeface="宋体" charset="-122"/>
              <a:sym typeface="Arial" charset="0"/>
            </a:endParaRPr>
          </a:p>
          <a:p>
            <a:pPr marL="342847" indent="-342847" algn="r" eaLnBrk="0" hangingPunct="0">
              <a:lnSpc>
                <a:spcPct val="125000"/>
              </a:lnSpc>
              <a:spcBef>
                <a:spcPct val="20000"/>
              </a:spcBef>
              <a:buFont typeface="Arial" charset="0"/>
              <a:buNone/>
              <a:defRPr/>
            </a:pPr>
            <a:endParaRPr lang="zh-CN" altLang="en-US" sz="1100" dirty="0">
              <a:solidFill>
                <a:srgbClr val="FFFFFF"/>
              </a:solidFill>
              <a:ea typeface="宋体" charset="-122"/>
              <a:sym typeface="Arial" charset="0"/>
            </a:endParaRPr>
          </a:p>
          <a:p>
            <a:pPr marL="342847" indent="-342847"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英文正文</a:t>
            </a:r>
            <a:r>
              <a:rPr lang="en-US" altLang="zh-CN" sz="1100" dirty="0">
                <a:solidFill>
                  <a:srgbClr val="FFFFFF"/>
                </a:solidFill>
                <a:ea typeface="宋体" charset="-122"/>
                <a:sym typeface="Arial" charset="0"/>
              </a:rPr>
              <a:t>:20-22pt</a:t>
            </a:r>
          </a:p>
          <a:p>
            <a:pPr marL="342847" indent="-342847"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子目录 </a:t>
            </a:r>
            <a:r>
              <a:rPr lang="en-US" altLang="zh-CN" sz="1100" dirty="0">
                <a:solidFill>
                  <a:srgbClr val="FFFFFF"/>
                </a:solidFill>
                <a:ea typeface="宋体" charset="-122"/>
                <a:sym typeface="Arial" charset="0"/>
              </a:rPr>
              <a:t>(2-5</a:t>
            </a:r>
            <a:r>
              <a:rPr lang="zh-CN" altLang="en-US" sz="1100" dirty="0">
                <a:solidFill>
                  <a:srgbClr val="FFFFFF"/>
                </a:solidFill>
                <a:ea typeface="宋体" charset="-122"/>
                <a:sym typeface="Arial" charset="0"/>
              </a:rPr>
              <a:t>级</a:t>
            </a:r>
            <a:r>
              <a:rPr lang="en-US" altLang="zh-CN" sz="1100" dirty="0">
                <a:solidFill>
                  <a:srgbClr val="FFFFFF"/>
                </a:solidFill>
                <a:ea typeface="宋体" charset="-122"/>
                <a:sym typeface="Arial" charset="0"/>
              </a:rPr>
              <a:t>) :18pt  </a:t>
            </a:r>
          </a:p>
          <a:p>
            <a:pPr marL="342847" indent="-342847"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颜色</a:t>
            </a:r>
            <a:r>
              <a:rPr lang="en-US" altLang="zh-CN" sz="1100" dirty="0">
                <a:solidFill>
                  <a:srgbClr val="FFFFFF"/>
                </a:solidFill>
                <a:ea typeface="宋体" charset="-122"/>
                <a:sym typeface="Arial" charset="0"/>
              </a:rPr>
              <a:t>:</a:t>
            </a:r>
            <a:r>
              <a:rPr lang="zh-CN" altLang="en-US" sz="1100" dirty="0">
                <a:solidFill>
                  <a:srgbClr val="FFFFFF"/>
                </a:solidFill>
                <a:ea typeface="宋体" charset="-122"/>
                <a:sym typeface="Arial" charset="0"/>
              </a:rPr>
              <a:t>黑色</a:t>
            </a:r>
          </a:p>
          <a:p>
            <a:pPr marL="342847" indent="-342847"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内部使用字体 </a:t>
            </a:r>
            <a:r>
              <a:rPr lang="en-US" altLang="zh-CN" sz="1100" dirty="0">
                <a:solidFill>
                  <a:srgbClr val="FFFFFF"/>
                </a:solidFill>
                <a:ea typeface="宋体" charset="-122"/>
                <a:sym typeface="Arial" charset="0"/>
              </a:rPr>
              <a:t>:</a:t>
            </a:r>
          </a:p>
          <a:p>
            <a:pPr marL="342847" indent="-342847" algn="r" eaLnBrk="0" hangingPunct="0">
              <a:lnSpc>
                <a:spcPct val="125000"/>
              </a:lnSpc>
              <a:spcBef>
                <a:spcPct val="20000"/>
              </a:spcBef>
              <a:buFont typeface="Arial" charset="0"/>
              <a:buNone/>
              <a:defRPr/>
            </a:pPr>
            <a:r>
              <a:rPr lang="en-US" altLang="zh-CN" sz="1100" dirty="0" err="1">
                <a:solidFill>
                  <a:srgbClr val="FFFFFF"/>
                </a:solidFill>
                <a:ea typeface="宋体" charset="-122"/>
                <a:sym typeface="Arial" charset="0"/>
              </a:rPr>
              <a:t>FrutigerNext</a:t>
            </a:r>
            <a:r>
              <a:rPr lang="en-US" altLang="zh-CN" sz="1100" dirty="0">
                <a:solidFill>
                  <a:srgbClr val="FFFFFF"/>
                </a:solidFill>
                <a:ea typeface="宋体" charset="-122"/>
                <a:sym typeface="Arial" charset="0"/>
              </a:rPr>
              <a:t> LT Regular</a:t>
            </a:r>
          </a:p>
          <a:p>
            <a:pPr marL="342847" indent="-342847"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外部使用字体 </a:t>
            </a:r>
            <a:r>
              <a:rPr lang="en-US" altLang="zh-CN" sz="1100" dirty="0">
                <a:solidFill>
                  <a:srgbClr val="FFFFFF"/>
                </a:solidFill>
                <a:ea typeface="宋体" charset="-122"/>
                <a:sym typeface="Arial" charset="0"/>
              </a:rPr>
              <a:t>: Arial</a:t>
            </a:r>
          </a:p>
          <a:p>
            <a:pPr marL="342847" indent="-342847" algn="r" eaLnBrk="0" hangingPunct="0">
              <a:lnSpc>
                <a:spcPct val="75000"/>
              </a:lnSpc>
              <a:spcBef>
                <a:spcPct val="20000"/>
              </a:spcBef>
              <a:buFont typeface="Arial" charset="0"/>
              <a:buNone/>
              <a:defRPr/>
            </a:pPr>
            <a:endParaRPr lang="en-US" altLang="zh-CN" sz="1100" dirty="0">
              <a:solidFill>
                <a:srgbClr val="FFFFFF"/>
              </a:solidFill>
              <a:ea typeface="宋体" charset="-122"/>
              <a:sym typeface="Arial" charset="0"/>
            </a:endParaRPr>
          </a:p>
          <a:p>
            <a:pPr marL="342847" indent="-342847"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中文正文</a:t>
            </a:r>
            <a:r>
              <a:rPr lang="en-US" altLang="zh-CN" sz="1100" dirty="0">
                <a:solidFill>
                  <a:srgbClr val="FFFFFF"/>
                </a:solidFill>
                <a:ea typeface="宋体" charset="-122"/>
                <a:sym typeface="Arial" charset="0"/>
              </a:rPr>
              <a:t>:18-20pt</a:t>
            </a:r>
          </a:p>
          <a:p>
            <a:pPr marL="342847" indent="-342847"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子目录</a:t>
            </a:r>
            <a:r>
              <a:rPr lang="en-US" altLang="zh-CN" sz="1100" dirty="0">
                <a:solidFill>
                  <a:srgbClr val="FFFFFF"/>
                </a:solidFill>
                <a:ea typeface="宋体" charset="-122"/>
                <a:sym typeface="Arial" charset="0"/>
              </a:rPr>
              <a:t>(2-5</a:t>
            </a:r>
            <a:r>
              <a:rPr lang="zh-CN" altLang="en-US" sz="1100" dirty="0">
                <a:solidFill>
                  <a:srgbClr val="FFFFFF"/>
                </a:solidFill>
                <a:ea typeface="宋体" charset="-122"/>
                <a:sym typeface="Arial" charset="0"/>
              </a:rPr>
              <a:t>级</a:t>
            </a:r>
            <a:r>
              <a:rPr lang="en-US" altLang="zh-CN" sz="1100" dirty="0">
                <a:solidFill>
                  <a:srgbClr val="FFFFFF"/>
                </a:solidFill>
                <a:ea typeface="宋体" charset="-122"/>
                <a:sym typeface="Arial" charset="0"/>
              </a:rPr>
              <a:t>):18pt </a:t>
            </a:r>
            <a:endParaRPr lang="zh-CN" altLang="en-US" sz="1100" dirty="0">
              <a:solidFill>
                <a:srgbClr val="FFFFFF"/>
              </a:solidFill>
              <a:ea typeface="宋体" charset="-122"/>
              <a:sym typeface="Arial" charset="0"/>
            </a:endParaRPr>
          </a:p>
          <a:p>
            <a:pPr marL="342847" indent="-342847"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颜色</a:t>
            </a:r>
            <a:r>
              <a:rPr lang="en-US" altLang="zh-CN" sz="1100" dirty="0">
                <a:solidFill>
                  <a:srgbClr val="FFFFFF"/>
                </a:solidFill>
                <a:ea typeface="宋体" charset="-122"/>
                <a:sym typeface="Arial" charset="0"/>
              </a:rPr>
              <a:t>:</a:t>
            </a:r>
            <a:r>
              <a:rPr lang="zh-CN" altLang="en-US" sz="1100" dirty="0">
                <a:solidFill>
                  <a:srgbClr val="FFFFFF"/>
                </a:solidFill>
                <a:ea typeface="宋体" charset="-122"/>
                <a:sym typeface="Arial" charset="0"/>
              </a:rPr>
              <a:t>黑色</a:t>
            </a:r>
          </a:p>
          <a:p>
            <a:pPr marL="342847" indent="-342847" algn="r" eaLnBrk="0" hangingPunct="0">
              <a:lnSpc>
                <a:spcPct val="125000"/>
              </a:lnSpc>
              <a:spcBef>
                <a:spcPct val="20000"/>
              </a:spcBef>
              <a:buFont typeface="Arial" charset="0"/>
              <a:buNone/>
              <a:defRPr/>
            </a:pPr>
            <a:r>
              <a:rPr lang="zh-CN" altLang="en-US" sz="1100" dirty="0">
                <a:solidFill>
                  <a:srgbClr val="FFFFFF"/>
                </a:solidFill>
                <a:ea typeface="宋体" charset="-122"/>
                <a:sym typeface="Arial" charset="0"/>
              </a:rPr>
              <a:t>字体</a:t>
            </a:r>
            <a:r>
              <a:rPr lang="en-US" altLang="zh-CN" sz="1100" dirty="0">
                <a:solidFill>
                  <a:srgbClr val="FFFFFF"/>
                </a:solidFill>
                <a:ea typeface="宋体" charset="-122"/>
                <a:sym typeface="Arial" charset="0"/>
              </a:rPr>
              <a:t>:</a:t>
            </a:r>
            <a:r>
              <a:rPr lang="zh-CN" altLang="en-US" sz="1100" dirty="0">
                <a:solidFill>
                  <a:srgbClr val="FFFFFF"/>
                </a:solidFill>
                <a:ea typeface="宋体" charset="-122"/>
                <a:sym typeface="Arial" charset="0"/>
              </a:rPr>
              <a:t>细黑体</a:t>
            </a:r>
            <a:r>
              <a:rPr lang="zh-CN" altLang="en-US" sz="1100" b="1" dirty="0">
                <a:solidFill>
                  <a:srgbClr val="FFFFFF"/>
                </a:solidFill>
                <a:latin typeface="Arial" charset="0"/>
                <a:ea typeface="华文细黑" pitchFamily="2" charset="-122"/>
                <a:sym typeface="Arial" charset="0"/>
              </a:rPr>
              <a:t> </a:t>
            </a:r>
          </a:p>
        </p:txBody>
      </p:sp>
      <p:sp>
        <p:nvSpPr>
          <p:cNvPr id="10251" name="Rectangle 83"/>
          <p:cNvSpPr>
            <a:spLocks noChangeArrowheads="1"/>
          </p:cNvSpPr>
          <p:nvPr/>
        </p:nvSpPr>
        <p:spPr bwMode="auto">
          <a:xfrm>
            <a:off x="12339150" y="1341439"/>
            <a:ext cx="1590031" cy="1333547"/>
          </a:xfrm>
          <a:prstGeom prst="rect">
            <a:avLst/>
          </a:prstGeom>
          <a:noFill/>
          <a:ln w="9525">
            <a:noFill/>
            <a:miter lim="800000"/>
            <a:headEnd/>
            <a:tailEnd/>
          </a:ln>
          <a:effectLst/>
        </p:spPr>
        <p:txBody>
          <a:bodyPr lIns="80111" tIns="40057" rIns="80111" bIns="40057">
            <a:spAutoFit/>
          </a:bodyPr>
          <a:lstStyle/>
          <a:p>
            <a:pPr eaLnBrk="0" hangingPunct="0">
              <a:lnSpc>
                <a:spcPct val="120000"/>
              </a:lnSpc>
              <a:spcBef>
                <a:spcPct val="20000"/>
              </a:spcBef>
              <a:buFont typeface="Arial" charset="0"/>
              <a:buNone/>
              <a:defRPr/>
            </a:pPr>
            <a:r>
              <a:rPr lang="zh-CN" altLang="en-US" sz="1100">
                <a:solidFill>
                  <a:srgbClr val="FFFFFF"/>
                </a:solidFill>
                <a:ea typeface="宋体" charset="-122"/>
                <a:sym typeface="Arial" charset="0"/>
              </a:rPr>
              <a:t>配色参考方案：</a:t>
            </a:r>
          </a:p>
          <a:p>
            <a:pPr eaLnBrk="0" hangingPunct="0">
              <a:lnSpc>
                <a:spcPct val="120000"/>
              </a:lnSpc>
              <a:spcBef>
                <a:spcPct val="20000"/>
              </a:spcBef>
              <a:buFont typeface="Arial" charset="0"/>
              <a:buNone/>
              <a:defRPr/>
            </a:pPr>
            <a:r>
              <a:rPr lang="zh-CN" altLang="en-US" sz="1100">
                <a:solidFill>
                  <a:srgbClr val="FFFFFF"/>
                </a:solidFill>
                <a:ea typeface="宋体" charset="-122"/>
                <a:sym typeface="Arial" charset="0"/>
              </a:rPr>
              <a:t>建议同一页面内不超过四种颜色，以下是</a:t>
            </a:r>
            <a:r>
              <a:rPr lang="en-US" altLang="zh-CN" sz="1100">
                <a:solidFill>
                  <a:srgbClr val="FFFFFF"/>
                </a:solidFill>
                <a:ea typeface="宋体" charset="-122"/>
                <a:sym typeface="Arial" charset="0"/>
              </a:rPr>
              <a:t>13</a:t>
            </a:r>
            <a:r>
              <a:rPr lang="zh-CN" altLang="en-US" sz="1100">
                <a:solidFill>
                  <a:srgbClr val="FFFFFF"/>
                </a:solidFill>
                <a:ea typeface="宋体" charset="-122"/>
                <a:sym typeface="Arial" charset="0"/>
              </a:rPr>
              <a:t>组配色方案，同一页面内只选择一组使用。（仅供参考）</a:t>
            </a:r>
          </a:p>
        </p:txBody>
      </p:sp>
      <p:sp>
        <p:nvSpPr>
          <p:cNvPr id="10252" name="Rectangle 84"/>
          <p:cNvSpPr>
            <a:spLocks noChangeArrowheads="1"/>
          </p:cNvSpPr>
          <p:nvPr/>
        </p:nvSpPr>
        <p:spPr bwMode="auto">
          <a:xfrm>
            <a:off x="12339146" y="7938"/>
            <a:ext cx="1494756" cy="487161"/>
          </a:xfrm>
          <a:prstGeom prst="rect">
            <a:avLst/>
          </a:prstGeom>
          <a:noFill/>
          <a:ln w="9525">
            <a:noFill/>
            <a:miter lim="800000"/>
            <a:headEnd/>
            <a:tailEnd/>
          </a:ln>
          <a:effectLst/>
        </p:spPr>
        <p:txBody>
          <a:bodyPr lIns="80111" tIns="40057" rIns="80111" bIns="40057">
            <a:spAutoFit/>
          </a:bodyPr>
          <a:lstStyle/>
          <a:p>
            <a:pPr>
              <a:lnSpc>
                <a:spcPct val="120000"/>
              </a:lnSpc>
              <a:buClr>
                <a:srgbClr val="777777"/>
              </a:buClr>
              <a:buSzPct val="60000"/>
              <a:buFont typeface="Wingdings" pitchFamily="2" charset="2"/>
              <a:buNone/>
              <a:defRPr/>
            </a:pPr>
            <a:r>
              <a:rPr lang="zh-CN" altLang="en-US" sz="1100">
                <a:solidFill>
                  <a:srgbClr val="FFFFFF"/>
                </a:solidFill>
                <a:ea typeface="宋体" charset="-122"/>
                <a:sym typeface="Arial" charset="0"/>
              </a:rPr>
              <a:t>客户或者合作伙伴的标志放在右上角</a:t>
            </a:r>
            <a:r>
              <a:rPr lang="en-US" altLang="zh-CN" sz="1100">
                <a:solidFill>
                  <a:srgbClr val="FFFFFF"/>
                </a:solidFill>
                <a:ea typeface="宋体" charset="-122"/>
                <a:sym typeface="Arial" charset="0"/>
              </a:rPr>
              <a:t>.</a:t>
            </a:r>
            <a:endParaRPr lang="zh-CN" altLang="en-US" sz="1100">
              <a:solidFill>
                <a:srgbClr val="FFFFFF"/>
              </a:solidFill>
              <a:ea typeface="宋体" charset="-122"/>
              <a:sym typeface="Arial" charset="0"/>
            </a:endParaRPr>
          </a:p>
        </p:txBody>
      </p:sp>
      <p:sp>
        <p:nvSpPr>
          <p:cNvPr id="6149" name="Rectangle 5"/>
          <p:cNvSpPr>
            <a:spLocks noChangeArrowheads="1"/>
          </p:cNvSpPr>
          <p:nvPr/>
        </p:nvSpPr>
        <p:spPr bwMode="auto">
          <a:xfrm>
            <a:off x="8483693" y="6479467"/>
            <a:ext cx="2796844" cy="455613"/>
          </a:xfrm>
          <a:prstGeom prst="rect">
            <a:avLst/>
          </a:prstGeom>
          <a:noFill/>
          <a:ln w="9525">
            <a:noFill/>
            <a:miter lim="800000"/>
            <a:headEnd/>
            <a:tailEnd/>
          </a:ln>
        </p:spPr>
        <p:txBody>
          <a:bodyPr lIns="0" tIns="0" rIns="0" bIns="0"/>
          <a:lstStyle/>
          <a:p>
            <a:pPr eaLnBrk="0" hangingPunct="0">
              <a:lnSpc>
                <a:spcPct val="85000"/>
              </a:lnSpc>
              <a:defRPr/>
            </a:pPr>
            <a:r>
              <a:rPr lang="de-DE" altLang="zh-CN" sz="1200">
                <a:solidFill>
                  <a:srgbClr val="000000"/>
                </a:solidFill>
                <a:latin typeface="FrutigerNext LT Bold" pitchFamily="34" charset="0"/>
                <a:ea typeface="ＭＳ Ｐゴシック" pitchFamily="34" charset="-128"/>
                <a:sym typeface="Arial" charset="0"/>
              </a:rPr>
              <a:t>Page </a:t>
            </a:r>
            <a:fld id="{52A5D625-72FF-4364-B088-B7F11232586A}" type="slidenum">
              <a:rPr lang="de-DE" altLang="zh-CN" sz="1200">
                <a:solidFill>
                  <a:srgbClr val="000000"/>
                </a:solidFill>
                <a:latin typeface="FrutigerNext LT Bold" pitchFamily="34" charset="0"/>
                <a:ea typeface="ＭＳ Ｐゴシック" pitchFamily="34" charset="-128"/>
                <a:sym typeface="Arial" charset="0"/>
              </a:rPr>
              <a:pPr eaLnBrk="0" hangingPunct="0">
                <a:lnSpc>
                  <a:spcPct val="85000"/>
                </a:lnSpc>
                <a:defRPr/>
              </a:pPr>
              <a:t>‹N°›</a:t>
            </a:fld>
            <a:endParaRPr lang="en-GB" altLang="zh-CN" sz="1200">
              <a:solidFill>
                <a:srgbClr val="000000"/>
              </a:solidFill>
              <a:latin typeface="FrutigerNext LT Bold" pitchFamily="34" charset="0"/>
              <a:ea typeface="ＭＳ Ｐゴシック" pitchFamily="34" charset="-128"/>
              <a:sym typeface="Arial" charset="0"/>
            </a:endParaRPr>
          </a:p>
        </p:txBody>
      </p:sp>
      <p:grpSp>
        <p:nvGrpSpPr>
          <p:cNvPr id="2" name="Group 148"/>
          <p:cNvGrpSpPr>
            <a:grpSpLocks/>
          </p:cNvGrpSpPr>
          <p:nvPr/>
        </p:nvGrpSpPr>
        <p:grpSpPr bwMode="auto">
          <a:xfrm>
            <a:off x="12436538" y="3511567"/>
            <a:ext cx="1225870" cy="3224213"/>
            <a:chOff x="5839" y="2251"/>
            <a:chExt cx="579" cy="2031"/>
          </a:xfrm>
        </p:grpSpPr>
        <p:sp>
          <p:nvSpPr>
            <p:cNvPr id="83" name="Rectangle 149"/>
            <p:cNvSpPr>
              <a:spLocks noChangeArrowheads="1"/>
            </p:cNvSpPr>
            <p:nvPr userDrawn="1"/>
          </p:nvSpPr>
          <p:spPr bwMode="auto">
            <a:xfrm>
              <a:off x="5839" y="3193"/>
              <a:ext cx="579" cy="145"/>
            </a:xfrm>
            <a:prstGeom prst="rect">
              <a:avLst/>
            </a:prstGeom>
            <a:solidFill>
              <a:srgbClr val="FFFFFF"/>
            </a:solidFill>
            <a:ln w="9525" algn="ctr">
              <a:noFill/>
              <a:miter lim="800000"/>
              <a:headEnd/>
              <a:tailEnd/>
            </a:ln>
            <a:effectLst/>
          </p:spPr>
          <p:txBody>
            <a:bodyPr lIns="91425" tIns="45712" rIns="91425" bIns="45712" anchor="ctr">
              <a:spAutoFit/>
            </a:bodyPr>
            <a:lstStyle/>
            <a:p>
              <a:pPr>
                <a:defRPr/>
              </a:pPr>
              <a:endParaRPr lang="zh-CN" altLang="en-US" sz="900">
                <a:solidFill>
                  <a:srgbClr val="000000"/>
                </a:solidFill>
                <a:ea typeface="宋体" charset="-122"/>
                <a:sym typeface="Arial" charset="0"/>
              </a:endParaRPr>
            </a:p>
          </p:txBody>
        </p:sp>
        <p:grpSp>
          <p:nvGrpSpPr>
            <p:cNvPr id="3" name="Group 150"/>
            <p:cNvGrpSpPr>
              <a:grpSpLocks/>
            </p:cNvGrpSpPr>
            <p:nvPr userDrawn="1"/>
          </p:nvGrpSpPr>
          <p:grpSpPr bwMode="auto">
            <a:xfrm>
              <a:off x="5893" y="2387"/>
              <a:ext cx="466" cy="115"/>
              <a:chOff x="5893" y="2387"/>
              <a:chExt cx="466" cy="115"/>
            </a:xfrm>
          </p:grpSpPr>
          <p:sp>
            <p:nvSpPr>
              <p:cNvPr id="145" name="Rectangle 151"/>
              <p:cNvSpPr>
                <a:spLocks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46" name="Rectangle 152"/>
              <p:cNvSpPr>
                <a:spLocks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47" name="Rectangle 153"/>
              <p:cNvSpPr>
                <a:spLocks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48" name="Rectangle 154"/>
              <p:cNvSpPr>
                <a:spLocks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grpSp>
        <p:grpSp>
          <p:nvGrpSpPr>
            <p:cNvPr id="4" name="Group 155"/>
            <p:cNvGrpSpPr>
              <a:grpSpLocks/>
            </p:cNvGrpSpPr>
            <p:nvPr userDrawn="1"/>
          </p:nvGrpSpPr>
          <p:grpSpPr bwMode="auto">
            <a:xfrm>
              <a:off x="5893" y="2523"/>
              <a:ext cx="466" cy="115"/>
              <a:chOff x="5893" y="2523"/>
              <a:chExt cx="466" cy="115"/>
            </a:xfrm>
          </p:grpSpPr>
          <p:sp>
            <p:nvSpPr>
              <p:cNvPr id="141" name="Rectangle 156"/>
              <p:cNvSpPr>
                <a:spLocks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42" name="Rectangle 157"/>
              <p:cNvSpPr>
                <a:spLocks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43" name="Rectangle 158"/>
              <p:cNvSpPr>
                <a:spLocks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44" name="Rectangle 159"/>
              <p:cNvSpPr>
                <a:spLocks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grpSp>
        <p:grpSp>
          <p:nvGrpSpPr>
            <p:cNvPr id="5" name="Group 160"/>
            <p:cNvGrpSpPr>
              <a:grpSpLocks/>
            </p:cNvGrpSpPr>
            <p:nvPr userDrawn="1"/>
          </p:nvGrpSpPr>
          <p:grpSpPr bwMode="auto">
            <a:xfrm>
              <a:off x="5893" y="2659"/>
              <a:ext cx="466" cy="115"/>
              <a:chOff x="5893" y="2659"/>
              <a:chExt cx="466" cy="115"/>
            </a:xfrm>
          </p:grpSpPr>
          <p:sp>
            <p:nvSpPr>
              <p:cNvPr id="137" name="Rectangle 161"/>
              <p:cNvSpPr>
                <a:spLocks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38" name="Rectangle 162"/>
              <p:cNvSpPr>
                <a:spLocks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39" name="Rectangle 163"/>
              <p:cNvSpPr>
                <a:spLocks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40" name="Rectangle 164"/>
              <p:cNvSpPr>
                <a:spLocks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grpSp>
        <p:grpSp>
          <p:nvGrpSpPr>
            <p:cNvPr id="6" name="Group 165"/>
            <p:cNvGrpSpPr>
              <a:grpSpLocks/>
            </p:cNvGrpSpPr>
            <p:nvPr userDrawn="1"/>
          </p:nvGrpSpPr>
          <p:grpSpPr bwMode="auto">
            <a:xfrm>
              <a:off x="5893" y="2251"/>
              <a:ext cx="466" cy="119"/>
              <a:chOff x="5893" y="2251"/>
              <a:chExt cx="466" cy="119"/>
            </a:xfrm>
          </p:grpSpPr>
          <p:sp>
            <p:nvSpPr>
              <p:cNvPr id="133" name="Rectangle 166"/>
              <p:cNvSpPr>
                <a:spLocks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34" name="Rectangle 167"/>
              <p:cNvSpPr>
                <a:spLocks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35" name="Rectangle 168"/>
              <p:cNvSpPr>
                <a:spLocks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36" name="Rectangle 169"/>
              <p:cNvSpPr>
                <a:spLocks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grpSp>
        <p:grpSp>
          <p:nvGrpSpPr>
            <p:cNvPr id="7" name="Group 170"/>
            <p:cNvGrpSpPr>
              <a:grpSpLocks/>
            </p:cNvGrpSpPr>
            <p:nvPr userDrawn="1"/>
          </p:nvGrpSpPr>
          <p:grpSpPr bwMode="auto">
            <a:xfrm>
              <a:off x="5893" y="2886"/>
              <a:ext cx="466" cy="115"/>
              <a:chOff x="5893" y="2886"/>
              <a:chExt cx="466" cy="115"/>
            </a:xfrm>
          </p:grpSpPr>
          <p:sp>
            <p:nvSpPr>
              <p:cNvPr id="129" name="Rectangle 171"/>
              <p:cNvSpPr>
                <a:spLocks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30" name="Rectangle 172"/>
              <p:cNvSpPr>
                <a:spLocks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31" name="Rectangle 173"/>
              <p:cNvSpPr>
                <a:spLocks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32" name="Rectangle 174"/>
              <p:cNvSpPr>
                <a:spLocks noChangeArrowheads="1"/>
              </p:cNvSpPr>
              <p:nvPr userDrawn="1"/>
            </p:nvSpPr>
            <p:spPr bwMode="auto">
              <a:xfrm flipV="1">
                <a:off x="5893" y="2886"/>
                <a:ext cx="117" cy="115"/>
              </a:xfrm>
              <a:prstGeom prst="rect">
                <a:avLst/>
              </a:prstGeom>
              <a:solidFill>
                <a:srgbClr val="000000"/>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grpSp>
        <p:grpSp>
          <p:nvGrpSpPr>
            <p:cNvPr id="8" name="Group 175"/>
            <p:cNvGrpSpPr>
              <a:grpSpLocks/>
            </p:cNvGrpSpPr>
            <p:nvPr userDrawn="1"/>
          </p:nvGrpSpPr>
          <p:grpSpPr bwMode="auto">
            <a:xfrm>
              <a:off x="5893" y="3022"/>
              <a:ext cx="466" cy="115"/>
              <a:chOff x="5893" y="3022"/>
              <a:chExt cx="466" cy="115"/>
            </a:xfrm>
          </p:grpSpPr>
          <p:sp>
            <p:nvSpPr>
              <p:cNvPr id="125" name="Rectangle 176"/>
              <p:cNvSpPr>
                <a:spLocks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26" name="Rectangle 177"/>
              <p:cNvSpPr>
                <a:spLocks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27" name="Rectangle 178"/>
              <p:cNvSpPr>
                <a:spLocks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28" name="Rectangle 179"/>
              <p:cNvSpPr>
                <a:spLocks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grpSp>
        <p:grpSp>
          <p:nvGrpSpPr>
            <p:cNvPr id="9" name="Group 180"/>
            <p:cNvGrpSpPr>
              <a:grpSpLocks/>
            </p:cNvGrpSpPr>
            <p:nvPr userDrawn="1"/>
          </p:nvGrpSpPr>
          <p:grpSpPr bwMode="auto">
            <a:xfrm>
              <a:off x="5893" y="3158"/>
              <a:ext cx="466" cy="115"/>
              <a:chOff x="5893" y="3158"/>
              <a:chExt cx="466" cy="115"/>
            </a:xfrm>
          </p:grpSpPr>
          <p:sp>
            <p:nvSpPr>
              <p:cNvPr id="121" name="Rectangle 181"/>
              <p:cNvSpPr>
                <a:spLocks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22" name="Rectangle 182"/>
              <p:cNvSpPr>
                <a:spLocks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23" name="Rectangle 183"/>
              <p:cNvSpPr>
                <a:spLocks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24" name="Rectangle 184"/>
              <p:cNvSpPr>
                <a:spLocks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grpSp>
        <p:grpSp>
          <p:nvGrpSpPr>
            <p:cNvPr id="10" name="Group 185"/>
            <p:cNvGrpSpPr>
              <a:grpSpLocks/>
            </p:cNvGrpSpPr>
            <p:nvPr userDrawn="1"/>
          </p:nvGrpSpPr>
          <p:grpSpPr bwMode="auto">
            <a:xfrm>
              <a:off x="5893" y="3385"/>
              <a:ext cx="466" cy="115"/>
              <a:chOff x="5893" y="3385"/>
              <a:chExt cx="466" cy="115"/>
            </a:xfrm>
          </p:grpSpPr>
          <p:sp>
            <p:nvSpPr>
              <p:cNvPr id="117" name="Rectangle 186"/>
              <p:cNvSpPr>
                <a:spLocks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18" name="Rectangle 187"/>
              <p:cNvSpPr>
                <a:spLocks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19" name="Rectangle 188"/>
              <p:cNvSpPr>
                <a:spLocks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20" name="Rectangle 189"/>
              <p:cNvSpPr>
                <a:spLocks noChangeArrowheads="1"/>
              </p:cNvSpPr>
              <p:nvPr userDrawn="1"/>
            </p:nvSpPr>
            <p:spPr bwMode="auto">
              <a:xfrm flipV="1">
                <a:off x="5893" y="3385"/>
                <a:ext cx="117" cy="115"/>
              </a:xfrm>
              <a:prstGeom prst="rect">
                <a:avLst/>
              </a:prstGeom>
              <a:solidFill>
                <a:srgbClr val="000000"/>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grpSp>
        <p:grpSp>
          <p:nvGrpSpPr>
            <p:cNvPr id="11" name="Group 190"/>
            <p:cNvGrpSpPr>
              <a:grpSpLocks/>
            </p:cNvGrpSpPr>
            <p:nvPr userDrawn="1"/>
          </p:nvGrpSpPr>
          <p:grpSpPr bwMode="auto">
            <a:xfrm>
              <a:off x="5893" y="3521"/>
              <a:ext cx="466" cy="115"/>
              <a:chOff x="5893" y="3521"/>
              <a:chExt cx="466" cy="115"/>
            </a:xfrm>
          </p:grpSpPr>
          <p:sp>
            <p:nvSpPr>
              <p:cNvPr id="113" name="Rectangle 191"/>
              <p:cNvSpPr>
                <a:spLocks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14" name="Rectangle 192"/>
              <p:cNvSpPr>
                <a:spLocks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15" name="Rectangle 193"/>
              <p:cNvSpPr>
                <a:spLocks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16" name="Rectangle 194"/>
              <p:cNvSpPr>
                <a:spLocks noChangeArrowheads="1"/>
              </p:cNvSpPr>
              <p:nvPr userDrawn="1"/>
            </p:nvSpPr>
            <p:spPr bwMode="auto">
              <a:xfrm flipV="1">
                <a:off x="5893" y="3521"/>
                <a:ext cx="117" cy="115"/>
              </a:xfrm>
              <a:prstGeom prst="rect">
                <a:avLst/>
              </a:prstGeom>
              <a:solidFill>
                <a:srgbClr val="000000"/>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grpSp>
        <p:grpSp>
          <p:nvGrpSpPr>
            <p:cNvPr id="12" name="Group 195"/>
            <p:cNvGrpSpPr>
              <a:grpSpLocks/>
            </p:cNvGrpSpPr>
            <p:nvPr userDrawn="1"/>
          </p:nvGrpSpPr>
          <p:grpSpPr bwMode="auto">
            <a:xfrm>
              <a:off x="5893" y="3657"/>
              <a:ext cx="466" cy="115"/>
              <a:chOff x="5893" y="3657"/>
              <a:chExt cx="466" cy="115"/>
            </a:xfrm>
          </p:grpSpPr>
          <p:sp>
            <p:nvSpPr>
              <p:cNvPr id="109" name="Rectangle 196"/>
              <p:cNvSpPr>
                <a:spLocks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10" name="Rectangle 197"/>
              <p:cNvSpPr>
                <a:spLocks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11" name="Rectangle 198"/>
              <p:cNvSpPr>
                <a:spLocks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12" name="Rectangle 199"/>
              <p:cNvSpPr>
                <a:spLocks noChangeArrowheads="1"/>
              </p:cNvSpPr>
              <p:nvPr userDrawn="1"/>
            </p:nvSpPr>
            <p:spPr bwMode="auto">
              <a:xfrm flipV="1">
                <a:off x="5893" y="3657"/>
                <a:ext cx="117" cy="115"/>
              </a:xfrm>
              <a:prstGeom prst="rect">
                <a:avLst/>
              </a:prstGeom>
              <a:solidFill>
                <a:srgbClr val="000000"/>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grpSp>
        <p:grpSp>
          <p:nvGrpSpPr>
            <p:cNvPr id="13" name="Group 200"/>
            <p:cNvGrpSpPr>
              <a:grpSpLocks/>
            </p:cNvGrpSpPr>
            <p:nvPr userDrawn="1"/>
          </p:nvGrpSpPr>
          <p:grpSpPr bwMode="auto">
            <a:xfrm>
              <a:off x="5893" y="3884"/>
              <a:ext cx="466" cy="115"/>
              <a:chOff x="5893" y="3884"/>
              <a:chExt cx="466" cy="115"/>
            </a:xfrm>
          </p:grpSpPr>
          <p:sp>
            <p:nvSpPr>
              <p:cNvPr id="105" name="Rectangle 201"/>
              <p:cNvSpPr>
                <a:spLocks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06" name="Rectangle 202"/>
              <p:cNvSpPr>
                <a:spLocks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07" name="Rectangle 203"/>
              <p:cNvSpPr>
                <a:spLocks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08" name="Rectangle 204"/>
              <p:cNvSpPr>
                <a:spLocks noChangeArrowheads="1"/>
              </p:cNvSpPr>
              <p:nvPr userDrawn="1"/>
            </p:nvSpPr>
            <p:spPr bwMode="auto">
              <a:xfrm flipV="1">
                <a:off x="5893" y="3884"/>
                <a:ext cx="117" cy="115"/>
              </a:xfrm>
              <a:prstGeom prst="rect">
                <a:avLst/>
              </a:prstGeom>
              <a:solidFill>
                <a:srgbClr val="808080"/>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grpSp>
        <p:grpSp>
          <p:nvGrpSpPr>
            <p:cNvPr id="14" name="Group 205"/>
            <p:cNvGrpSpPr>
              <a:grpSpLocks/>
            </p:cNvGrpSpPr>
            <p:nvPr userDrawn="1"/>
          </p:nvGrpSpPr>
          <p:grpSpPr bwMode="auto">
            <a:xfrm>
              <a:off x="5893" y="4026"/>
              <a:ext cx="466" cy="115"/>
              <a:chOff x="5893" y="4026"/>
              <a:chExt cx="466" cy="115"/>
            </a:xfrm>
          </p:grpSpPr>
          <p:sp>
            <p:nvSpPr>
              <p:cNvPr id="101" name="Rectangle 206"/>
              <p:cNvSpPr>
                <a:spLocks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02" name="Rectangle 207"/>
              <p:cNvSpPr>
                <a:spLocks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03" name="Rectangle 208"/>
              <p:cNvSpPr>
                <a:spLocks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04" name="Rectangle 209"/>
              <p:cNvSpPr>
                <a:spLocks noChangeArrowheads="1"/>
              </p:cNvSpPr>
              <p:nvPr userDrawn="1"/>
            </p:nvSpPr>
            <p:spPr bwMode="auto">
              <a:xfrm flipV="1">
                <a:off x="5893" y="4026"/>
                <a:ext cx="117" cy="115"/>
              </a:xfrm>
              <a:prstGeom prst="rect">
                <a:avLst/>
              </a:prstGeom>
              <a:solidFill>
                <a:srgbClr val="808080"/>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grpSp>
        <p:grpSp>
          <p:nvGrpSpPr>
            <p:cNvPr id="15" name="Group 210"/>
            <p:cNvGrpSpPr>
              <a:grpSpLocks/>
            </p:cNvGrpSpPr>
            <p:nvPr userDrawn="1"/>
          </p:nvGrpSpPr>
          <p:grpSpPr bwMode="auto">
            <a:xfrm>
              <a:off x="5893" y="4167"/>
              <a:ext cx="466" cy="115"/>
              <a:chOff x="5893" y="4167"/>
              <a:chExt cx="466" cy="115"/>
            </a:xfrm>
          </p:grpSpPr>
          <p:sp>
            <p:nvSpPr>
              <p:cNvPr id="97" name="Rectangle 211"/>
              <p:cNvSpPr>
                <a:spLocks noChangeArrowheads="1"/>
              </p:cNvSpPr>
              <p:nvPr userDrawn="1"/>
            </p:nvSpPr>
            <p:spPr bwMode="auto">
              <a:xfrm flipV="1">
                <a:off x="6010" y="4167"/>
                <a:ext cx="116" cy="115"/>
              </a:xfrm>
              <a:prstGeom prst="rect">
                <a:avLst/>
              </a:prstGeom>
              <a:solidFill>
                <a:srgbClr val="009999"/>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98" name="Rectangle 212"/>
              <p:cNvSpPr>
                <a:spLocks noChangeArrowheads="1"/>
              </p:cNvSpPr>
              <p:nvPr userDrawn="1"/>
            </p:nvSpPr>
            <p:spPr bwMode="auto">
              <a:xfrm flipV="1">
                <a:off x="6126" y="4167"/>
                <a:ext cx="116" cy="115"/>
              </a:xfrm>
              <a:prstGeom prst="rect">
                <a:avLst/>
              </a:prstGeom>
              <a:solidFill>
                <a:srgbClr val="333399"/>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99" name="Rectangle 213"/>
              <p:cNvSpPr>
                <a:spLocks noChangeArrowheads="1"/>
              </p:cNvSpPr>
              <p:nvPr userDrawn="1"/>
            </p:nvSpPr>
            <p:spPr bwMode="auto">
              <a:xfrm flipV="1">
                <a:off x="6242" y="4167"/>
                <a:ext cx="117" cy="115"/>
              </a:xfrm>
              <a:prstGeom prst="rect">
                <a:avLst/>
              </a:prstGeom>
              <a:solidFill>
                <a:srgbClr val="BBE0E3"/>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sp>
            <p:nvSpPr>
              <p:cNvPr id="100" name="Rectangle 214"/>
              <p:cNvSpPr>
                <a:spLocks noChangeArrowheads="1"/>
              </p:cNvSpPr>
              <p:nvPr userDrawn="1"/>
            </p:nvSpPr>
            <p:spPr bwMode="auto">
              <a:xfrm flipV="1">
                <a:off x="5893" y="4167"/>
                <a:ext cx="117" cy="115"/>
              </a:xfrm>
              <a:prstGeom prst="rect">
                <a:avLst/>
              </a:prstGeom>
              <a:solidFill>
                <a:srgbClr val="808080"/>
              </a:solidFill>
              <a:ln w="9525">
                <a:noFill/>
                <a:miter lim="800000"/>
                <a:headEnd/>
                <a:tailEnd/>
              </a:ln>
              <a:effectLst/>
            </p:spPr>
            <p:txBody>
              <a:bodyPr wrap="none" anchor="ctr"/>
              <a:lstStyle/>
              <a:p>
                <a:pPr>
                  <a:defRPr/>
                </a:pPr>
                <a:endParaRPr lang="zh-CN" altLang="en-US" sz="900">
                  <a:solidFill>
                    <a:srgbClr val="000000"/>
                  </a:solidFill>
                  <a:ea typeface="宋体" charset="-122"/>
                  <a:sym typeface="Arial" charset="0"/>
                </a:endParaRPr>
              </a:p>
            </p:txBody>
          </p:sp>
        </p:grpSp>
      </p:grpSp>
    </p:spTree>
  </p:cSld>
  <p:clrMap bg1="lt1" tx1="dk1" bg2="lt2" tx2="dk2" accent1="accent1" accent2="accent2" accent3="accent3" accent4="accent4" accent5="accent5" accent6="accent6" hlink="hlink" folHlink="folHlink"/>
  <p:transition advClick="0" advTm="8000">
    <p:fade thruBlk="1"/>
  </p:transition>
  <p:txStyles>
    <p:titleStyle>
      <a:lvl1pPr algn="l" rtl="0" eaLnBrk="0" fontAlgn="base" hangingPunct="0">
        <a:spcBef>
          <a:spcPct val="0"/>
        </a:spcBef>
        <a:spcAft>
          <a:spcPct val="0"/>
        </a:spcAft>
        <a:defRPr sz="3200" b="1">
          <a:solidFill>
            <a:srgbClr val="990000"/>
          </a:solidFill>
          <a:latin typeface="黑体" pitchFamily="49" charset="-122"/>
          <a:ea typeface="黑体" pitchFamily="49" charset="-122"/>
          <a:cs typeface="+mj-cs"/>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12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25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38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5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847" indent="-342847"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ea"/>
          <a:ea typeface="+mn-ea"/>
          <a:cs typeface="+mn-cs"/>
        </a:defRPr>
      </a:lvl1pPr>
      <a:lvl2pPr marL="742835" indent="-285706"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ea"/>
          <a:ea typeface="+mn-ea"/>
          <a:cs typeface="+mn-cs"/>
        </a:defRPr>
      </a:lvl2pPr>
      <a:lvl3pPr marL="1142822" indent="-228565"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ea"/>
          <a:ea typeface="+mn-ea"/>
          <a:cs typeface="+mn-cs"/>
        </a:defRPr>
      </a:lvl3pPr>
      <a:lvl4pPr marL="1599951" indent="-228565" algn="l" rtl="0" eaLnBrk="0" fontAlgn="base" hangingPunct="0">
        <a:lnSpc>
          <a:spcPct val="140000"/>
        </a:lnSpc>
        <a:spcBef>
          <a:spcPct val="0"/>
        </a:spcBef>
        <a:spcAft>
          <a:spcPct val="0"/>
        </a:spcAft>
        <a:buChar char="–"/>
        <a:defRPr sz="1400">
          <a:solidFill>
            <a:schemeClr val="tx1"/>
          </a:solidFill>
          <a:latin typeface="+mn-ea"/>
          <a:ea typeface="+mn-ea"/>
          <a:cs typeface="+mn-cs"/>
        </a:defRPr>
      </a:lvl4pPr>
      <a:lvl5pPr marL="2057080" indent="-228565" algn="l" rtl="0" eaLnBrk="0" fontAlgn="base" hangingPunct="0">
        <a:lnSpc>
          <a:spcPct val="140000"/>
        </a:lnSpc>
        <a:spcBef>
          <a:spcPct val="0"/>
        </a:spcBef>
        <a:spcAft>
          <a:spcPct val="0"/>
        </a:spcAft>
        <a:buFont typeface="Arial" charset="0"/>
        <a:buChar char="~"/>
        <a:defRPr sz="1200">
          <a:solidFill>
            <a:schemeClr val="tx1"/>
          </a:solidFill>
          <a:latin typeface="+mn-ea"/>
          <a:ea typeface="+mn-ea"/>
          <a:cs typeface="+mn-cs"/>
        </a:defRPr>
      </a:lvl5pPr>
      <a:lvl6pPr marL="2514209" indent="-22856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338" indent="-22856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8467" indent="-22856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596" indent="-22856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258" rtl="0" eaLnBrk="1" latinLnBrk="0" hangingPunct="1">
        <a:defRPr sz="1800" kern="1200">
          <a:solidFill>
            <a:schemeClr val="tx1"/>
          </a:solidFill>
          <a:latin typeface="+mn-lt"/>
          <a:ea typeface="+mn-ea"/>
          <a:cs typeface="+mn-cs"/>
        </a:defRPr>
      </a:lvl1pPr>
      <a:lvl2pPr marL="457129" algn="l" defTabSz="914258" rtl="0" eaLnBrk="1" latinLnBrk="0" hangingPunct="1">
        <a:defRPr sz="1800" kern="1200">
          <a:solidFill>
            <a:schemeClr val="tx1"/>
          </a:solidFill>
          <a:latin typeface="+mn-lt"/>
          <a:ea typeface="+mn-ea"/>
          <a:cs typeface="+mn-cs"/>
        </a:defRPr>
      </a:lvl2pPr>
      <a:lvl3pPr marL="914258" algn="l" defTabSz="914258" rtl="0" eaLnBrk="1" latinLnBrk="0" hangingPunct="1">
        <a:defRPr sz="1800" kern="1200">
          <a:solidFill>
            <a:schemeClr val="tx1"/>
          </a:solidFill>
          <a:latin typeface="+mn-lt"/>
          <a:ea typeface="+mn-ea"/>
          <a:cs typeface="+mn-cs"/>
        </a:defRPr>
      </a:lvl3pPr>
      <a:lvl4pPr marL="1371387" algn="l" defTabSz="914258" rtl="0" eaLnBrk="1" latinLnBrk="0" hangingPunct="1">
        <a:defRPr sz="1800" kern="1200">
          <a:solidFill>
            <a:schemeClr val="tx1"/>
          </a:solidFill>
          <a:latin typeface="+mn-lt"/>
          <a:ea typeface="+mn-ea"/>
          <a:cs typeface="+mn-cs"/>
        </a:defRPr>
      </a:lvl4pPr>
      <a:lvl5pPr marL="1828516" algn="l" defTabSz="914258" rtl="0" eaLnBrk="1" latinLnBrk="0" hangingPunct="1">
        <a:defRPr sz="1800" kern="1200">
          <a:solidFill>
            <a:schemeClr val="tx1"/>
          </a:solidFill>
          <a:latin typeface="+mn-lt"/>
          <a:ea typeface="+mn-ea"/>
          <a:cs typeface="+mn-cs"/>
        </a:defRPr>
      </a:lvl5pPr>
      <a:lvl6pPr marL="2285645" algn="l" defTabSz="914258" rtl="0" eaLnBrk="1" latinLnBrk="0" hangingPunct="1">
        <a:defRPr sz="1800" kern="1200">
          <a:solidFill>
            <a:schemeClr val="tx1"/>
          </a:solidFill>
          <a:latin typeface="+mn-lt"/>
          <a:ea typeface="+mn-ea"/>
          <a:cs typeface="+mn-cs"/>
        </a:defRPr>
      </a:lvl6pPr>
      <a:lvl7pPr marL="2742774" algn="l" defTabSz="914258" rtl="0" eaLnBrk="1" latinLnBrk="0" hangingPunct="1">
        <a:defRPr sz="1800" kern="1200">
          <a:solidFill>
            <a:schemeClr val="tx1"/>
          </a:solidFill>
          <a:latin typeface="+mn-lt"/>
          <a:ea typeface="+mn-ea"/>
          <a:cs typeface="+mn-cs"/>
        </a:defRPr>
      </a:lvl7pPr>
      <a:lvl8pPr marL="3199903" algn="l" defTabSz="914258" rtl="0" eaLnBrk="1" latinLnBrk="0" hangingPunct="1">
        <a:defRPr sz="1800" kern="1200">
          <a:solidFill>
            <a:schemeClr val="tx1"/>
          </a:solidFill>
          <a:latin typeface="+mn-lt"/>
          <a:ea typeface="+mn-ea"/>
          <a:cs typeface="+mn-cs"/>
        </a:defRPr>
      </a:lvl8pPr>
      <a:lvl9pPr marL="3657032" algn="l" defTabSz="914258"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6224589"/>
            <a:ext cx="12203644"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796" y="6451601"/>
            <a:ext cx="2532337"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14441" y="6386514"/>
            <a:ext cx="174882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796" y="325439"/>
            <a:ext cx="10179584"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a:t>单击此处编辑母版标题样式</a:t>
            </a:r>
          </a:p>
        </p:txBody>
      </p:sp>
      <p:sp>
        <p:nvSpPr>
          <p:cNvPr id="10248" name="Rectangle 68"/>
          <p:cNvSpPr>
            <a:spLocks noGrp="1" noChangeArrowheads="1"/>
          </p:cNvSpPr>
          <p:nvPr>
            <p:ph type="body" idx="1"/>
          </p:nvPr>
        </p:nvSpPr>
        <p:spPr bwMode="auto">
          <a:xfrm>
            <a:off x="1007796" y="1628776"/>
            <a:ext cx="10179584"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604177" y="692150"/>
            <a:ext cx="246020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12436538" y="3511550"/>
            <a:ext cx="1225870"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srgbClr val="000000"/>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sp>
        <p:nvSpPr>
          <p:cNvPr id="10251" name="Rectangle 83"/>
          <p:cNvSpPr>
            <a:spLocks noChangeArrowheads="1"/>
          </p:cNvSpPr>
          <p:nvPr/>
        </p:nvSpPr>
        <p:spPr bwMode="auto">
          <a:xfrm>
            <a:off x="12339147" y="1341438"/>
            <a:ext cx="1590031"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12339146" y="7938"/>
            <a:ext cx="1494756"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userDrawn="1"/>
        </p:nvSpPr>
        <p:spPr bwMode="auto">
          <a:xfrm>
            <a:off x="504893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a:solidFill>
                  <a:srgbClr val="000000"/>
                </a:solidFill>
                <a:latin typeface="FrutigerNext LT Medium"/>
                <a:ea typeface="华文细黑"/>
              </a:rPr>
              <a:t>Huawei Confidential</a:t>
            </a:r>
          </a:p>
        </p:txBody>
      </p:sp>
      <p:sp>
        <p:nvSpPr>
          <p:cNvPr id="81" name="Rectangle 5"/>
          <p:cNvSpPr>
            <a:spLocks noChangeArrowheads="1"/>
          </p:cNvSpPr>
          <p:nvPr userDrawn="1"/>
        </p:nvSpPr>
        <p:spPr bwMode="auto">
          <a:xfrm>
            <a:off x="8463368" y="6489701"/>
            <a:ext cx="24051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‹N°›</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6224589"/>
            <a:ext cx="12203644"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796" y="6451601"/>
            <a:ext cx="2532337"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14441" y="6386514"/>
            <a:ext cx="174882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796" y="325439"/>
            <a:ext cx="10179584"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a:t>单击此处编辑母版标题样式</a:t>
            </a:r>
          </a:p>
        </p:txBody>
      </p:sp>
      <p:sp>
        <p:nvSpPr>
          <p:cNvPr id="10248" name="Rectangle 68"/>
          <p:cNvSpPr>
            <a:spLocks noGrp="1" noChangeArrowheads="1"/>
          </p:cNvSpPr>
          <p:nvPr>
            <p:ph type="body" idx="1"/>
          </p:nvPr>
        </p:nvSpPr>
        <p:spPr bwMode="auto">
          <a:xfrm>
            <a:off x="1007796" y="1628776"/>
            <a:ext cx="10179584"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604177" y="692150"/>
            <a:ext cx="246020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12436538" y="3511550"/>
            <a:ext cx="1225870"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srgbClr val="000000"/>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sp>
        <p:nvSpPr>
          <p:cNvPr id="10251" name="Rectangle 83"/>
          <p:cNvSpPr>
            <a:spLocks noChangeArrowheads="1"/>
          </p:cNvSpPr>
          <p:nvPr/>
        </p:nvSpPr>
        <p:spPr bwMode="auto">
          <a:xfrm>
            <a:off x="12339147" y="1341438"/>
            <a:ext cx="1590031"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12339146" y="7938"/>
            <a:ext cx="1494756"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504893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a:solidFill>
                  <a:srgbClr val="000000"/>
                </a:solidFill>
                <a:latin typeface="FrutigerNext LT Medium"/>
                <a:ea typeface="华文细黑"/>
              </a:rPr>
              <a:t>Huawei Confidential</a:t>
            </a:r>
          </a:p>
        </p:txBody>
      </p:sp>
      <p:sp>
        <p:nvSpPr>
          <p:cNvPr id="81" name="Rectangle 5"/>
          <p:cNvSpPr>
            <a:spLocks noChangeArrowheads="1"/>
          </p:cNvSpPr>
          <p:nvPr/>
        </p:nvSpPr>
        <p:spPr bwMode="auto">
          <a:xfrm>
            <a:off x="8483693" y="6489701"/>
            <a:ext cx="24051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‹N°›</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 y="6224590"/>
            <a:ext cx="12203644"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797" y="6451600"/>
            <a:ext cx="253299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014442" y="6386515"/>
            <a:ext cx="174882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797" y="325440"/>
            <a:ext cx="10179583"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a:t>单击此处编辑母版标题样式</a:t>
            </a:r>
          </a:p>
        </p:txBody>
      </p:sp>
      <p:sp>
        <p:nvSpPr>
          <p:cNvPr id="10248" name="Rectangle 68"/>
          <p:cNvSpPr>
            <a:spLocks noGrp="1" noChangeArrowheads="1"/>
          </p:cNvSpPr>
          <p:nvPr>
            <p:ph type="body" idx="1"/>
          </p:nvPr>
        </p:nvSpPr>
        <p:spPr bwMode="auto">
          <a:xfrm>
            <a:off x="1007797" y="1628777"/>
            <a:ext cx="10179583"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604178" y="692150"/>
            <a:ext cx="2460208"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12436539" y="3511550"/>
            <a:ext cx="1225870"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srgbClr val="000000"/>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sp>
        <p:nvSpPr>
          <p:cNvPr id="10251" name="Rectangle 83"/>
          <p:cNvSpPr>
            <a:spLocks noChangeArrowheads="1"/>
          </p:cNvSpPr>
          <p:nvPr/>
        </p:nvSpPr>
        <p:spPr bwMode="auto">
          <a:xfrm>
            <a:off x="12339147" y="1341439"/>
            <a:ext cx="1590031"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12339147" y="7938"/>
            <a:ext cx="1494756"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5048936" y="6465937"/>
            <a:ext cx="1523075"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a:solidFill>
                  <a:srgbClr val="000000"/>
                </a:solidFill>
                <a:latin typeface="FrutigerNext LT Medium"/>
                <a:ea typeface="华文细黑"/>
              </a:rPr>
              <a:t>Huawei Confidential</a:t>
            </a:r>
          </a:p>
        </p:txBody>
      </p:sp>
      <p:sp>
        <p:nvSpPr>
          <p:cNvPr id="81" name="Rectangle 5"/>
          <p:cNvSpPr>
            <a:spLocks noChangeArrowheads="1"/>
          </p:cNvSpPr>
          <p:nvPr/>
        </p:nvSpPr>
        <p:spPr bwMode="auto">
          <a:xfrm>
            <a:off x="8483694" y="6489701"/>
            <a:ext cx="24051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‹N°›</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sldLayoutIdLst>
    <p:sldLayoutId id="2147483996" r:id="rId1"/>
    <p:sldLayoutId id="2147483998" r:id="rId2"/>
  </p:sldLayoutIdLst>
  <p:transition advClick="0" advTm="8000">
    <p:fade thruBlk="1"/>
  </p:transition>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0" y="6224589"/>
            <a:ext cx="12203644" cy="63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1007796" y="6451601"/>
            <a:ext cx="2532337"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a:solidFill>
                  <a:srgbClr val="000000"/>
                </a:solidFill>
                <a:latin typeface="FrutigerNext LT Bold" pitchFamily="34" charset="0"/>
                <a:ea typeface="MS PGothic" pitchFamily="34" charset="-128"/>
              </a:rPr>
              <a:t>HUAWEI TECHNOLOGIES CO., LTD.</a:t>
            </a:r>
          </a:p>
        </p:txBody>
      </p:sp>
      <p:pic>
        <p:nvPicPr>
          <p:cNvPr id="10244" name="Picture 9" descr="8"/>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14441" y="6386514"/>
            <a:ext cx="1748822"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Rectangle 13"/>
          <p:cNvSpPr>
            <a:spLocks noGrp="1" noChangeArrowheads="1"/>
          </p:cNvSpPr>
          <p:nvPr>
            <p:ph type="title"/>
          </p:nvPr>
        </p:nvSpPr>
        <p:spPr bwMode="auto">
          <a:xfrm>
            <a:off x="1007796" y="325439"/>
            <a:ext cx="10179584"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zh-CN" altLang="en-US" dirty="0"/>
              <a:t>单击此处编辑母版标题样式</a:t>
            </a:r>
          </a:p>
        </p:txBody>
      </p:sp>
      <p:sp>
        <p:nvSpPr>
          <p:cNvPr id="10248" name="Rectangle 68"/>
          <p:cNvSpPr>
            <a:spLocks noGrp="1" noChangeArrowheads="1"/>
          </p:cNvSpPr>
          <p:nvPr>
            <p:ph type="body" idx="1"/>
          </p:nvPr>
        </p:nvSpPr>
        <p:spPr bwMode="auto">
          <a:xfrm>
            <a:off x="1007796" y="1628776"/>
            <a:ext cx="10179584" cy="419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49" name="Rectangle 15"/>
          <p:cNvSpPr>
            <a:spLocks noChangeArrowheads="1"/>
          </p:cNvSpPr>
          <p:nvPr/>
        </p:nvSpPr>
        <p:spPr bwMode="auto">
          <a:xfrm>
            <a:off x="-2604177" y="692150"/>
            <a:ext cx="246020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buFont typeface="Arial" pitchFamily="34" charset="0"/>
              <a:buNone/>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Medium</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buFont typeface="Arial" pitchFamily="34" charset="0"/>
              <a:buNone/>
            </a:pPr>
            <a:r>
              <a:rPr lang="en-US" altLang="zh-CN" sz="1100">
                <a:solidFill>
                  <a:srgbClr val="FFFFFF"/>
                </a:solidFill>
              </a:rPr>
              <a:t>FrutigerNext LT Regular</a:t>
            </a:r>
          </a:p>
          <a:p>
            <a:pPr marL="342900" indent="-342900" algn="r" eaLnBrk="0" hangingPunct="0">
              <a:lnSpc>
                <a:spcPct val="125000"/>
              </a:lnSpc>
              <a:spcBef>
                <a:spcPct val="20000"/>
              </a:spcBef>
              <a:buFont typeface="Arial" pitchFamily="34" charset="0"/>
              <a:buNone/>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buFont typeface="Arial" pitchFamily="34" charset="0"/>
              <a:buNone/>
            </a:pPr>
            <a:endParaRPr lang="en-US" altLang="zh-CN"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buFont typeface="Arial" pitchFamily="34" charset="0"/>
              <a:buNone/>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buFont typeface="Arial" pitchFamily="34" charset="0"/>
              <a:buNone/>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buFont typeface="Arial" pitchFamily="34" charset="0"/>
              <a:buNone/>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b="1">
                <a:solidFill>
                  <a:srgbClr val="FFFFFF"/>
                </a:solidFill>
                <a:latin typeface="Arial" pitchFamily="34" charset="0"/>
                <a:ea typeface="华文细黑" pitchFamily="2" charset="-122"/>
              </a:rPr>
              <a:t> </a:t>
            </a:r>
          </a:p>
        </p:txBody>
      </p:sp>
      <p:grpSp>
        <p:nvGrpSpPr>
          <p:cNvPr id="2" name="Group 16"/>
          <p:cNvGrpSpPr>
            <a:grpSpLocks/>
          </p:cNvGrpSpPr>
          <p:nvPr/>
        </p:nvGrpSpPr>
        <p:grpSpPr bwMode="auto">
          <a:xfrm>
            <a:off x="12436538" y="3511550"/>
            <a:ext cx="1225870" cy="3224212"/>
            <a:chOff x="5839" y="2251"/>
            <a:chExt cx="579" cy="2031"/>
          </a:xfrm>
        </p:grpSpPr>
        <p:sp>
          <p:nvSpPr>
            <p:cNvPr id="10253" name="Rectangle 17"/>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srgbClr val="000000"/>
                </a:solidFill>
              </a:endParaRPr>
            </a:p>
          </p:txBody>
        </p:sp>
        <p:grpSp>
          <p:nvGrpSpPr>
            <p:cNvPr id="3" name="Group 18"/>
            <p:cNvGrpSpPr>
              <a:grpSpLocks/>
            </p:cNvGrpSpPr>
            <p:nvPr userDrawn="1"/>
          </p:nvGrpSpPr>
          <p:grpSpPr bwMode="auto">
            <a:xfrm>
              <a:off x="5893" y="2387"/>
              <a:ext cx="466" cy="115"/>
              <a:chOff x="5893" y="2387"/>
              <a:chExt cx="466" cy="115"/>
            </a:xfrm>
          </p:grpSpPr>
          <p:sp>
            <p:nvSpPr>
              <p:cNvPr id="10315" name="Rectangle 19"/>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6" name="Rectangle 20"/>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7" name="Rectangle 21"/>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8" name="Rectangle 22"/>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4" name="Group 23"/>
            <p:cNvGrpSpPr>
              <a:grpSpLocks/>
            </p:cNvGrpSpPr>
            <p:nvPr userDrawn="1"/>
          </p:nvGrpSpPr>
          <p:grpSpPr bwMode="auto">
            <a:xfrm>
              <a:off x="5893" y="2523"/>
              <a:ext cx="466" cy="115"/>
              <a:chOff x="5893" y="2523"/>
              <a:chExt cx="466" cy="115"/>
            </a:xfrm>
          </p:grpSpPr>
          <p:sp>
            <p:nvSpPr>
              <p:cNvPr id="10311" name="Rectangle 24"/>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2" name="Rectangle 25"/>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3" name="Rectangle 26"/>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4" name="Rectangle 27"/>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5" name="Group 28"/>
            <p:cNvGrpSpPr>
              <a:grpSpLocks/>
            </p:cNvGrpSpPr>
            <p:nvPr userDrawn="1"/>
          </p:nvGrpSpPr>
          <p:grpSpPr bwMode="auto">
            <a:xfrm>
              <a:off x="5893" y="2659"/>
              <a:ext cx="466" cy="115"/>
              <a:chOff x="5893" y="2659"/>
              <a:chExt cx="466" cy="115"/>
            </a:xfrm>
          </p:grpSpPr>
          <p:sp>
            <p:nvSpPr>
              <p:cNvPr id="10307" name="Rectangle 29"/>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8" name="Rectangle 30"/>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9" name="Rectangle 31"/>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10" name="Rectangle 32"/>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6" name="Group 33"/>
            <p:cNvGrpSpPr>
              <a:grpSpLocks/>
            </p:cNvGrpSpPr>
            <p:nvPr userDrawn="1"/>
          </p:nvGrpSpPr>
          <p:grpSpPr bwMode="auto">
            <a:xfrm>
              <a:off x="5893" y="2251"/>
              <a:ext cx="466" cy="119"/>
              <a:chOff x="5893" y="2251"/>
              <a:chExt cx="466" cy="119"/>
            </a:xfrm>
          </p:grpSpPr>
          <p:sp>
            <p:nvSpPr>
              <p:cNvPr id="10303" name="Rectangle 34"/>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4" name="Rectangle 35"/>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5" name="Rectangle 36"/>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6" name="Rectangle 37"/>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7" name="Group 38"/>
            <p:cNvGrpSpPr>
              <a:grpSpLocks/>
            </p:cNvGrpSpPr>
            <p:nvPr userDrawn="1"/>
          </p:nvGrpSpPr>
          <p:grpSpPr bwMode="auto">
            <a:xfrm>
              <a:off x="5893" y="2886"/>
              <a:ext cx="466" cy="115"/>
              <a:chOff x="5893" y="2886"/>
              <a:chExt cx="466" cy="115"/>
            </a:xfrm>
          </p:grpSpPr>
          <p:sp>
            <p:nvSpPr>
              <p:cNvPr id="10299" name="Rectangle 39"/>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0" name="Rectangle 40"/>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1" name="Rectangle 41"/>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302" name="Rectangle 42"/>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8" name="Group 43"/>
            <p:cNvGrpSpPr>
              <a:grpSpLocks/>
            </p:cNvGrpSpPr>
            <p:nvPr userDrawn="1"/>
          </p:nvGrpSpPr>
          <p:grpSpPr bwMode="auto">
            <a:xfrm>
              <a:off x="5893" y="3022"/>
              <a:ext cx="466" cy="115"/>
              <a:chOff x="5893" y="3022"/>
              <a:chExt cx="466" cy="115"/>
            </a:xfrm>
          </p:grpSpPr>
          <p:sp>
            <p:nvSpPr>
              <p:cNvPr id="10295" name="Rectangle 44"/>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6" name="Rectangle 45"/>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7" name="Rectangle 46"/>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8" name="Rectangle 47"/>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9" name="Group 48"/>
            <p:cNvGrpSpPr>
              <a:grpSpLocks/>
            </p:cNvGrpSpPr>
            <p:nvPr userDrawn="1"/>
          </p:nvGrpSpPr>
          <p:grpSpPr bwMode="auto">
            <a:xfrm>
              <a:off x="5893" y="3158"/>
              <a:ext cx="466" cy="115"/>
              <a:chOff x="5893" y="3158"/>
              <a:chExt cx="466" cy="115"/>
            </a:xfrm>
          </p:grpSpPr>
          <p:sp>
            <p:nvSpPr>
              <p:cNvPr id="10291" name="Rectangle 49"/>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2" name="Rectangle 50"/>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3" name="Rectangle 51"/>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4" name="Rectangle 52"/>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 name="Group 53"/>
            <p:cNvGrpSpPr>
              <a:grpSpLocks/>
            </p:cNvGrpSpPr>
            <p:nvPr userDrawn="1"/>
          </p:nvGrpSpPr>
          <p:grpSpPr bwMode="auto">
            <a:xfrm>
              <a:off x="5893" y="3385"/>
              <a:ext cx="466" cy="115"/>
              <a:chOff x="5893" y="3385"/>
              <a:chExt cx="466" cy="115"/>
            </a:xfrm>
          </p:grpSpPr>
          <p:sp>
            <p:nvSpPr>
              <p:cNvPr id="10287" name="Rectangle 54"/>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8" name="Rectangle 55"/>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9" name="Rectangle 56"/>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90" name="Rectangle 57"/>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1" name="Group 58"/>
            <p:cNvGrpSpPr>
              <a:grpSpLocks/>
            </p:cNvGrpSpPr>
            <p:nvPr userDrawn="1"/>
          </p:nvGrpSpPr>
          <p:grpSpPr bwMode="auto">
            <a:xfrm>
              <a:off x="5893" y="3521"/>
              <a:ext cx="466" cy="115"/>
              <a:chOff x="5893" y="3521"/>
              <a:chExt cx="466" cy="115"/>
            </a:xfrm>
          </p:grpSpPr>
          <p:sp>
            <p:nvSpPr>
              <p:cNvPr id="10283" name="Rectangle 59"/>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4" name="Rectangle 60"/>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5" name="Rectangle 61"/>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6" name="Rectangle 62"/>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2" name="Group 63"/>
            <p:cNvGrpSpPr>
              <a:grpSpLocks/>
            </p:cNvGrpSpPr>
            <p:nvPr userDrawn="1"/>
          </p:nvGrpSpPr>
          <p:grpSpPr bwMode="auto">
            <a:xfrm>
              <a:off x="5893" y="3657"/>
              <a:ext cx="466" cy="115"/>
              <a:chOff x="5893" y="3657"/>
              <a:chExt cx="466" cy="115"/>
            </a:xfrm>
          </p:grpSpPr>
          <p:sp>
            <p:nvSpPr>
              <p:cNvPr id="10279" name="Rectangle 64"/>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0" name="Rectangle 65"/>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1" name="Rectangle 66"/>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82" name="Rectangle 67"/>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3" name="Group 68"/>
            <p:cNvGrpSpPr>
              <a:grpSpLocks/>
            </p:cNvGrpSpPr>
            <p:nvPr userDrawn="1"/>
          </p:nvGrpSpPr>
          <p:grpSpPr bwMode="auto">
            <a:xfrm>
              <a:off x="5893" y="3884"/>
              <a:ext cx="466" cy="115"/>
              <a:chOff x="5893" y="3884"/>
              <a:chExt cx="466" cy="115"/>
            </a:xfrm>
          </p:grpSpPr>
          <p:sp>
            <p:nvSpPr>
              <p:cNvPr id="10275" name="Rectangle 69"/>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6" name="Rectangle 70"/>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7" name="Rectangle 71"/>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8" name="Rectangle 72"/>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4" name="Group 73"/>
            <p:cNvGrpSpPr>
              <a:grpSpLocks/>
            </p:cNvGrpSpPr>
            <p:nvPr userDrawn="1"/>
          </p:nvGrpSpPr>
          <p:grpSpPr bwMode="auto">
            <a:xfrm>
              <a:off x="5893" y="4026"/>
              <a:ext cx="466" cy="115"/>
              <a:chOff x="5893" y="4026"/>
              <a:chExt cx="466" cy="115"/>
            </a:xfrm>
          </p:grpSpPr>
          <p:sp>
            <p:nvSpPr>
              <p:cNvPr id="10271" name="Rectangle 74"/>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2" name="Rectangle 75"/>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3" name="Rectangle 76"/>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4" name="Rectangle 77"/>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5" name="Group 78"/>
            <p:cNvGrpSpPr>
              <a:grpSpLocks/>
            </p:cNvGrpSpPr>
            <p:nvPr userDrawn="1"/>
          </p:nvGrpSpPr>
          <p:grpSpPr bwMode="auto">
            <a:xfrm>
              <a:off x="5893" y="4167"/>
              <a:ext cx="466" cy="115"/>
              <a:chOff x="5893" y="4167"/>
              <a:chExt cx="466" cy="115"/>
            </a:xfrm>
          </p:grpSpPr>
          <p:sp>
            <p:nvSpPr>
              <p:cNvPr id="10267" name="Rectangle 79"/>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8" name="Rectangle 80"/>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69" name="Rectangle 81"/>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0270" name="Rectangle 82"/>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sp>
        <p:nvSpPr>
          <p:cNvPr id="10251" name="Rectangle 83"/>
          <p:cNvSpPr>
            <a:spLocks noChangeArrowheads="1"/>
          </p:cNvSpPr>
          <p:nvPr/>
        </p:nvSpPr>
        <p:spPr bwMode="auto">
          <a:xfrm>
            <a:off x="12339147" y="1341438"/>
            <a:ext cx="1590031"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buFont typeface="Arial" pitchFamily="34" charset="0"/>
              <a:buNone/>
            </a:pPr>
            <a:r>
              <a:rPr lang="zh-CN" altLang="en-US" sz="1100">
                <a:solidFill>
                  <a:srgbClr val="FFFFFF"/>
                </a:solidFill>
              </a:rPr>
              <a:t>配色参考方案：</a:t>
            </a:r>
          </a:p>
          <a:p>
            <a:pPr eaLnBrk="0" hangingPunct="0">
              <a:lnSpc>
                <a:spcPct val="120000"/>
              </a:lnSpc>
              <a:spcBef>
                <a:spcPct val="20000"/>
              </a:spcBef>
              <a:buFont typeface="Arial" pitchFamily="34" charset="0"/>
              <a:buNone/>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0252" name="Rectangle 84"/>
          <p:cNvSpPr>
            <a:spLocks noChangeArrowheads="1"/>
          </p:cNvSpPr>
          <p:nvPr/>
        </p:nvSpPr>
        <p:spPr bwMode="auto">
          <a:xfrm>
            <a:off x="12339146" y="7938"/>
            <a:ext cx="1494756"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buClr>
                <a:srgbClr val="777777"/>
              </a:buClr>
              <a:buSzPct val="60000"/>
              <a:buFont typeface="Wingdings" pitchFamily="2" charset="2"/>
              <a:buNone/>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9" name="Rectangle 21"/>
          <p:cNvSpPr>
            <a:spLocks noChangeArrowheads="1"/>
          </p:cNvSpPr>
          <p:nvPr/>
        </p:nvSpPr>
        <p:spPr bwMode="auto">
          <a:xfrm>
            <a:off x="5048936" y="6465937"/>
            <a:ext cx="1527487" cy="184666"/>
          </a:xfrm>
          <a:prstGeom prst="rect">
            <a:avLst/>
          </a:prstGeom>
          <a:noFill/>
          <a:ln w="9525" algn="ctr">
            <a:noFill/>
            <a:miter lim="800000"/>
            <a:headEnd/>
            <a:tailEnd/>
          </a:ln>
          <a:effectLst/>
        </p:spPr>
        <p:txBody>
          <a:bodyPr wrap="none" lIns="80082" tIns="0" rIns="80082" bIns="0">
            <a:spAutoFit/>
          </a:bodyPr>
          <a:lstStyle/>
          <a:p>
            <a:pPr defTabSz="801688" eaLnBrk="0" hangingPunct="0">
              <a:defRPr/>
            </a:pPr>
            <a:r>
              <a:rPr lang="en-US" altLang="zh-CN" sz="1200" dirty="0">
                <a:solidFill>
                  <a:srgbClr val="000000"/>
                </a:solidFill>
                <a:latin typeface="FrutigerNext LT Medium"/>
                <a:ea typeface="华文细黑"/>
              </a:rPr>
              <a:t>Huawei Confidential</a:t>
            </a:r>
          </a:p>
        </p:txBody>
      </p:sp>
      <p:sp>
        <p:nvSpPr>
          <p:cNvPr id="81" name="Rectangle 5"/>
          <p:cNvSpPr>
            <a:spLocks noChangeArrowheads="1"/>
          </p:cNvSpPr>
          <p:nvPr/>
        </p:nvSpPr>
        <p:spPr bwMode="auto">
          <a:xfrm>
            <a:off x="8483693" y="6489701"/>
            <a:ext cx="24051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200" dirty="0">
                <a:solidFill>
                  <a:srgbClr val="000000"/>
                </a:solidFill>
                <a:latin typeface="FrutigerNext LT Bold" pitchFamily="34" charset="0"/>
                <a:ea typeface="MS PGothic" pitchFamily="34" charset="-128"/>
              </a:rPr>
              <a:t> </a:t>
            </a:r>
            <a:fld id="{A4C34F22-587E-473D-9099-376F4F013A30}" type="slidenum">
              <a:rPr lang="de-DE" altLang="zh-CN" sz="1200">
                <a:solidFill>
                  <a:srgbClr val="000000"/>
                </a:solidFill>
                <a:latin typeface="FrutigerNext LT Bold" pitchFamily="34" charset="0"/>
                <a:ea typeface="MS PGothic" pitchFamily="34" charset="-128"/>
              </a:rPr>
              <a:pPr eaLnBrk="0" hangingPunct="0">
                <a:lnSpc>
                  <a:spcPct val="85000"/>
                </a:lnSpc>
              </a:pPr>
              <a:t>‹N°›</a:t>
            </a:fld>
            <a:endParaRPr lang="en-GB" altLang="zh-CN" sz="1200" dirty="0">
              <a:solidFill>
                <a:srgbClr val="000000"/>
              </a:solidFill>
              <a:latin typeface="FrutigerNext LT Bold"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xStyles>
    <p:titleStyle>
      <a:lvl1pPr algn="l" rtl="0" eaLnBrk="0" fontAlgn="base" hangingPunct="0">
        <a:spcBef>
          <a:spcPct val="0"/>
        </a:spcBef>
        <a:spcAft>
          <a:spcPct val="0"/>
        </a:spcAft>
        <a:defRPr sz="32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黑体" pitchFamily="49" charset="-122"/>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777777"/>
        </a:buClr>
        <a:buSzPct val="60000"/>
        <a:buFont typeface="Wingdings" pitchFamily="2" charset="2"/>
        <a:buChar char="l"/>
        <a:defRPr sz="2000">
          <a:solidFill>
            <a:schemeClr val="tx1"/>
          </a:solidFill>
          <a:latin typeface="+mn-lt"/>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mn-lt"/>
          <a:ea typeface="+mn-ea"/>
          <a:cs typeface="+mn-cs"/>
        </a:defRPr>
      </a:lvl3pPr>
      <a:lvl4pPr marL="1600200" indent="-228600" algn="l" rtl="0" eaLnBrk="0" fontAlgn="base" hangingPunct="0">
        <a:lnSpc>
          <a:spcPct val="140000"/>
        </a:lnSpc>
        <a:spcBef>
          <a:spcPct val="0"/>
        </a:spcBef>
        <a:spcAft>
          <a:spcPct val="0"/>
        </a:spcAft>
        <a:buChar char="–"/>
        <a:defRPr sz="1400">
          <a:solidFill>
            <a:schemeClr val="tx1"/>
          </a:solidFill>
          <a:latin typeface="+mn-lt"/>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266" name="Picture 6" descr="5"/>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5897564"/>
            <a:ext cx="12195175"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Rectangle 10"/>
          <p:cNvSpPr>
            <a:spLocks noChangeArrowheads="1"/>
          </p:cNvSpPr>
          <p:nvPr/>
        </p:nvSpPr>
        <p:spPr bwMode="auto">
          <a:xfrm>
            <a:off x="-2604177" y="692150"/>
            <a:ext cx="2460207" cy="55006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marL="342900" indent="-342900" algn="r" eaLnBrk="0" hangingPunct="0">
              <a:lnSpc>
                <a:spcPct val="125000"/>
              </a:lnSpc>
              <a:spcBef>
                <a:spcPct val="20000"/>
              </a:spcBef>
            </a:pPr>
            <a:r>
              <a:rPr lang="zh-CN" altLang="en-US" sz="1100">
                <a:solidFill>
                  <a:srgbClr val="FFFFFF"/>
                </a:solidFill>
              </a:rPr>
              <a:t>英文标题</a:t>
            </a:r>
            <a:r>
              <a:rPr lang="en-US" altLang="zh-CN" sz="1100">
                <a:solidFill>
                  <a:srgbClr val="FFFFFF"/>
                </a:solidFill>
              </a:rPr>
              <a:t>:32-35pt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Medium</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中文标题</a:t>
            </a:r>
            <a:r>
              <a:rPr lang="en-US" altLang="zh-CN" sz="1100">
                <a:solidFill>
                  <a:srgbClr val="FFFFFF"/>
                </a:solidFill>
              </a:rPr>
              <a:t>:30-32pt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 R153 G0 B0</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黑体</a:t>
            </a: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英文正文</a:t>
            </a:r>
            <a:r>
              <a:rPr lang="en-US" altLang="zh-CN" sz="1100">
                <a:solidFill>
                  <a:srgbClr val="FFFFFF"/>
                </a:solidFill>
              </a:rPr>
              <a:t>:20-22pt</a:t>
            </a:r>
          </a:p>
          <a:p>
            <a:pPr marL="342900" indent="-342900" algn="r" eaLnBrk="0" hangingPunct="0">
              <a:lnSpc>
                <a:spcPct val="125000"/>
              </a:lnSpc>
              <a:spcBef>
                <a:spcPct val="20000"/>
              </a:spcBef>
            </a:pPr>
            <a:r>
              <a:rPr lang="zh-CN" altLang="en-US" sz="1100">
                <a:solidFill>
                  <a:srgbClr val="FFFFFF"/>
                </a:solidFill>
              </a:rPr>
              <a:t>子目录 </a:t>
            </a:r>
            <a:r>
              <a:rPr lang="en-US" altLang="zh-CN" sz="1100">
                <a:solidFill>
                  <a:srgbClr val="FFFFFF"/>
                </a:solidFill>
              </a:rPr>
              <a:t>(2-5</a:t>
            </a:r>
            <a:r>
              <a:rPr lang="zh-CN" altLang="en-US" sz="1100">
                <a:solidFill>
                  <a:srgbClr val="FFFFFF"/>
                </a:solidFill>
              </a:rPr>
              <a:t>级</a:t>
            </a:r>
            <a:r>
              <a:rPr lang="en-US" altLang="zh-CN" sz="1100">
                <a:solidFill>
                  <a:srgbClr val="FFFFFF"/>
                </a:solidFill>
              </a:rPr>
              <a:t>) :18pt  </a:t>
            </a: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内部使用字体 </a:t>
            </a:r>
            <a:r>
              <a:rPr lang="en-US" altLang="zh-CN" sz="1100">
                <a:solidFill>
                  <a:srgbClr val="FFFFFF"/>
                </a:solidFill>
              </a:rPr>
              <a:t>:</a:t>
            </a:r>
          </a:p>
          <a:p>
            <a:pPr marL="342900" indent="-342900" algn="r" eaLnBrk="0" hangingPunct="0">
              <a:lnSpc>
                <a:spcPct val="125000"/>
              </a:lnSpc>
              <a:spcBef>
                <a:spcPct val="20000"/>
              </a:spcBef>
            </a:pPr>
            <a:r>
              <a:rPr lang="en-US" altLang="zh-CN" sz="1100">
                <a:solidFill>
                  <a:srgbClr val="FFFFFF"/>
                </a:solidFill>
              </a:rPr>
              <a:t>FrutigerNext LT Regular</a:t>
            </a:r>
          </a:p>
          <a:p>
            <a:pPr marL="342900" indent="-342900" algn="r" eaLnBrk="0" hangingPunct="0">
              <a:lnSpc>
                <a:spcPct val="125000"/>
              </a:lnSpc>
              <a:spcBef>
                <a:spcPct val="20000"/>
              </a:spcBef>
            </a:pPr>
            <a:r>
              <a:rPr lang="zh-CN" altLang="en-US" sz="1100">
                <a:solidFill>
                  <a:srgbClr val="FFFFFF"/>
                </a:solidFill>
              </a:rPr>
              <a:t>外部使用字体 </a:t>
            </a:r>
            <a:r>
              <a:rPr lang="en-US" altLang="zh-CN" sz="1100">
                <a:solidFill>
                  <a:srgbClr val="FFFFFF"/>
                </a:solidFill>
              </a:rPr>
              <a:t>: Arial</a:t>
            </a:r>
          </a:p>
          <a:p>
            <a:pPr marL="342900" indent="-342900" algn="r" eaLnBrk="0" hangingPunct="0">
              <a:lnSpc>
                <a:spcPct val="75000"/>
              </a:lnSpc>
              <a:spcBef>
                <a:spcPct val="20000"/>
              </a:spcBef>
            </a:pPr>
            <a:endParaRPr lang="en-US" altLang="zh-CN" sz="1100">
              <a:solidFill>
                <a:srgbClr val="FFFFFF"/>
              </a:solidFill>
            </a:endParaRPr>
          </a:p>
          <a:p>
            <a:pPr marL="342900" indent="-342900" algn="r" eaLnBrk="0" hangingPunct="0">
              <a:lnSpc>
                <a:spcPct val="125000"/>
              </a:lnSpc>
              <a:spcBef>
                <a:spcPct val="20000"/>
              </a:spcBef>
            </a:pPr>
            <a:r>
              <a:rPr lang="zh-CN" altLang="en-US" sz="1100">
                <a:solidFill>
                  <a:srgbClr val="FFFFFF"/>
                </a:solidFill>
              </a:rPr>
              <a:t>中文正文</a:t>
            </a:r>
            <a:r>
              <a:rPr lang="en-US" altLang="zh-CN" sz="1100">
                <a:solidFill>
                  <a:srgbClr val="FFFFFF"/>
                </a:solidFill>
              </a:rPr>
              <a:t>:18-20pt</a:t>
            </a:r>
          </a:p>
          <a:p>
            <a:pPr marL="342900" indent="-342900" algn="r" eaLnBrk="0" hangingPunct="0">
              <a:lnSpc>
                <a:spcPct val="125000"/>
              </a:lnSpc>
              <a:spcBef>
                <a:spcPct val="20000"/>
              </a:spcBef>
            </a:pPr>
            <a:r>
              <a:rPr lang="zh-CN" altLang="en-US" sz="1100">
                <a:solidFill>
                  <a:srgbClr val="FFFFFF"/>
                </a:solidFill>
              </a:rPr>
              <a:t>子目录</a:t>
            </a:r>
            <a:r>
              <a:rPr lang="en-US" altLang="zh-CN" sz="1100">
                <a:solidFill>
                  <a:srgbClr val="FFFFFF"/>
                </a:solidFill>
              </a:rPr>
              <a:t>(2-5</a:t>
            </a:r>
            <a:r>
              <a:rPr lang="zh-CN" altLang="en-US" sz="1100">
                <a:solidFill>
                  <a:srgbClr val="FFFFFF"/>
                </a:solidFill>
              </a:rPr>
              <a:t>级</a:t>
            </a:r>
            <a:r>
              <a:rPr lang="en-US" altLang="zh-CN" sz="1100">
                <a:solidFill>
                  <a:srgbClr val="FFFFFF"/>
                </a:solidFill>
              </a:rPr>
              <a:t>):18pt </a:t>
            </a:r>
            <a:endParaRPr lang="zh-CN" altLang="en-US" sz="1100">
              <a:solidFill>
                <a:srgbClr val="FFFFFF"/>
              </a:solidFill>
            </a:endParaRPr>
          </a:p>
          <a:p>
            <a:pPr marL="342900" indent="-342900" algn="r" eaLnBrk="0" hangingPunct="0">
              <a:lnSpc>
                <a:spcPct val="125000"/>
              </a:lnSpc>
              <a:spcBef>
                <a:spcPct val="20000"/>
              </a:spcBef>
            </a:pPr>
            <a:r>
              <a:rPr lang="zh-CN" altLang="en-US" sz="1100">
                <a:solidFill>
                  <a:srgbClr val="FFFFFF"/>
                </a:solidFill>
              </a:rPr>
              <a:t>颜色</a:t>
            </a:r>
            <a:r>
              <a:rPr lang="en-US" altLang="zh-CN" sz="1100">
                <a:solidFill>
                  <a:srgbClr val="FFFFFF"/>
                </a:solidFill>
              </a:rPr>
              <a:t>:</a:t>
            </a:r>
            <a:r>
              <a:rPr lang="zh-CN" altLang="en-US" sz="1100">
                <a:solidFill>
                  <a:srgbClr val="FFFFFF"/>
                </a:solidFill>
              </a:rPr>
              <a:t>黑色</a:t>
            </a:r>
          </a:p>
          <a:p>
            <a:pPr marL="342900" indent="-342900" algn="r" eaLnBrk="0" hangingPunct="0">
              <a:lnSpc>
                <a:spcPct val="125000"/>
              </a:lnSpc>
              <a:spcBef>
                <a:spcPct val="20000"/>
              </a:spcBef>
            </a:pPr>
            <a:r>
              <a:rPr lang="zh-CN" altLang="en-US" sz="1100">
                <a:solidFill>
                  <a:srgbClr val="FFFFFF"/>
                </a:solidFill>
              </a:rPr>
              <a:t>字体</a:t>
            </a:r>
            <a:r>
              <a:rPr lang="en-US" altLang="zh-CN" sz="1100">
                <a:solidFill>
                  <a:srgbClr val="FFFFFF"/>
                </a:solidFill>
              </a:rPr>
              <a:t>:</a:t>
            </a:r>
            <a:r>
              <a:rPr lang="zh-CN" altLang="en-US" sz="1100">
                <a:solidFill>
                  <a:srgbClr val="FFFFFF"/>
                </a:solidFill>
              </a:rPr>
              <a:t>细黑体</a:t>
            </a:r>
            <a:r>
              <a:rPr lang="zh-CN" altLang="en-US" sz="1100">
                <a:solidFill>
                  <a:srgbClr val="FFFFFF"/>
                </a:solidFill>
                <a:latin typeface="Arial" pitchFamily="34" charset="0"/>
              </a:rPr>
              <a:t> </a:t>
            </a:r>
          </a:p>
        </p:txBody>
      </p:sp>
      <p:grpSp>
        <p:nvGrpSpPr>
          <p:cNvPr id="2" name="Group 11"/>
          <p:cNvGrpSpPr>
            <a:grpSpLocks/>
          </p:cNvGrpSpPr>
          <p:nvPr/>
        </p:nvGrpSpPr>
        <p:grpSpPr bwMode="auto">
          <a:xfrm>
            <a:off x="12436538" y="3511550"/>
            <a:ext cx="1225870" cy="3224212"/>
            <a:chOff x="5839" y="2251"/>
            <a:chExt cx="579" cy="2031"/>
          </a:xfrm>
        </p:grpSpPr>
        <p:sp>
          <p:nvSpPr>
            <p:cNvPr id="11273" name="Rectangle 12"/>
            <p:cNvSpPr>
              <a:spLocks noChangeArrowheads="1"/>
            </p:cNvSpPr>
            <p:nvPr userDrawn="1"/>
          </p:nvSpPr>
          <p:spPr bwMode="auto">
            <a:xfrm>
              <a:off x="5839" y="3143"/>
              <a:ext cx="579" cy="233"/>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solidFill>
                  <a:srgbClr val="000000"/>
                </a:solidFill>
              </a:endParaRPr>
            </a:p>
          </p:txBody>
        </p:sp>
        <p:grpSp>
          <p:nvGrpSpPr>
            <p:cNvPr id="3" name="Group 13"/>
            <p:cNvGrpSpPr>
              <a:grpSpLocks/>
            </p:cNvGrpSpPr>
            <p:nvPr userDrawn="1"/>
          </p:nvGrpSpPr>
          <p:grpSpPr bwMode="auto">
            <a:xfrm>
              <a:off x="5893" y="2387"/>
              <a:ext cx="466" cy="115"/>
              <a:chOff x="5893" y="2387"/>
              <a:chExt cx="466" cy="115"/>
            </a:xfrm>
          </p:grpSpPr>
          <p:sp>
            <p:nvSpPr>
              <p:cNvPr id="11335" name="Rectangle 14"/>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36" name="Rectangle 15"/>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37" name="Rectangle 16"/>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38" name="Rectangle 17"/>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4" name="Group 18"/>
            <p:cNvGrpSpPr>
              <a:grpSpLocks/>
            </p:cNvGrpSpPr>
            <p:nvPr userDrawn="1"/>
          </p:nvGrpSpPr>
          <p:grpSpPr bwMode="auto">
            <a:xfrm>
              <a:off x="5893" y="2523"/>
              <a:ext cx="466" cy="115"/>
              <a:chOff x="5893" y="2523"/>
              <a:chExt cx="466" cy="115"/>
            </a:xfrm>
          </p:grpSpPr>
          <p:sp>
            <p:nvSpPr>
              <p:cNvPr id="11331" name="Rectangle 19"/>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32" name="Rectangle 20"/>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33" name="Rectangle 21"/>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34" name="Rectangle 22"/>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5" name="Group 23"/>
            <p:cNvGrpSpPr>
              <a:grpSpLocks/>
            </p:cNvGrpSpPr>
            <p:nvPr userDrawn="1"/>
          </p:nvGrpSpPr>
          <p:grpSpPr bwMode="auto">
            <a:xfrm>
              <a:off x="5893" y="2659"/>
              <a:ext cx="466" cy="115"/>
              <a:chOff x="5893" y="2659"/>
              <a:chExt cx="466" cy="115"/>
            </a:xfrm>
          </p:grpSpPr>
          <p:sp>
            <p:nvSpPr>
              <p:cNvPr id="11327" name="Rectangle 24"/>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28" name="Rectangle 25"/>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29" name="Rectangle 26"/>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30" name="Rectangle 27"/>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6" name="Group 28"/>
            <p:cNvGrpSpPr>
              <a:grpSpLocks/>
            </p:cNvGrpSpPr>
            <p:nvPr userDrawn="1"/>
          </p:nvGrpSpPr>
          <p:grpSpPr bwMode="auto">
            <a:xfrm>
              <a:off x="5893" y="2251"/>
              <a:ext cx="466" cy="119"/>
              <a:chOff x="5893" y="2251"/>
              <a:chExt cx="466" cy="119"/>
            </a:xfrm>
          </p:grpSpPr>
          <p:sp>
            <p:nvSpPr>
              <p:cNvPr id="11323" name="Rectangle 29"/>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24" name="Rectangle 30"/>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25" name="Rectangle 31"/>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26" name="Rectangle 32"/>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7" name="Group 33"/>
            <p:cNvGrpSpPr>
              <a:grpSpLocks/>
            </p:cNvGrpSpPr>
            <p:nvPr userDrawn="1"/>
          </p:nvGrpSpPr>
          <p:grpSpPr bwMode="auto">
            <a:xfrm>
              <a:off x="5893" y="2886"/>
              <a:ext cx="466" cy="115"/>
              <a:chOff x="5893" y="2886"/>
              <a:chExt cx="466" cy="115"/>
            </a:xfrm>
          </p:grpSpPr>
          <p:sp>
            <p:nvSpPr>
              <p:cNvPr id="11319" name="Rectangle 34"/>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20" name="Rectangle 35"/>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21" name="Rectangle 36"/>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22" name="Rectangle 37"/>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8" name="Group 38"/>
            <p:cNvGrpSpPr>
              <a:grpSpLocks/>
            </p:cNvGrpSpPr>
            <p:nvPr userDrawn="1"/>
          </p:nvGrpSpPr>
          <p:grpSpPr bwMode="auto">
            <a:xfrm>
              <a:off x="5893" y="3022"/>
              <a:ext cx="466" cy="115"/>
              <a:chOff x="5893" y="3022"/>
              <a:chExt cx="466" cy="115"/>
            </a:xfrm>
          </p:grpSpPr>
          <p:sp>
            <p:nvSpPr>
              <p:cNvPr id="11315" name="Rectangle 39"/>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16" name="Rectangle 40"/>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17" name="Rectangle 41"/>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18" name="Rectangle 42"/>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9" name="Group 43"/>
            <p:cNvGrpSpPr>
              <a:grpSpLocks/>
            </p:cNvGrpSpPr>
            <p:nvPr userDrawn="1"/>
          </p:nvGrpSpPr>
          <p:grpSpPr bwMode="auto">
            <a:xfrm>
              <a:off x="5893" y="3158"/>
              <a:ext cx="466" cy="115"/>
              <a:chOff x="5893" y="3158"/>
              <a:chExt cx="466" cy="115"/>
            </a:xfrm>
          </p:grpSpPr>
          <p:sp>
            <p:nvSpPr>
              <p:cNvPr id="11311" name="Rectangle 44"/>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12" name="Rectangle 45"/>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13" name="Rectangle 46"/>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14" name="Rectangle 47"/>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0" name="Group 48"/>
            <p:cNvGrpSpPr>
              <a:grpSpLocks/>
            </p:cNvGrpSpPr>
            <p:nvPr userDrawn="1"/>
          </p:nvGrpSpPr>
          <p:grpSpPr bwMode="auto">
            <a:xfrm>
              <a:off x="5893" y="3385"/>
              <a:ext cx="466" cy="115"/>
              <a:chOff x="5893" y="3385"/>
              <a:chExt cx="466" cy="115"/>
            </a:xfrm>
          </p:grpSpPr>
          <p:sp>
            <p:nvSpPr>
              <p:cNvPr id="11307" name="Rectangle 49"/>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08" name="Rectangle 50"/>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09" name="Rectangle 51"/>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10" name="Rectangle 52"/>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1" name="Group 53"/>
            <p:cNvGrpSpPr>
              <a:grpSpLocks/>
            </p:cNvGrpSpPr>
            <p:nvPr userDrawn="1"/>
          </p:nvGrpSpPr>
          <p:grpSpPr bwMode="auto">
            <a:xfrm>
              <a:off x="5893" y="3521"/>
              <a:ext cx="466" cy="115"/>
              <a:chOff x="5893" y="3521"/>
              <a:chExt cx="466" cy="115"/>
            </a:xfrm>
          </p:grpSpPr>
          <p:sp>
            <p:nvSpPr>
              <p:cNvPr id="11303" name="Rectangle 54"/>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04" name="Rectangle 55"/>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05" name="Rectangle 56"/>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06" name="Rectangle 57"/>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2" name="Group 58"/>
            <p:cNvGrpSpPr>
              <a:grpSpLocks/>
            </p:cNvGrpSpPr>
            <p:nvPr userDrawn="1"/>
          </p:nvGrpSpPr>
          <p:grpSpPr bwMode="auto">
            <a:xfrm>
              <a:off x="5893" y="3657"/>
              <a:ext cx="466" cy="115"/>
              <a:chOff x="5893" y="3657"/>
              <a:chExt cx="466" cy="115"/>
            </a:xfrm>
          </p:grpSpPr>
          <p:sp>
            <p:nvSpPr>
              <p:cNvPr id="11299" name="Rectangle 59"/>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00" name="Rectangle 60"/>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01" name="Rectangle 61"/>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302" name="Rectangle 62"/>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3" name="Group 63"/>
            <p:cNvGrpSpPr>
              <a:grpSpLocks/>
            </p:cNvGrpSpPr>
            <p:nvPr userDrawn="1"/>
          </p:nvGrpSpPr>
          <p:grpSpPr bwMode="auto">
            <a:xfrm>
              <a:off x="5893" y="3884"/>
              <a:ext cx="466" cy="115"/>
              <a:chOff x="5893" y="3884"/>
              <a:chExt cx="466" cy="115"/>
            </a:xfrm>
          </p:grpSpPr>
          <p:sp>
            <p:nvSpPr>
              <p:cNvPr id="11295" name="Rectangle 64"/>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296" name="Rectangle 65"/>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297" name="Rectangle 66"/>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298" name="Rectangle 67"/>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4" name="Group 68"/>
            <p:cNvGrpSpPr>
              <a:grpSpLocks/>
            </p:cNvGrpSpPr>
            <p:nvPr userDrawn="1"/>
          </p:nvGrpSpPr>
          <p:grpSpPr bwMode="auto">
            <a:xfrm>
              <a:off x="5893" y="4026"/>
              <a:ext cx="466" cy="115"/>
              <a:chOff x="5893" y="4026"/>
              <a:chExt cx="466" cy="115"/>
            </a:xfrm>
          </p:grpSpPr>
          <p:sp>
            <p:nvSpPr>
              <p:cNvPr id="11291" name="Rectangle 69"/>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292" name="Rectangle 70"/>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293" name="Rectangle 71"/>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294" name="Rectangle 72"/>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15" name="Group 73"/>
            <p:cNvGrpSpPr>
              <a:grpSpLocks/>
            </p:cNvGrpSpPr>
            <p:nvPr userDrawn="1"/>
          </p:nvGrpSpPr>
          <p:grpSpPr bwMode="auto">
            <a:xfrm>
              <a:off x="5893" y="4167"/>
              <a:ext cx="466" cy="115"/>
              <a:chOff x="5893" y="4167"/>
              <a:chExt cx="466" cy="115"/>
            </a:xfrm>
          </p:grpSpPr>
          <p:sp>
            <p:nvSpPr>
              <p:cNvPr id="11287" name="Rectangle 74"/>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288" name="Rectangle 75"/>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289" name="Rectangle 76"/>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11290" name="Rectangle 77"/>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sp>
        <p:nvSpPr>
          <p:cNvPr id="11271" name="Rectangle 78"/>
          <p:cNvSpPr>
            <a:spLocks noChangeArrowheads="1"/>
          </p:cNvSpPr>
          <p:nvPr/>
        </p:nvSpPr>
        <p:spPr bwMode="auto">
          <a:xfrm>
            <a:off x="12339147" y="1341438"/>
            <a:ext cx="1590031" cy="133355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eaLnBrk="0" hangingPunct="0">
              <a:lnSpc>
                <a:spcPct val="120000"/>
              </a:lnSpc>
              <a:spcBef>
                <a:spcPct val="20000"/>
              </a:spcBef>
            </a:pPr>
            <a:r>
              <a:rPr lang="zh-CN" altLang="en-US" sz="1100">
                <a:solidFill>
                  <a:srgbClr val="FFFFFF"/>
                </a:solidFill>
              </a:rPr>
              <a:t>配色参考方案：</a:t>
            </a:r>
          </a:p>
          <a:p>
            <a:pPr eaLnBrk="0" hangingPunct="0">
              <a:lnSpc>
                <a:spcPct val="120000"/>
              </a:lnSpc>
              <a:spcBef>
                <a:spcPct val="20000"/>
              </a:spcBef>
            </a:pPr>
            <a:r>
              <a:rPr lang="zh-CN" altLang="en-US" sz="1100">
                <a:solidFill>
                  <a:srgbClr val="FFFFFF"/>
                </a:solidFill>
              </a:rPr>
              <a:t>建议同一页面内不超过四种颜色，以下是</a:t>
            </a:r>
            <a:r>
              <a:rPr lang="en-US" altLang="zh-CN" sz="1100">
                <a:solidFill>
                  <a:srgbClr val="FFFFFF"/>
                </a:solidFill>
              </a:rPr>
              <a:t>13</a:t>
            </a:r>
            <a:r>
              <a:rPr lang="zh-CN" altLang="en-US" sz="1100">
                <a:solidFill>
                  <a:srgbClr val="FFFFFF"/>
                </a:solidFill>
              </a:rPr>
              <a:t>组配色方案，同一页面内只选择一组使用。（仅供参考）</a:t>
            </a:r>
          </a:p>
        </p:txBody>
      </p:sp>
      <p:sp>
        <p:nvSpPr>
          <p:cNvPr id="11272" name="Rectangle 79"/>
          <p:cNvSpPr>
            <a:spLocks noChangeArrowheads="1"/>
          </p:cNvSpPr>
          <p:nvPr/>
        </p:nvSpPr>
        <p:spPr bwMode="auto">
          <a:xfrm>
            <a:off x="12339146" y="7938"/>
            <a:ext cx="1494756" cy="48717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0124" tIns="40063" rIns="80124" bIns="40063">
            <a:spAutoFit/>
          </a:bodyPr>
          <a:lstStyle/>
          <a:p>
            <a:pPr>
              <a:lnSpc>
                <a:spcPct val="120000"/>
              </a:lnSpc>
              <a:spcBef>
                <a:spcPct val="20000"/>
              </a:spcBef>
            </a:pPr>
            <a:r>
              <a:rPr lang="zh-CN" altLang="en-US" sz="1100">
                <a:solidFill>
                  <a:srgbClr val="FFFFFF"/>
                </a:solidFill>
              </a:rPr>
              <a:t>客户或者合作伙伴的标志放在右上角</a:t>
            </a:r>
            <a:r>
              <a:rPr lang="en-US" altLang="zh-CN" sz="1100">
                <a:solidFill>
                  <a:srgbClr val="FFFFFF"/>
                </a:solidFill>
              </a:rPr>
              <a:t>.</a:t>
            </a:r>
            <a:endParaRPr lang="zh-CN" altLang="en-US" sz="1100">
              <a:solidFill>
                <a:srgbClr val="FFFFFF"/>
              </a:solidFill>
            </a:endParaRPr>
          </a:p>
        </p:txBody>
      </p:sp>
      <p:sp>
        <p:nvSpPr>
          <p:cNvPr id="75" name="TextBox 74"/>
          <p:cNvSpPr txBox="1"/>
          <p:nvPr/>
        </p:nvSpPr>
        <p:spPr>
          <a:xfrm>
            <a:off x="1007796" y="4508501"/>
            <a:ext cx="10179584" cy="1246495"/>
          </a:xfrm>
          <a:prstGeom prst="rect">
            <a:avLst/>
          </a:prstGeom>
          <a:noFill/>
        </p:spPr>
        <p:txBody>
          <a:bodyPr wrap="square" rtlCol="0">
            <a:spAutoFit/>
          </a:bodyPr>
          <a:lstStyle/>
          <a:p>
            <a:pPr algn="just"/>
            <a:r>
              <a:rPr lang="en-US" altLang="zh-CN" sz="1250" b="1" dirty="0">
                <a:solidFill>
                  <a:srgbClr val="000000"/>
                </a:solidFill>
                <a:latin typeface="FrutigerNext LT Regular" pitchFamily="34" charset="0"/>
                <a:ea typeface="宋体" charset="-122"/>
              </a:rPr>
              <a:t>Copyright©2011 Huawei Technologies Co., Ltd. All Rights Reserved.</a:t>
            </a:r>
            <a:endParaRPr lang="zh-CN" altLang="zh-CN" sz="1250" dirty="0">
              <a:solidFill>
                <a:srgbClr val="000000"/>
              </a:solidFill>
              <a:latin typeface="FrutigerNext LT Regular" pitchFamily="34" charset="0"/>
              <a:ea typeface="宋体" charset="-122"/>
            </a:endParaRPr>
          </a:p>
          <a:p>
            <a:pPr algn="just"/>
            <a:r>
              <a:rPr lang="en-US" altLang="zh-CN" sz="1250" dirty="0">
                <a:solidFill>
                  <a:srgbClr val="000000"/>
                </a:solidFill>
                <a:latin typeface="FrutigerNext LT Regular" pitchFamily="34" charset="0"/>
                <a:ea typeface="宋体" charset="-122"/>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250" dirty="0">
              <a:solidFill>
                <a:srgbClr val="000000"/>
              </a:solidFill>
              <a:latin typeface="FrutigerNext LT Regular" pitchFamily="34" charset="0"/>
              <a:ea typeface="宋体" charset="-122"/>
            </a:endParaRPr>
          </a:p>
        </p:txBody>
      </p:sp>
      <p:sp>
        <p:nvSpPr>
          <p:cNvPr id="78" name="Text Box 7"/>
          <p:cNvSpPr txBox="1">
            <a:spLocks noChangeArrowheads="1"/>
          </p:cNvSpPr>
          <p:nvPr/>
        </p:nvSpPr>
        <p:spPr bwMode="auto">
          <a:xfrm>
            <a:off x="4694855" y="2668589"/>
            <a:ext cx="2805465" cy="761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pitchFamily="2" charset="-122"/>
              </a:defRPr>
            </a:lvl1pPr>
            <a:lvl2pPr marL="742950" indent="-285750" defTabSz="835025" eaLnBrk="0" hangingPunct="0">
              <a:defRPr>
                <a:solidFill>
                  <a:schemeClr val="tx1"/>
                </a:solidFill>
                <a:latin typeface="Calibri" pitchFamily="34" charset="0"/>
                <a:ea typeface="宋体" pitchFamily="2" charset="-122"/>
              </a:defRPr>
            </a:lvl2pPr>
            <a:lvl3pPr marL="1143000" indent="-228600" defTabSz="835025" eaLnBrk="0" hangingPunct="0">
              <a:defRPr>
                <a:solidFill>
                  <a:schemeClr val="tx1"/>
                </a:solidFill>
                <a:latin typeface="Calibri" pitchFamily="34" charset="0"/>
                <a:ea typeface="宋体" pitchFamily="2" charset="-122"/>
              </a:defRPr>
            </a:lvl3pPr>
            <a:lvl4pPr marL="1600200" indent="-228600" defTabSz="835025" eaLnBrk="0" hangingPunct="0">
              <a:defRPr>
                <a:solidFill>
                  <a:schemeClr val="tx1"/>
                </a:solidFill>
                <a:latin typeface="Calibri" pitchFamily="34" charset="0"/>
                <a:ea typeface="宋体" pitchFamily="2" charset="-122"/>
              </a:defRPr>
            </a:lvl4pPr>
            <a:lvl5pPr marL="2057400" indent="-228600" defTabSz="835025" eaLnBrk="0" hangingPunct="0">
              <a:defRPr>
                <a:solidFill>
                  <a:schemeClr val="tx1"/>
                </a:solidFill>
                <a:latin typeface="Calibri" pitchFamily="34" charset="0"/>
                <a:ea typeface="宋体" pitchFamily="2"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pitchFamily="2" charset="-122"/>
              </a:defRPr>
            </a:lvl9pPr>
          </a:lstStyle>
          <a:p>
            <a:pPr algn="ctr">
              <a:defRPr/>
            </a:pPr>
            <a:r>
              <a:rPr lang="en-US" altLang="zh-CN" sz="4400" dirty="0">
                <a:solidFill>
                  <a:srgbClr val="990000"/>
                </a:solidFill>
                <a:latin typeface="FrutigerNext LT Medium"/>
                <a:ea typeface="MS PGothic" pitchFamily="34" charset="-128"/>
              </a:rPr>
              <a:t>Thank you</a:t>
            </a:r>
          </a:p>
        </p:txBody>
      </p:sp>
      <p:sp>
        <p:nvSpPr>
          <p:cNvPr id="79" name="Text Box 8"/>
          <p:cNvSpPr txBox="1">
            <a:spLocks noChangeArrowheads="1"/>
          </p:cNvSpPr>
          <p:nvPr/>
        </p:nvSpPr>
        <p:spPr bwMode="auto">
          <a:xfrm>
            <a:off x="4724895" y="3429000"/>
            <a:ext cx="2745385" cy="484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83448" tIns="41724" rIns="83448" bIns="41724">
            <a:spAutoFit/>
          </a:bodyPr>
          <a:lstStyle>
            <a:lvl1pPr defTabSz="835025" eaLnBrk="0" hangingPunct="0">
              <a:defRPr>
                <a:solidFill>
                  <a:schemeClr val="tx1"/>
                </a:solidFill>
                <a:latin typeface="Calibri" pitchFamily="34" charset="0"/>
                <a:ea typeface="宋体" charset="-122"/>
              </a:defRPr>
            </a:lvl1pPr>
            <a:lvl2pPr marL="742950" indent="-285750" defTabSz="835025" eaLnBrk="0" hangingPunct="0">
              <a:defRPr>
                <a:solidFill>
                  <a:schemeClr val="tx1"/>
                </a:solidFill>
                <a:latin typeface="Calibri" pitchFamily="34" charset="0"/>
                <a:ea typeface="宋体" charset="-122"/>
              </a:defRPr>
            </a:lvl2pPr>
            <a:lvl3pPr marL="1143000" indent="-228600" defTabSz="835025" eaLnBrk="0" hangingPunct="0">
              <a:defRPr>
                <a:solidFill>
                  <a:schemeClr val="tx1"/>
                </a:solidFill>
                <a:latin typeface="Calibri" pitchFamily="34" charset="0"/>
                <a:ea typeface="宋体" charset="-122"/>
              </a:defRPr>
            </a:lvl3pPr>
            <a:lvl4pPr marL="1600200" indent="-228600" defTabSz="835025" eaLnBrk="0" hangingPunct="0">
              <a:defRPr>
                <a:solidFill>
                  <a:schemeClr val="tx1"/>
                </a:solidFill>
                <a:latin typeface="Calibri" pitchFamily="34" charset="0"/>
                <a:ea typeface="宋体" charset="-122"/>
              </a:defRPr>
            </a:lvl4pPr>
            <a:lvl5pPr marL="2057400" indent="-228600" defTabSz="835025" eaLnBrk="0" hangingPunct="0">
              <a:defRPr>
                <a:solidFill>
                  <a:schemeClr val="tx1"/>
                </a:solidFill>
                <a:latin typeface="Calibri" pitchFamily="34" charset="0"/>
                <a:ea typeface="宋体" charset="-122"/>
              </a:defRPr>
            </a:lvl5pPr>
            <a:lvl6pPr marL="2514600" indent="-228600" defTabSz="835025" eaLnBrk="0" fontAlgn="base" hangingPunct="0">
              <a:spcBef>
                <a:spcPct val="0"/>
              </a:spcBef>
              <a:spcAft>
                <a:spcPct val="0"/>
              </a:spcAft>
              <a:defRPr>
                <a:solidFill>
                  <a:schemeClr val="tx1"/>
                </a:solidFill>
                <a:latin typeface="Calibri" pitchFamily="34" charset="0"/>
                <a:ea typeface="宋体" charset="-122"/>
              </a:defRPr>
            </a:lvl6pPr>
            <a:lvl7pPr marL="2971800" indent="-228600" defTabSz="835025" eaLnBrk="0" fontAlgn="base" hangingPunct="0">
              <a:spcBef>
                <a:spcPct val="0"/>
              </a:spcBef>
              <a:spcAft>
                <a:spcPct val="0"/>
              </a:spcAft>
              <a:defRPr>
                <a:solidFill>
                  <a:schemeClr val="tx1"/>
                </a:solidFill>
                <a:latin typeface="Calibri" pitchFamily="34" charset="0"/>
                <a:ea typeface="宋体" charset="-122"/>
              </a:defRPr>
            </a:lvl7pPr>
            <a:lvl8pPr marL="3429000" indent="-228600" defTabSz="835025" eaLnBrk="0" fontAlgn="base" hangingPunct="0">
              <a:spcBef>
                <a:spcPct val="0"/>
              </a:spcBef>
              <a:spcAft>
                <a:spcPct val="0"/>
              </a:spcAft>
              <a:defRPr>
                <a:solidFill>
                  <a:schemeClr val="tx1"/>
                </a:solidFill>
                <a:latin typeface="Calibri" pitchFamily="34" charset="0"/>
                <a:ea typeface="宋体" charset="-122"/>
              </a:defRPr>
            </a:lvl8pPr>
            <a:lvl9pPr marL="3886200" indent="-228600" defTabSz="835025" eaLnBrk="0" fontAlgn="base" hangingPunct="0">
              <a:spcBef>
                <a:spcPct val="0"/>
              </a:spcBef>
              <a:spcAft>
                <a:spcPct val="0"/>
              </a:spcAft>
              <a:defRPr>
                <a:solidFill>
                  <a:schemeClr val="tx1"/>
                </a:solidFill>
                <a:latin typeface="Calibri" pitchFamily="34" charset="0"/>
                <a:ea typeface="宋体" charset="-122"/>
              </a:defRPr>
            </a:lvl9pPr>
          </a:lstStyle>
          <a:p>
            <a:pPr algn="ctr"/>
            <a:r>
              <a:rPr lang="en-US" altLang="zh-CN" sz="2600" dirty="0">
                <a:solidFill>
                  <a:srgbClr val="666666"/>
                </a:solidFill>
                <a:latin typeface="FrutigerNext LT Medium"/>
                <a:ea typeface="ＭＳ Ｐゴシック" pitchFamily="34" charset="-128"/>
              </a:rPr>
              <a:t>www.huawei.com</a:t>
            </a:r>
            <a:endParaRPr lang="en-US" altLang="zh-CN" sz="2600" dirty="0">
              <a:solidFill>
                <a:srgbClr val="990000"/>
              </a:solidFill>
              <a:latin typeface="FrutigerNext LT Medium"/>
              <a:ea typeface="ＭＳ Ｐゴシック" pitchFamily="34" charset="-128"/>
            </a:endParaRPr>
          </a:p>
        </p:txBody>
      </p:sp>
    </p:spTree>
  </p:cSld>
  <p:clrMap bg1="lt1" tx1="dk1" bg2="lt2" tx2="dk2" accent1="accent1" accent2="accent2" accent3="accent3" accent4="accent4" accent5="accent5" accent6="accent6" hlink="hlink" folHlink="folHlink"/>
  <p:transition advClick="0" advTm="8000">
    <p:fade thruBlk="1"/>
  </p:transition>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94" name="Rectangle 78"/>
          <p:cNvSpPr>
            <a:spLocks noChangeArrowheads="1"/>
          </p:cNvSpPr>
          <p:nvPr/>
        </p:nvSpPr>
        <p:spPr bwMode="auto">
          <a:xfrm>
            <a:off x="1" y="0"/>
            <a:ext cx="12195175" cy="6858000"/>
          </a:xfrm>
          <a:prstGeom prst="rect">
            <a:avLst/>
          </a:prstGeom>
          <a:solidFill>
            <a:srgbClr val="EAEAEA"/>
          </a:solidFill>
          <a:ln w="9525">
            <a:noFill/>
            <a:miter lim="800000"/>
            <a:headEnd/>
            <a:tailEnd/>
          </a:ln>
          <a:effectLst/>
        </p:spPr>
        <p:txBody>
          <a:bodyPr wrap="none" lIns="91360" tIns="45680" rIns="91360" bIns="45680" anchor="ctr"/>
          <a:lstStyle/>
          <a:p>
            <a:endParaRPr lang="zh-CN" altLang="en-US"/>
          </a:p>
        </p:txBody>
      </p:sp>
      <p:sp>
        <p:nvSpPr>
          <p:cNvPr id="9219" name="Rectangle 13"/>
          <p:cNvSpPr>
            <a:spLocks noGrp="1" noChangeArrowheads="1"/>
          </p:cNvSpPr>
          <p:nvPr>
            <p:ph type="title"/>
          </p:nvPr>
        </p:nvSpPr>
        <p:spPr bwMode="auto">
          <a:xfrm>
            <a:off x="876300" y="325445"/>
            <a:ext cx="10440988" cy="871537"/>
          </a:xfrm>
          <a:prstGeom prst="rect">
            <a:avLst/>
          </a:prstGeom>
          <a:noFill/>
          <a:ln w="9525">
            <a:noFill/>
            <a:miter lim="800000"/>
            <a:headEnd/>
            <a:tailEnd/>
          </a:ln>
          <a:effectLst/>
        </p:spPr>
        <p:txBody>
          <a:bodyPr vert="horz" wrap="square" lIns="0" tIns="40028" rIns="80057" bIns="40028" numCol="1" anchor="ctr" anchorCtr="0" compatLnSpc="1">
            <a:prstTxWarp prst="textNoShape">
              <a:avLst/>
            </a:prstTxWarp>
          </a:bodyPr>
          <a:lstStyle/>
          <a:p>
            <a:pPr lvl="0"/>
            <a:r>
              <a:rPr lang="en-US" altLang="zh-CN"/>
              <a:t>Click to edit Master title style</a:t>
            </a:r>
            <a:endParaRPr lang="zh-CN" altLang="en-US"/>
          </a:p>
        </p:txBody>
      </p:sp>
      <p:sp>
        <p:nvSpPr>
          <p:cNvPr id="9220" name="Rectangle 68"/>
          <p:cNvSpPr>
            <a:spLocks noGrp="1" noChangeArrowheads="1"/>
          </p:cNvSpPr>
          <p:nvPr>
            <p:ph type="body" idx="1"/>
          </p:nvPr>
        </p:nvSpPr>
        <p:spPr bwMode="auto">
          <a:xfrm>
            <a:off x="876300" y="1628781"/>
            <a:ext cx="10440988" cy="4194175"/>
          </a:xfrm>
          <a:prstGeom prst="rect">
            <a:avLst/>
          </a:prstGeom>
          <a:noFill/>
          <a:ln w="9525">
            <a:noFill/>
            <a:miter lim="800000"/>
            <a:headEnd/>
            <a:tailEnd/>
          </a:ln>
          <a:effectLst/>
        </p:spPr>
        <p:txBody>
          <a:bodyPr vert="horz" wrap="square" lIns="80070" tIns="40034" rIns="80070" bIns="40034" numCol="1" anchor="t" anchorCtr="0" compatLnSpc="1">
            <a:prstTxWarp prst="textNoShape">
              <a:avLst/>
            </a:prstTxWarp>
          </a:bodyPr>
          <a:lstStyle/>
          <a:p>
            <a:pPr lvl="0"/>
            <a:r>
              <a:rPr lang="en-US" altLang="zh-CN"/>
              <a:t>Click to edit Master text styles</a:t>
            </a:r>
          </a:p>
          <a:p>
            <a:pPr lvl="1"/>
            <a:r>
              <a:rPr lang="en-US" altLang="zh-CN"/>
              <a:t>Second level</a:t>
            </a:r>
            <a:endParaRPr lang="zh-CN" altLang="en-US"/>
          </a:p>
          <a:p>
            <a:pPr lvl="2"/>
            <a:r>
              <a:rPr lang="en-US" altLang="zh-CN"/>
              <a:t>Third level</a:t>
            </a:r>
            <a:endParaRPr lang="zh-CN" altLang="en-US"/>
          </a:p>
          <a:p>
            <a:pPr lvl="3"/>
            <a:r>
              <a:rPr lang="en-US" altLang="zh-CN"/>
              <a:t>Fourth level</a:t>
            </a:r>
            <a:endParaRPr lang="zh-CN" altLang="en-US"/>
          </a:p>
          <a:p>
            <a:pPr lvl="4"/>
            <a:r>
              <a:rPr lang="en-US" altLang="zh-CN"/>
              <a:t>Fifth level</a:t>
            </a:r>
          </a:p>
        </p:txBody>
      </p:sp>
      <p:sp>
        <p:nvSpPr>
          <p:cNvPr id="9293" name="Text Box 77"/>
          <p:cNvSpPr txBox="1">
            <a:spLocks noChangeArrowheads="1"/>
          </p:cNvSpPr>
          <p:nvPr/>
        </p:nvSpPr>
        <p:spPr bwMode="auto">
          <a:xfrm>
            <a:off x="-3846513" y="1330332"/>
            <a:ext cx="3702050" cy="3701573"/>
          </a:xfrm>
          <a:prstGeom prst="rect">
            <a:avLst/>
          </a:prstGeom>
          <a:noFill/>
          <a:ln w="9525" algn="ctr">
            <a:noFill/>
            <a:miter lim="800000"/>
            <a:headEnd/>
            <a:tailEnd/>
          </a:ln>
          <a:effectLst/>
        </p:spPr>
        <p:txBody>
          <a:bodyPr lIns="78276" tIns="39139" rIns="78276" bIns="39139">
            <a:spAutoFit/>
          </a:bodyPr>
          <a:lstStyle/>
          <a:p>
            <a:pPr algn="r" defTabSz="783545">
              <a:spcBef>
                <a:spcPct val="20000"/>
              </a:spcBef>
            </a:pPr>
            <a:r>
              <a:rPr lang="zh-CN" altLang="en-US" sz="1100" dirty="0">
                <a:solidFill>
                  <a:schemeClr val="bg1"/>
                </a:solidFill>
                <a:latin typeface="FrutigerNext LT Regular" pitchFamily="34" charset="0"/>
              </a:rPr>
              <a:t> </a:t>
            </a:r>
            <a:r>
              <a:rPr lang="en-US" altLang="zh-CN" sz="1100" dirty="0">
                <a:solidFill>
                  <a:srgbClr val="FFFFFF"/>
                </a:solidFill>
                <a:latin typeface="FrutigerNext LT Regular" pitchFamily="34" charset="0"/>
              </a:rPr>
              <a:t>Content Page Title </a:t>
            </a:r>
          </a:p>
          <a:p>
            <a:pPr algn="r" defTabSz="783545">
              <a:spcBef>
                <a:spcPct val="20000"/>
              </a:spcBef>
            </a:pPr>
            <a:r>
              <a:rPr lang="en-US" altLang="zh-CN" sz="1100" dirty="0">
                <a:solidFill>
                  <a:srgbClr val="FFFFFF"/>
                </a:solidFill>
                <a:latin typeface="FrutigerNext LT Regular" pitchFamily="34" charset="0"/>
              </a:rPr>
              <a:t>35-40pt  </a:t>
            </a:r>
            <a:endParaRPr lang="zh-CN" altLang="en-US" sz="1100" dirty="0">
              <a:solidFill>
                <a:srgbClr val="FFFFFF"/>
              </a:solidFill>
              <a:latin typeface="FrutigerNext LT Regular" pitchFamily="34" charset="0"/>
            </a:endParaRPr>
          </a:p>
          <a:p>
            <a:pPr algn="r" defTabSz="783545">
              <a:spcBef>
                <a:spcPct val="20000"/>
              </a:spcBef>
            </a:pPr>
            <a:r>
              <a:rPr lang="en-US" altLang="zh-CN" sz="1100" dirty="0">
                <a:solidFill>
                  <a:srgbClr val="FFFFFF"/>
                </a:solidFill>
                <a:latin typeface="FrutigerNext LT Regular" pitchFamily="34" charset="0"/>
              </a:rPr>
              <a:t>Color: R153 G0 B0</a:t>
            </a:r>
          </a:p>
          <a:p>
            <a:pPr algn="r" defTabSz="783545">
              <a:spcBef>
                <a:spcPct val="20000"/>
              </a:spcBef>
            </a:pPr>
            <a:r>
              <a:rPr lang="en-US" altLang="zh-CN" sz="1100" dirty="0">
                <a:solidFill>
                  <a:srgbClr val="FFFFFF"/>
                </a:solidFill>
                <a:latin typeface="FrutigerNext LT Regular" pitchFamily="34" charset="0"/>
              </a:rPr>
              <a:t>Corporate Font: </a:t>
            </a:r>
          </a:p>
          <a:p>
            <a:pPr algn="r" defTabSz="783545">
              <a:spcBef>
                <a:spcPct val="20000"/>
              </a:spcBef>
            </a:pPr>
            <a:r>
              <a:rPr lang="en-US" altLang="zh-CN" sz="1100" dirty="0" err="1">
                <a:solidFill>
                  <a:srgbClr val="FFFFFF"/>
                </a:solidFill>
                <a:latin typeface="FrutigerNext LT Regular" pitchFamily="34" charset="0"/>
              </a:rPr>
              <a:t>FrutigerNext</a:t>
            </a:r>
            <a:r>
              <a:rPr lang="en-US" altLang="zh-CN" sz="1100" dirty="0">
                <a:solidFill>
                  <a:srgbClr val="FFFFFF"/>
                </a:solidFill>
                <a:latin typeface="FrutigerNext LT Regular" pitchFamily="34" charset="0"/>
              </a:rPr>
              <a:t> LT Medium</a:t>
            </a:r>
          </a:p>
          <a:p>
            <a:pPr algn="r" defTabSz="783545">
              <a:spcBef>
                <a:spcPct val="20000"/>
              </a:spcBef>
            </a:pPr>
            <a:r>
              <a:rPr lang="en-US" altLang="zh-CN" sz="1100" dirty="0">
                <a:solidFill>
                  <a:srgbClr val="FFFFFF"/>
                </a:solidFill>
                <a:latin typeface="FrutigerNext LT Regular" pitchFamily="34" charset="0"/>
              </a:rPr>
              <a:t>Font to be used by customers and partners:  </a:t>
            </a:r>
          </a:p>
          <a:p>
            <a:pPr algn="r" defTabSz="783545">
              <a:spcBef>
                <a:spcPct val="20000"/>
              </a:spcBef>
            </a:pPr>
            <a:r>
              <a:rPr lang="en-US" altLang="zh-CN" sz="1100" dirty="0">
                <a:solidFill>
                  <a:srgbClr val="FFFFFF"/>
                </a:solidFill>
                <a:latin typeface="FrutigerNext LT Regular" pitchFamily="34" charset="0"/>
              </a:rPr>
              <a:t>Arial</a:t>
            </a:r>
          </a:p>
          <a:p>
            <a:pPr algn="r" defTabSz="783545">
              <a:spcBef>
                <a:spcPct val="20000"/>
              </a:spcBef>
            </a:pPr>
            <a:endParaRPr lang="en-US" altLang="zh-CN" sz="1100" dirty="0">
              <a:solidFill>
                <a:srgbClr val="FFFFFF"/>
              </a:solidFill>
              <a:latin typeface="FrutigerNext LT Regular" pitchFamily="34" charset="0"/>
            </a:endParaRPr>
          </a:p>
          <a:p>
            <a:pPr algn="r" defTabSz="783545">
              <a:spcBef>
                <a:spcPct val="20000"/>
              </a:spcBef>
            </a:pPr>
            <a:endParaRPr lang="zh-CN" altLang="en-US" sz="1100" dirty="0">
              <a:solidFill>
                <a:srgbClr val="FFFFFF"/>
              </a:solidFill>
              <a:latin typeface="FrutigerNext LT Regular" pitchFamily="34" charset="0"/>
            </a:endParaRPr>
          </a:p>
          <a:p>
            <a:pPr algn="r" defTabSz="783545">
              <a:spcBef>
                <a:spcPct val="20000"/>
              </a:spcBef>
            </a:pPr>
            <a:r>
              <a:rPr lang="zh-CN" altLang="en-US" sz="1100" dirty="0">
                <a:solidFill>
                  <a:srgbClr val="FFFFFF"/>
                </a:solidFill>
                <a:latin typeface="FrutigerNext LT Regular" pitchFamily="34" charset="0"/>
              </a:rPr>
              <a:t> </a:t>
            </a:r>
            <a:r>
              <a:rPr lang="en-US" altLang="zh-CN" sz="1100" dirty="0">
                <a:solidFill>
                  <a:srgbClr val="FFFFFF"/>
                </a:solidFill>
                <a:latin typeface="FrutigerNext LT Regular" pitchFamily="34" charset="0"/>
              </a:rPr>
              <a:t>Content Page Text :</a:t>
            </a:r>
          </a:p>
          <a:p>
            <a:pPr algn="r" defTabSz="783545">
              <a:spcBef>
                <a:spcPct val="20000"/>
              </a:spcBef>
            </a:pPr>
            <a:r>
              <a:rPr lang="en-US" altLang="zh-CN" sz="1100" dirty="0">
                <a:solidFill>
                  <a:srgbClr val="FFFFFF"/>
                </a:solidFill>
                <a:latin typeface="FrutigerNext LT Regular" pitchFamily="34" charset="0"/>
              </a:rPr>
              <a:t>28-30pt</a:t>
            </a:r>
          </a:p>
          <a:p>
            <a:pPr algn="r" defTabSz="783545" eaLnBrk="0" hangingPunct="0">
              <a:spcBef>
                <a:spcPct val="20000"/>
              </a:spcBef>
            </a:pPr>
            <a:r>
              <a:rPr lang="en-US" sz="1100" noProof="1">
                <a:solidFill>
                  <a:srgbClr val="FFFFFF"/>
                </a:solidFill>
                <a:latin typeface="FrutigerNext LT Regular" pitchFamily="34" charset="0"/>
              </a:rPr>
              <a:t>Bullets level 2-5</a:t>
            </a:r>
          </a:p>
          <a:p>
            <a:pPr algn="r" defTabSz="783545" eaLnBrk="0" hangingPunct="0">
              <a:spcBef>
                <a:spcPct val="20000"/>
              </a:spcBef>
            </a:pPr>
            <a:r>
              <a:rPr lang="en-US" altLang="zh-CN" sz="1100" dirty="0">
                <a:solidFill>
                  <a:srgbClr val="FFFFFF"/>
                </a:solidFill>
                <a:latin typeface="FrutigerNext LT Regular" pitchFamily="34" charset="0"/>
              </a:rPr>
              <a:t>20-30pt  </a:t>
            </a:r>
          </a:p>
          <a:p>
            <a:pPr algn="r" defTabSz="783545">
              <a:spcBef>
                <a:spcPct val="20000"/>
              </a:spcBef>
            </a:pPr>
            <a:r>
              <a:rPr lang="en-US" altLang="zh-CN" sz="1100" dirty="0" err="1">
                <a:solidFill>
                  <a:srgbClr val="FFFFFF"/>
                </a:solidFill>
                <a:latin typeface="FrutigerNext LT Regular" pitchFamily="34" charset="0"/>
              </a:rPr>
              <a:t>Color:Black</a:t>
            </a:r>
            <a:endParaRPr lang="en-US" altLang="zh-CN" sz="1100" dirty="0">
              <a:solidFill>
                <a:srgbClr val="FFFFFF"/>
              </a:solidFill>
              <a:latin typeface="FrutigerNext LT Regular" pitchFamily="34" charset="0"/>
            </a:endParaRPr>
          </a:p>
          <a:p>
            <a:pPr algn="r" defTabSz="783545">
              <a:spcBef>
                <a:spcPct val="20000"/>
              </a:spcBef>
            </a:pPr>
            <a:r>
              <a:rPr lang="en-US" altLang="zh-CN" sz="1100" dirty="0">
                <a:solidFill>
                  <a:srgbClr val="FFFFFF"/>
                </a:solidFill>
                <a:latin typeface="FrutigerNext LT Regular" pitchFamily="34" charset="0"/>
              </a:rPr>
              <a:t>Corporate Font: </a:t>
            </a:r>
          </a:p>
          <a:p>
            <a:pPr algn="r" defTabSz="783545">
              <a:spcBef>
                <a:spcPct val="20000"/>
              </a:spcBef>
            </a:pPr>
            <a:r>
              <a:rPr lang="en-US" altLang="zh-CN" sz="1100" dirty="0" err="1">
                <a:solidFill>
                  <a:srgbClr val="FFFFFF"/>
                </a:solidFill>
                <a:latin typeface="FrutigerNext LT Regular" pitchFamily="34" charset="0"/>
              </a:rPr>
              <a:t>FrutigerNext</a:t>
            </a:r>
            <a:r>
              <a:rPr lang="en-US" altLang="zh-CN" sz="1100" dirty="0">
                <a:solidFill>
                  <a:srgbClr val="FFFFFF"/>
                </a:solidFill>
                <a:latin typeface="FrutigerNext LT Regular" pitchFamily="34" charset="0"/>
              </a:rPr>
              <a:t> LT Medium</a:t>
            </a:r>
          </a:p>
          <a:p>
            <a:pPr algn="r" defTabSz="783545">
              <a:spcBef>
                <a:spcPct val="20000"/>
              </a:spcBef>
            </a:pPr>
            <a:r>
              <a:rPr lang="en-US" altLang="zh-CN" sz="1100" dirty="0">
                <a:solidFill>
                  <a:srgbClr val="FFFFFF"/>
                </a:solidFill>
                <a:latin typeface="FrutigerNext LT Regular" pitchFamily="34" charset="0"/>
              </a:rPr>
              <a:t>Font to be used by customers and partners:  </a:t>
            </a:r>
          </a:p>
          <a:p>
            <a:pPr algn="r" defTabSz="783545">
              <a:spcBef>
                <a:spcPct val="20000"/>
              </a:spcBef>
            </a:pPr>
            <a:r>
              <a:rPr lang="en-US" altLang="zh-CN" sz="1100" dirty="0">
                <a:solidFill>
                  <a:srgbClr val="FFFFFF"/>
                </a:solidFill>
                <a:latin typeface="FrutigerNext LT Regular" pitchFamily="34" charset="0"/>
              </a:rPr>
              <a:t>Arial</a:t>
            </a:r>
            <a:endParaRPr lang="zh-CN" altLang="en-US" sz="1100" dirty="0">
              <a:solidFill>
                <a:schemeClr val="bg1"/>
              </a:solidFill>
              <a:latin typeface="FrutigerNext LT Regular" pitchFamily="34" charset="0"/>
            </a:endParaRPr>
          </a:p>
        </p:txBody>
      </p:sp>
    </p:spTree>
  </p:cSld>
  <p:clrMap bg1="lt1" tx1="dk1" bg2="lt2" tx2="dk2" accent1="accent1" accent2="accent2" accent3="accent3" accent4="accent4" accent5="accent5" accent6="accent6" hlink="hlink" folHlink="folHlink"/>
  <p:transition advClick="0"/>
  <p:txStyles>
    <p:titleStyle>
      <a:lvl1pPr algn="l" rtl="0" eaLnBrk="0" fontAlgn="base" hangingPunct="0">
        <a:spcBef>
          <a:spcPct val="0"/>
        </a:spcBef>
        <a:spcAft>
          <a:spcPct val="0"/>
        </a:spcAft>
        <a:defRPr sz="30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68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361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04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722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606" indent="-342606"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Arial" pitchFamily="34" charset="0"/>
          <a:ea typeface="黑体" pitchFamily="49" charset="-122"/>
          <a:cs typeface="Arial" pitchFamily="34" charset="0"/>
        </a:defRPr>
      </a:lvl1pPr>
      <a:lvl2pPr marL="742308" indent="-285505"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Arial" pitchFamily="34" charset="0"/>
          <a:ea typeface="+mn-ea"/>
          <a:cs typeface="Arial" pitchFamily="34" charset="0"/>
        </a:defRPr>
      </a:lvl2pPr>
      <a:lvl3pPr marL="1142012" indent="-228403"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Arial" pitchFamily="34" charset="0"/>
          <a:ea typeface="+mn-ea"/>
          <a:cs typeface="Arial" pitchFamily="34" charset="0"/>
        </a:defRPr>
      </a:lvl3pPr>
      <a:lvl4pPr marL="1598818" indent="-228403" algn="l" rtl="0" eaLnBrk="0" fontAlgn="base" hangingPunct="0">
        <a:lnSpc>
          <a:spcPct val="140000"/>
        </a:lnSpc>
        <a:spcBef>
          <a:spcPct val="0"/>
        </a:spcBef>
        <a:spcAft>
          <a:spcPct val="0"/>
        </a:spcAft>
        <a:buChar char="–"/>
        <a:defRPr sz="1300">
          <a:solidFill>
            <a:schemeClr val="tx1"/>
          </a:solidFill>
          <a:latin typeface="Arial" pitchFamily="34" charset="0"/>
          <a:ea typeface="+mn-ea"/>
          <a:cs typeface="Arial" pitchFamily="34" charset="0"/>
        </a:defRPr>
      </a:lvl4pPr>
      <a:lvl5pPr marL="2055623" indent="-228403" algn="l" rtl="0" eaLnBrk="0" fontAlgn="base" hangingPunct="0">
        <a:lnSpc>
          <a:spcPct val="140000"/>
        </a:lnSpc>
        <a:spcBef>
          <a:spcPct val="0"/>
        </a:spcBef>
        <a:spcAft>
          <a:spcPct val="0"/>
        </a:spcAft>
        <a:buFont typeface="Arial" pitchFamily="34" charset="0"/>
        <a:buChar char="~"/>
        <a:defRPr sz="1200">
          <a:solidFill>
            <a:schemeClr val="tx1"/>
          </a:solidFill>
          <a:latin typeface="Arial" pitchFamily="34" charset="0"/>
          <a:ea typeface="+mn-ea"/>
          <a:cs typeface="Arial" pitchFamily="34" charset="0"/>
        </a:defRPr>
      </a:lvl5pPr>
      <a:lvl6pPr marL="2512429"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69234"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6039"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2844"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3611" rtl="0" eaLnBrk="1" latinLnBrk="0" hangingPunct="1">
        <a:defRPr sz="1700" kern="1200">
          <a:solidFill>
            <a:schemeClr val="tx1"/>
          </a:solidFill>
          <a:latin typeface="+mn-lt"/>
          <a:ea typeface="+mn-ea"/>
          <a:cs typeface="+mn-cs"/>
        </a:defRPr>
      </a:lvl1pPr>
      <a:lvl2pPr marL="456809" algn="l" defTabSz="913611" rtl="0" eaLnBrk="1" latinLnBrk="0" hangingPunct="1">
        <a:defRPr sz="1700" kern="1200">
          <a:solidFill>
            <a:schemeClr val="tx1"/>
          </a:solidFill>
          <a:latin typeface="+mn-lt"/>
          <a:ea typeface="+mn-ea"/>
          <a:cs typeface="+mn-cs"/>
        </a:defRPr>
      </a:lvl2pPr>
      <a:lvl3pPr marL="913611" algn="l" defTabSz="913611" rtl="0" eaLnBrk="1" latinLnBrk="0" hangingPunct="1">
        <a:defRPr sz="1700" kern="1200">
          <a:solidFill>
            <a:schemeClr val="tx1"/>
          </a:solidFill>
          <a:latin typeface="+mn-lt"/>
          <a:ea typeface="+mn-ea"/>
          <a:cs typeface="+mn-cs"/>
        </a:defRPr>
      </a:lvl3pPr>
      <a:lvl4pPr marL="1370416" algn="l" defTabSz="913611" rtl="0" eaLnBrk="1" latinLnBrk="0" hangingPunct="1">
        <a:defRPr sz="1700" kern="1200">
          <a:solidFill>
            <a:schemeClr val="tx1"/>
          </a:solidFill>
          <a:latin typeface="+mn-lt"/>
          <a:ea typeface="+mn-ea"/>
          <a:cs typeface="+mn-cs"/>
        </a:defRPr>
      </a:lvl4pPr>
      <a:lvl5pPr marL="1827220" algn="l" defTabSz="913611" rtl="0" eaLnBrk="1" latinLnBrk="0" hangingPunct="1">
        <a:defRPr sz="1700" kern="1200">
          <a:solidFill>
            <a:schemeClr val="tx1"/>
          </a:solidFill>
          <a:latin typeface="+mn-lt"/>
          <a:ea typeface="+mn-ea"/>
          <a:cs typeface="+mn-cs"/>
        </a:defRPr>
      </a:lvl5pPr>
      <a:lvl6pPr marL="2284025" algn="l" defTabSz="913611" rtl="0" eaLnBrk="1" latinLnBrk="0" hangingPunct="1">
        <a:defRPr sz="1700" kern="1200">
          <a:solidFill>
            <a:schemeClr val="tx1"/>
          </a:solidFill>
          <a:latin typeface="+mn-lt"/>
          <a:ea typeface="+mn-ea"/>
          <a:cs typeface="+mn-cs"/>
        </a:defRPr>
      </a:lvl6pPr>
      <a:lvl7pPr marL="2740833" algn="l" defTabSz="913611" rtl="0" eaLnBrk="1" latinLnBrk="0" hangingPunct="1">
        <a:defRPr sz="1700" kern="1200">
          <a:solidFill>
            <a:schemeClr val="tx1"/>
          </a:solidFill>
          <a:latin typeface="+mn-lt"/>
          <a:ea typeface="+mn-ea"/>
          <a:cs typeface="+mn-cs"/>
        </a:defRPr>
      </a:lvl7pPr>
      <a:lvl8pPr marL="3197636" algn="l" defTabSz="913611" rtl="0" eaLnBrk="1" latinLnBrk="0" hangingPunct="1">
        <a:defRPr sz="1700" kern="1200">
          <a:solidFill>
            <a:schemeClr val="tx1"/>
          </a:solidFill>
          <a:latin typeface="+mn-lt"/>
          <a:ea typeface="+mn-ea"/>
          <a:cs typeface="+mn-cs"/>
        </a:defRPr>
      </a:lvl8pPr>
      <a:lvl9pPr marL="3654439" algn="l" defTabSz="913611" rtl="0" eaLnBrk="1" latinLnBrk="0" hangingPunct="1">
        <a:defRPr sz="17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5362" name="Picture 62" descr="内页元素3-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2193588" cy="649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64"/>
          <p:cNvSpPr txBox="1">
            <a:spLocks noChangeArrowheads="1"/>
          </p:cNvSpPr>
          <p:nvPr/>
        </p:nvSpPr>
        <p:spPr bwMode="auto">
          <a:xfrm>
            <a:off x="4579938" y="2616200"/>
            <a:ext cx="296862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defRPr/>
            </a:pPr>
            <a:r>
              <a:rPr kumimoji="0" lang="en-US" altLang="zh-CN" sz="4800">
                <a:solidFill>
                  <a:srgbClr val="990000"/>
                </a:solidFill>
                <a:latin typeface="FrutigerNext LT Medium" panose="020B0603040504020204" pitchFamily="34" charset="0"/>
                <a:ea typeface="ＭＳ Ｐゴシック" panose="020B0600070205080204" pitchFamily="34" charset="-128"/>
              </a:rPr>
              <a:t>Thank you</a:t>
            </a:r>
          </a:p>
        </p:txBody>
      </p:sp>
      <p:sp>
        <p:nvSpPr>
          <p:cNvPr id="15364" name="Rectangle 66"/>
          <p:cNvSpPr>
            <a:spLocks noChangeArrowheads="1"/>
          </p:cNvSpPr>
          <p:nvPr/>
        </p:nvSpPr>
        <p:spPr bwMode="auto">
          <a:xfrm>
            <a:off x="-2460625" y="528638"/>
            <a:ext cx="2460625"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98" tIns="43900" rIns="87798" bIns="43900"/>
          <a:lstStyle>
            <a:lvl1pPr marL="300038" indent="-300038" defTabSz="801688"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defTabSz="801688"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defTabSz="801688"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defTabSz="801688"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defTabSz="801688"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defTabSz="801688"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defTabSz="801688"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defTabSz="801688"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defTabSz="801688"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r" eaLnBrk="1" hangingPunct="1">
              <a:lnSpc>
                <a:spcPct val="125000"/>
              </a:lnSpc>
              <a:spcBef>
                <a:spcPct val="20000"/>
              </a:spcBef>
              <a:defRPr/>
            </a:pPr>
            <a:r>
              <a:rPr kumimoji="0" lang="zh-CN" altLang="en-US" sz="1500" b="1">
                <a:solidFill>
                  <a:srgbClr val="F8F8F8"/>
                </a:solidFill>
                <a:latin typeface="Arial" panose="020B0604020202020204" pitchFamily="34" charset="0"/>
              </a:rPr>
              <a:t>英文标题</a:t>
            </a:r>
            <a:r>
              <a:rPr kumimoji="0" lang="en-US" altLang="zh-CN" sz="1500" b="1">
                <a:solidFill>
                  <a:srgbClr val="F8F8F8"/>
                </a:solidFill>
                <a:latin typeface="Arial" panose="020B0604020202020204" pitchFamily="34" charset="0"/>
              </a:rPr>
              <a:t>:32-35pt  </a:t>
            </a:r>
          </a:p>
          <a:p>
            <a:pPr algn="r" eaLnBrk="1" hangingPunct="1">
              <a:lnSpc>
                <a:spcPct val="125000"/>
              </a:lnSpc>
              <a:spcBef>
                <a:spcPct val="20000"/>
              </a:spcBef>
              <a:defRPr/>
            </a:pPr>
            <a:r>
              <a:rPr kumimoji="0" lang="zh-CN" altLang="en-US" sz="1500" b="1">
                <a:solidFill>
                  <a:srgbClr val="F8F8F8"/>
                </a:solidFill>
                <a:latin typeface="Arial" panose="020B0604020202020204" pitchFamily="34" charset="0"/>
              </a:rPr>
              <a:t>颜色</a:t>
            </a:r>
            <a:r>
              <a:rPr kumimoji="0" lang="en-US" altLang="zh-CN" sz="1500" b="1">
                <a:solidFill>
                  <a:srgbClr val="F8F8F8"/>
                </a:solidFill>
                <a:latin typeface="Arial" panose="020B0604020202020204" pitchFamily="34" charset="0"/>
              </a:rPr>
              <a:t>: R153 G0 B0</a:t>
            </a:r>
          </a:p>
          <a:p>
            <a:pPr algn="r" eaLnBrk="1" hangingPunct="1">
              <a:lnSpc>
                <a:spcPct val="125000"/>
              </a:lnSpc>
              <a:spcBef>
                <a:spcPct val="20000"/>
              </a:spcBef>
              <a:defRPr/>
            </a:pPr>
            <a:r>
              <a:rPr kumimoji="0" lang="zh-CN" altLang="en-US" sz="1500" b="1">
                <a:solidFill>
                  <a:srgbClr val="F8F8F8"/>
                </a:solidFill>
                <a:latin typeface="Arial" panose="020B0604020202020204" pitchFamily="34" charset="0"/>
              </a:rPr>
              <a:t>内部使用字体 </a:t>
            </a:r>
            <a:r>
              <a:rPr kumimoji="0" lang="en-US" altLang="zh-CN" sz="1500" b="1">
                <a:solidFill>
                  <a:srgbClr val="F8F8F8"/>
                </a:solidFill>
                <a:latin typeface="Arial" panose="020B0604020202020204" pitchFamily="34" charset="0"/>
              </a:rPr>
              <a:t>:</a:t>
            </a:r>
          </a:p>
          <a:p>
            <a:pPr algn="r" eaLnBrk="1" hangingPunct="1">
              <a:lnSpc>
                <a:spcPct val="125000"/>
              </a:lnSpc>
              <a:spcBef>
                <a:spcPct val="20000"/>
              </a:spcBef>
              <a:defRPr/>
            </a:pPr>
            <a:r>
              <a:rPr kumimoji="0" lang="en-US" altLang="zh-CN" sz="1500" b="1">
                <a:solidFill>
                  <a:srgbClr val="F8F8F8"/>
                </a:solidFill>
                <a:latin typeface="Arial" panose="020B0604020202020204" pitchFamily="34" charset="0"/>
              </a:rPr>
              <a:t>FrutigerNext LT Medium</a:t>
            </a:r>
          </a:p>
          <a:p>
            <a:pPr algn="r" eaLnBrk="1" hangingPunct="1">
              <a:lnSpc>
                <a:spcPct val="125000"/>
              </a:lnSpc>
              <a:spcBef>
                <a:spcPct val="20000"/>
              </a:spcBef>
              <a:defRPr/>
            </a:pPr>
            <a:r>
              <a:rPr kumimoji="0" lang="zh-CN" altLang="en-US" sz="1500" b="1">
                <a:solidFill>
                  <a:srgbClr val="F8F8F8"/>
                </a:solidFill>
                <a:latin typeface="Arial" panose="020B0604020202020204" pitchFamily="34" charset="0"/>
              </a:rPr>
              <a:t>外部使用字体 </a:t>
            </a:r>
            <a:r>
              <a:rPr kumimoji="0" lang="en-US" altLang="zh-CN" sz="1500" b="1">
                <a:solidFill>
                  <a:srgbClr val="F8F8F8"/>
                </a:solidFill>
                <a:latin typeface="Arial" panose="020B0604020202020204" pitchFamily="34" charset="0"/>
              </a:rPr>
              <a:t>: Arial</a:t>
            </a:r>
          </a:p>
          <a:p>
            <a:pPr algn="r" eaLnBrk="1" hangingPunct="1">
              <a:lnSpc>
                <a:spcPct val="75000"/>
              </a:lnSpc>
              <a:spcBef>
                <a:spcPct val="20000"/>
              </a:spcBef>
              <a:defRPr/>
            </a:pPr>
            <a:endParaRPr kumimoji="0" lang="en-US" altLang="zh-CN" sz="1500" b="1">
              <a:solidFill>
                <a:srgbClr val="F8F8F8"/>
              </a:solidFill>
              <a:latin typeface="Arial" panose="020B0604020202020204" pitchFamily="34" charset="0"/>
            </a:endParaRPr>
          </a:p>
          <a:p>
            <a:pPr algn="r" eaLnBrk="1" hangingPunct="1">
              <a:lnSpc>
                <a:spcPct val="125000"/>
              </a:lnSpc>
              <a:spcBef>
                <a:spcPct val="20000"/>
              </a:spcBef>
              <a:defRPr/>
            </a:pPr>
            <a:r>
              <a:rPr kumimoji="0" lang="zh-CN" altLang="en-US" sz="1500" b="1">
                <a:solidFill>
                  <a:srgbClr val="F8F8F8"/>
                </a:solidFill>
                <a:latin typeface="Arial" panose="020B0604020202020204" pitchFamily="34" charset="0"/>
              </a:rPr>
              <a:t>中文标题</a:t>
            </a:r>
            <a:r>
              <a:rPr kumimoji="0" lang="en-US" altLang="zh-CN" sz="1500" b="1">
                <a:solidFill>
                  <a:srgbClr val="F8F8F8"/>
                </a:solidFill>
                <a:latin typeface="Arial" panose="020B0604020202020204" pitchFamily="34" charset="0"/>
              </a:rPr>
              <a:t>:30-32pt  </a:t>
            </a:r>
          </a:p>
          <a:p>
            <a:pPr algn="r" eaLnBrk="1" hangingPunct="1">
              <a:lnSpc>
                <a:spcPct val="125000"/>
              </a:lnSpc>
              <a:spcBef>
                <a:spcPct val="20000"/>
              </a:spcBef>
              <a:defRPr/>
            </a:pPr>
            <a:r>
              <a:rPr kumimoji="0" lang="zh-CN" altLang="en-US" sz="1500" b="1">
                <a:solidFill>
                  <a:srgbClr val="F8F8F8"/>
                </a:solidFill>
                <a:latin typeface="Arial" panose="020B0604020202020204" pitchFamily="34" charset="0"/>
              </a:rPr>
              <a:t>颜色</a:t>
            </a:r>
            <a:r>
              <a:rPr kumimoji="0" lang="en-US" altLang="zh-CN" sz="1500" b="1">
                <a:solidFill>
                  <a:srgbClr val="F8F8F8"/>
                </a:solidFill>
                <a:latin typeface="Arial" panose="020B0604020202020204" pitchFamily="34" charset="0"/>
              </a:rPr>
              <a:t>: R153 G0 B0</a:t>
            </a:r>
          </a:p>
          <a:p>
            <a:pPr algn="r" eaLnBrk="1" hangingPunct="1">
              <a:lnSpc>
                <a:spcPct val="125000"/>
              </a:lnSpc>
              <a:spcBef>
                <a:spcPct val="20000"/>
              </a:spcBef>
              <a:defRPr/>
            </a:pPr>
            <a:r>
              <a:rPr kumimoji="0" lang="zh-CN" altLang="en-US" sz="1500" b="1">
                <a:solidFill>
                  <a:srgbClr val="F8F8F8"/>
                </a:solidFill>
                <a:latin typeface="Arial" panose="020B0604020202020204" pitchFamily="34" charset="0"/>
              </a:rPr>
              <a:t>字体</a:t>
            </a:r>
            <a:r>
              <a:rPr kumimoji="0" lang="en-US" altLang="zh-CN" sz="1500" b="1">
                <a:solidFill>
                  <a:srgbClr val="F8F8F8"/>
                </a:solidFill>
                <a:latin typeface="Arial" panose="020B0604020202020204" pitchFamily="34" charset="0"/>
              </a:rPr>
              <a:t>:</a:t>
            </a:r>
            <a:r>
              <a:rPr kumimoji="0" lang="zh-CN" altLang="en-US" sz="1500" b="1">
                <a:solidFill>
                  <a:srgbClr val="F8F8F8"/>
                </a:solidFill>
                <a:latin typeface="Arial" panose="020B0604020202020204" pitchFamily="34" charset="0"/>
              </a:rPr>
              <a:t>黑体</a:t>
            </a:r>
          </a:p>
          <a:p>
            <a:pPr algn="r" eaLnBrk="1" hangingPunct="1">
              <a:lnSpc>
                <a:spcPct val="125000"/>
              </a:lnSpc>
              <a:spcBef>
                <a:spcPct val="20000"/>
              </a:spcBef>
              <a:defRPr/>
            </a:pPr>
            <a:endParaRPr kumimoji="0" lang="zh-CN" altLang="en-US" sz="1500" b="1">
              <a:solidFill>
                <a:srgbClr val="F8F8F8"/>
              </a:solidFill>
              <a:latin typeface="Arial" panose="020B0604020202020204" pitchFamily="34" charset="0"/>
            </a:endParaRPr>
          </a:p>
          <a:p>
            <a:pPr algn="r" eaLnBrk="1" hangingPunct="1">
              <a:lnSpc>
                <a:spcPct val="125000"/>
              </a:lnSpc>
              <a:spcBef>
                <a:spcPct val="20000"/>
              </a:spcBef>
              <a:defRPr/>
            </a:pPr>
            <a:endParaRPr kumimoji="0" lang="zh-CN" altLang="en-US" sz="1500" b="1">
              <a:solidFill>
                <a:srgbClr val="F8F8F8"/>
              </a:solidFill>
              <a:latin typeface="Arial" panose="020B0604020202020204" pitchFamily="34" charset="0"/>
            </a:endParaRPr>
          </a:p>
          <a:p>
            <a:pPr algn="r" eaLnBrk="1" hangingPunct="1">
              <a:lnSpc>
                <a:spcPct val="125000"/>
              </a:lnSpc>
              <a:spcBef>
                <a:spcPct val="20000"/>
              </a:spcBef>
              <a:defRPr/>
            </a:pPr>
            <a:endParaRPr kumimoji="0" lang="zh-CN" altLang="en-US" sz="1500" b="1">
              <a:solidFill>
                <a:srgbClr val="F8F8F8"/>
              </a:solidFill>
              <a:latin typeface="Arial" panose="020B0604020202020204" pitchFamily="34" charset="0"/>
            </a:endParaRPr>
          </a:p>
          <a:p>
            <a:pPr algn="r" eaLnBrk="1" hangingPunct="1">
              <a:lnSpc>
                <a:spcPct val="125000"/>
              </a:lnSpc>
              <a:spcBef>
                <a:spcPct val="20000"/>
              </a:spcBef>
              <a:defRPr/>
            </a:pPr>
            <a:r>
              <a:rPr kumimoji="0" lang="zh-CN" altLang="en-US" sz="1500" b="1">
                <a:solidFill>
                  <a:srgbClr val="F8F8F8"/>
                </a:solidFill>
                <a:latin typeface="Arial" panose="020B0604020202020204" pitchFamily="34" charset="0"/>
              </a:rPr>
              <a:t>英文正文</a:t>
            </a:r>
            <a:r>
              <a:rPr kumimoji="0" lang="en-US" altLang="zh-CN" sz="1500" b="1">
                <a:solidFill>
                  <a:srgbClr val="F8F8F8"/>
                </a:solidFill>
                <a:latin typeface="Arial" panose="020B0604020202020204" pitchFamily="34" charset="0"/>
              </a:rPr>
              <a:t>:20-22pt</a:t>
            </a:r>
          </a:p>
          <a:p>
            <a:pPr algn="r" eaLnBrk="1" hangingPunct="1">
              <a:lnSpc>
                <a:spcPct val="125000"/>
              </a:lnSpc>
              <a:spcBef>
                <a:spcPct val="20000"/>
              </a:spcBef>
              <a:defRPr/>
            </a:pPr>
            <a:r>
              <a:rPr kumimoji="0" lang="zh-CN" altLang="en-US" sz="1500" b="1">
                <a:solidFill>
                  <a:srgbClr val="F8F8F8"/>
                </a:solidFill>
                <a:latin typeface="Arial" panose="020B0604020202020204" pitchFamily="34" charset="0"/>
              </a:rPr>
              <a:t>子目录 </a:t>
            </a:r>
            <a:r>
              <a:rPr kumimoji="0" lang="en-US" altLang="zh-CN" sz="1500" b="1">
                <a:solidFill>
                  <a:srgbClr val="F8F8F8"/>
                </a:solidFill>
                <a:latin typeface="Arial" panose="020B0604020202020204" pitchFamily="34" charset="0"/>
              </a:rPr>
              <a:t>(2-5</a:t>
            </a:r>
            <a:r>
              <a:rPr kumimoji="0" lang="zh-CN" altLang="en-US" sz="1500" b="1">
                <a:solidFill>
                  <a:srgbClr val="F8F8F8"/>
                </a:solidFill>
                <a:latin typeface="Arial" panose="020B0604020202020204" pitchFamily="34" charset="0"/>
              </a:rPr>
              <a:t>级</a:t>
            </a:r>
            <a:r>
              <a:rPr kumimoji="0" lang="en-US" altLang="zh-CN" sz="1500" b="1">
                <a:solidFill>
                  <a:srgbClr val="F8F8F8"/>
                </a:solidFill>
                <a:latin typeface="Arial" panose="020B0604020202020204" pitchFamily="34" charset="0"/>
              </a:rPr>
              <a:t>) :18pt  </a:t>
            </a:r>
          </a:p>
          <a:p>
            <a:pPr algn="r" eaLnBrk="1" hangingPunct="1">
              <a:lnSpc>
                <a:spcPct val="125000"/>
              </a:lnSpc>
              <a:spcBef>
                <a:spcPct val="20000"/>
              </a:spcBef>
              <a:defRPr/>
            </a:pPr>
            <a:r>
              <a:rPr kumimoji="0" lang="zh-CN" altLang="en-US" sz="1500" b="1">
                <a:solidFill>
                  <a:srgbClr val="F8F8F8"/>
                </a:solidFill>
                <a:latin typeface="Arial" panose="020B0604020202020204" pitchFamily="34" charset="0"/>
              </a:rPr>
              <a:t>颜色</a:t>
            </a:r>
            <a:r>
              <a:rPr kumimoji="0" lang="en-US" altLang="zh-CN" sz="1500" b="1">
                <a:solidFill>
                  <a:srgbClr val="F8F8F8"/>
                </a:solidFill>
                <a:latin typeface="Arial" panose="020B0604020202020204" pitchFamily="34" charset="0"/>
              </a:rPr>
              <a:t>:</a:t>
            </a:r>
            <a:r>
              <a:rPr kumimoji="0" lang="zh-CN" altLang="en-US" sz="1500" b="1">
                <a:solidFill>
                  <a:srgbClr val="F8F8F8"/>
                </a:solidFill>
                <a:latin typeface="Arial" panose="020B0604020202020204" pitchFamily="34" charset="0"/>
              </a:rPr>
              <a:t>黑色</a:t>
            </a:r>
          </a:p>
          <a:p>
            <a:pPr algn="r" eaLnBrk="1" hangingPunct="1">
              <a:lnSpc>
                <a:spcPct val="125000"/>
              </a:lnSpc>
              <a:spcBef>
                <a:spcPct val="20000"/>
              </a:spcBef>
              <a:defRPr/>
            </a:pPr>
            <a:r>
              <a:rPr kumimoji="0" lang="zh-CN" altLang="en-US" sz="1500" b="1">
                <a:solidFill>
                  <a:srgbClr val="F8F8F8"/>
                </a:solidFill>
                <a:latin typeface="Arial" panose="020B0604020202020204" pitchFamily="34" charset="0"/>
              </a:rPr>
              <a:t>内部使用字体 </a:t>
            </a:r>
            <a:r>
              <a:rPr kumimoji="0" lang="en-US" altLang="zh-CN" sz="1500" b="1">
                <a:solidFill>
                  <a:srgbClr val="F8F8F8"/>
                </a:solidFill>
                <a:latin typeface="Arial" panose="020B0604020202020204" pitchFamily="34" charset="0"/>
              </a:rPr>
              <a:t>:</a:t>
            </a:r>
          </a:p>
          <a:p>
            <a:pPr algn="r" eaLnBrk="1" hangingPunct="1">
              <a:lnSpc>
                <a:spcPct val="125000"/>
              </a:lnSpc>
              <a:spcBef>
                <a:spcPct val="20000"/>
              </a:spcBef>
              <a:defRPr/>
            </a:pPr>
            <a:r>
              <a:rPr kumimoji="0" lang="en-US" altLang="zh-CN" sz="1500" b="1">
                <a:solidFill>
                  <a:srgbClr val="F8F8F8"/>
                </a:solidFill>
                <a:latin typeface="Arial" panose="020B0604020202020204" pitchFamily="34" charset="0"/>
              </a:rPr>
              <a:t>FrutigerNext LT Regular</a:t>
            </a:r>
          </a:p>
          <a:p>
            <a:pPr algn="r" eaLnBrk="1" hangingPunct="1">
              <a:lnSpc>
                <a:spcPct val="125000"/>
              </a:lnSpc>
              <a:spcBef>
                <a:spcPct val="20000"/>
              </a:spcBef>
              <a:defRPr/>
            </a:pPr>
            <a:r>
              <a:rPr kumimoji="0" lang="zh-CN" altLang="en-US" sz="1500" b="1">
                <a:solidFill>
                  <a:srgbClr val="F8F8F8"/>
                </a:solidFill>
                <a:latin typeface="Arial" panose="020B0604020202020204" pitchFamily="34" charset="0"/>
              </a:rPr>
              <a:t>外部使用字体 </a:t>
            </a:r>
            <a:r>
              <a:rPr kumimoji="0" lang="en-US" altLang="zh-CN" sz="1500" b="1">
                <a:solidFill>
                  <a:srgbClr val="F8F8F8"/>
                </a:solidFill>
                <a:latin typeface="Arial" panose="020B0604020202020204" pitchFamily="34" charset="0"/>
              </a:rPr>
              <a:t>: Arial</a:t>
            </a:r>
          </a:p>
          <a:p>
            <a:pPr algn="r" eaLnBrk="1" hangingPunct="1">
              <a:lnSpc>
                <a:spcPct val="75000"/>
              </a:lnSpc>
              <a:spcBef>
                <a:spcPct val="20000"/>
              </a:spcBef>
              <a:defRPr/>
            </a:pPr>
            <a:endParaRPr kumimoji="0" lang="en-US" altLang="zh-CN" sz="1500" b="1">
              <a:solidFill>
                <a:srgbClr val="F8F8F8"/>
              </a:solidFill>
              <a:latin typeface="Arial" panose="020B0604020202020204" pitchFamily="34" charset="0"/>
            </a:endParaRPr>
          </a:p>
          <a:p>
            <a:pPr algn="r" eaLnBrk="1" hangingPunct="1">
              <a:lnSpc>
                <a:spcPct val="125000"/>
              </a:lnSpc>
              <a:spcBef>
                <a:spcPct val="20000"/>
              </a:spcBef>
              <a:defRPr/>
            </a:pPr>
            <a:r>
              <a:rPr kumimoji="0" lang="zh-CN" altLang="en-US" sz="1500" b="1">
                <a:solidFill>
                  <a:srgbClr val="F8F8F8"/>
                </a:solidFill>
                <a:latin typeface="Arial" panose="020B0604020202020204" pitchFamily="34" charset="0"/>
              </a:rPr>
              <a:t>中文正文</a:t>
            </a:r>
            <a:r>
              <a:rPr kumimoji="0" lang="en-US" altLang="zh-CN" sz="1500" b="1">
                <a:solidFill>
                  <a:srgbClr val="F8F8F8"/>
                </a:solidFill>
                <a:latin typeface="Arial" panose="020B0604020202020204" pitchFamily="34" charset="0"/>
              </a:rPr>
              <a:t>:18-20pt</a:t>
            </a:r>
          </a:p>
          <a:p>
            <a:pPr algn="r" eaLnBrk="1" hangingPunct="1">
              <a:lnSpc>
                <a:spcPct val="125000"/>
              </a:lnSpc>
              <a:spcBef>
                <a:spcPct val="20000"/>
              </a:spcBef>
              <a:defRPr/>
            </a:pPr>
            <a:r>
              <a:rPr kumimoji="0" lang="zh-CN" altLang="en-US" sz="1500" b="1">
                <a:solidFill>
                  <a:srgbClr val="F8F8F8"/>
                </a:solidFill>
                <a:latin typeface="Arial" panose="020B0604020202020204" pitchFamily="34" charset="0"/>
              </a:rPr>
              <a:t>子目录</a:t>
            </a:r>
            <a:r>
              <a:rPr kumimoji="0" lang="en-US" altLang="zh-CN" sz="1500" b="1">
                <a:solidFill>
                  <a:srgbClr val="F8F8F8"/>
                </a:solidFill>
                <a:latin typeface="Arial" panose="020B0604020202020204" pitchFamily="34" charset="0"/>
              </a:rPr>
              <a:t>(2-5</a:t>
            </a:r>
            <a:r>
              <a:rPr kumimoji="0" lang="zh-CN" altLang="en-US" sz="1500" b="1">
                <a:solidFill>
                  <a:srgbClr val="F8F8F8"/>
                </a:solidFill>
                <a:latin typeface="Arial" panose="020B0604020202020204" pitchFamily="34" charset="0"/>
              </a:rPr>
              <a:t>级</a:t>
            </a:r>
            <a:r>
              <a:rPr kumimoji="0" lang="en-US" altLang="zh-CN" sz="1500" b="1">
                <a:solidFill>
                  <a:srgbClr val="F8F8F8"/>
                </a:solidFill>
                <a:latin typeface="Arial" panose="020B0604020202020204" pitchFamily="34" charset="0"/>
              </a:rPr>
              <a:t>):18pt </a:t>
            </a:r>
          </a:p>
          <a:p>
            <a:pPr algn="r" eaLnBrk="1" hangingPunct="1">
              <a:lnSpc>
                <a:spcPct val="125000"/>
              </a:lnSpc>
              <a:spcBef>
                <a:spcPct val="20000"/>
              </a:spcBef>
              <a:defRPr/>
            </a:pPr>
            <a:r>
              <a:rPr kumimoji="0" lang="zh-CN" altLang="en-US" sz="1500" b="1">
                <a:solidFill>
                  <a:srgbClr val="F8F8F8"/>
                </a:solidFill>
                <a:latin typeface="Arial" panose="020B0604020202020204" pitchFamily="34" charset="0"/>
              </a:rPr>
              <a:t>颜色</a:t>
            </a:r>
            <a:r>
              <a:rPr kumimoji="0" lang="en-US" altLang="zh-CN" sz="1500" b="1">
                <a:solidFill>
                  <a:srgbClr val="F8F8F8"/>
                </a:solidFill>
                <a:latin typeface="Arial" panose="020B0604020202020204" pitchFamily="34" charset="0"/>
              </a:rPr>
              <a:t>:</a:t>
            </a:r>
            <a:r>
              <a:rPr kumimoji="0" lang="zh-CN" altLang="en-US" sz="1500" b="1">
                <a:solidFill>
                  <a:srgbClr val="F8F8F8"/>
                </a:solidFill>
                <a:latin typeface="Arial" panose="020B0604020202020204" pitchFamily="34" charset="0"/>
              </a:rPr>
              <a:t>黑色</a:t>
            </a:r>
          </a:p>
          <a:p>
            <a:pPr algn="r" eaLnBrk="1" hangingPunct="1">
              <a:lnSpc>
                <a:spcPct val="125000"/>
              </a:lnSpc>
              <a:spcBef>
                <a:spcPct val="20000"/>
              </a:spcBef>
              <a:defRPr/>
            </a:pPr>
            <a:r>
              <a:rPr kumimoji="0" lang="zh-CN" altLang="en-US" sz="1500" b="1">
                <a:solidFill>
                  <a:srgbClr val="F8F8F8"/>
                </a:solidFill>
                <a:latin typeface="Arial" panose="020B0604020202020204" pitchFamily="34" charset="0"/>
              </a:rPr>
              <a:t>字体</a:t>
            </a:r>
            <a:r>
              <a:rPr kumimoji="0" lang="en-US" altLang="zh-CN" sz="1500" b="1">
                <a:solidFill>
                  <a:srgbClr val="F8F8F8"/>
                </a:solidFill>
                <a:latin typeface="Arial" panose="020B0604020202020204" pitchFamily="34" charset="0"/>
              </a:rPr>
              <a:t>:</a:t>
            </a:r>
            <a:r>
              <a:rPr kumimoji="0" lang="zh-CN" altLang="en-US" sz="1500" b="1">
                <a:solidFill>
                  <a:srgbClr val="F8F8F8"/>
                </a:solidFill>
                <a:latin typeface="Arial" panose="020B0604020202020204" pitchFamily="34" charset="0"/>
              </a:rPr>
              <a:t>细黑体 </a:t>
            </a:r>
          </a:p>
          <a:p>
            <a:pPr algn="r" eaLnBrk="1" hangingPunct="1">
              <a:lnSpc>
                <a:spcPct val="125000"/>
              </a:lnSpc>
              <a:spcBef>
                <a:spcPct val="20000"/>
              </a:spcBef>
              <a:defRPr/>
            </a:pPr>
            <a:endParaRPr kumimoji="0" lang="zh-CN" altLang="en-US" sz="1500" b="1">
              <a:solidFill>
                <a:srgbClr val="080808"/>
              </a:solidFill>
              <a:latin typeface="Arial" panose="020B0604020202020204" pitchFamily="34" charset="0"/>
            </a:endParaRPr>
          </a:p>
        </p:txBody>
      </p:sp>
      <p:sp>
        <p:nvSpPr>
          <p:cNvPr id="15365" name="Rectangle 67"/>
          <p:cNvSpPr>
            <a:spLocks noChangeArrowheads="1"/>
          </p:cNvSpPr>
          <p:nvPr/>
        </p:nvSpPr>
        <p:spPr bwMode="auto">
          <a:xfrm>
            <a:off x="12361863" y="5445125"/>
            <a:ext cx="1227137" cy="320675"/>
          </a:xfrm>
          <a:prstGeom prst="rect">
            <a:avLst/>
          </a:prstGeom>
          <a:solidFill>
            <a:srgbClr val="F8F8F8"/>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lIns="91425" tIns="45712" rIns="91425" bIns="45712" anchor="ctr">
            <a:spAutoFit/>
          </a:bodyPr>
          <a:lstStyle>
            <a:lvl1pPr defTabSz="877888"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defTabSz="877888"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defTabSz="877888"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defTabSz="877888"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defTabSz="877888"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defTabSz="877888"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defTabSz="877888"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defTabSz="877888"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defTabSz="877888"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a:defRPr/>
            </a:pPr>
            <a:endParaRPr kumimoji="0" lang="zh-CN" altLang="en-US" sz="1500">
              <a:solidFill>
                <a:srgbClr val="000000"/>
              </a:solidFill>
              <a:ea typeface="ＭＳ Ｐゴシック" panose="020B0600070205080204" pitchFamily="34" charset="-128"/>
            </a:endParaRPr>
          </a:p>
        </p:txBody>
      </p:sp>
      <p:grpSp>
        <p:nvGrpSpPr>
          <p:cNvPr id="2" name="Group 68"/>
          <p:cNvGrpSpPr>
            <a:grpSpLocks/>
          </p:cNvGrpSpPr>
          <p:nvPr/>
        </p:nvGrpSpPr>
        <p:grpSpPr bwMode="auto">
          <a:xfrm>
            <a:off x="12472988" y="5278438"/>
            <a:ext cx="989012" cy="184150"/>
            <a:chOff x="6657" y="3492"/>
            <a:chExt cx="527" cy="121"/>
          </a:xfrm>
        </p:grpSpPr>
        <p:sp>
          <p:nvSpPr>
            <p:cNvPr id="15409" name="Rectangle 69"/>
            <p:cNvSpPr>
              <a:spLocks noChangeArrowheads="1"/>
            </p:cNvSpPr>
            <p:nvPr/>
          </p:nvSpPr>
          <p:spPr bwMode="auto">
            <a:xfrm flipV="1">
              <a:off x="6789" y="3492"/>
              <a:ext cx="132" cy="121"/>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410" name="Rectangle 70"/>
            <p:cNvSpPr>
              <a:spLocks noChangeArrowheads="1"/>
            </p:cNvSpPr>
            <p:nvPr/>
          </p:nvSpPr>
          <p:spPr bwMode="auto">
            <a:xfrm flipV="1">
              <a:off x="6921" y="3492"/>
              <a:ext cx="131" cy="12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411" name="Rectangle 71"/>
            <p:cNvSpPr>
              <a:spLocks noChangeArrowheads="1"/>
            </p:cNvSpPr>
            <p:nvPr/>
          </p:nvSpPr>
          <p:spPr bwMode="auto">
            <a:xfrm flipV="1">
              <a:off x="7052" y="3492"/>
              <a:ext cx="132" cy="121"/>
            </a:xfrm>
            <a:prstGeom prst="rect">
              <a:avLst/>
            </a:prstGeom>
            <a:solidFill>
              <a:srgbClr val="99660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412" name="Rectangle 72"/>
            <p:cNvSpPr>
              <a:spLocks noChangeArrowheads="1"/>
            </p:cNvSpPr>
            <p:nvPr/>
          </p:nvSpPr>
          <p:spPr bwMode="auto">
            <a:xfrm flipV="1">
              <a:off x="6657" y="3492"/>
              <a:ext cx="132" cy="12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grpSp>
      <p:grpSp>
        <p:nvGrpSpPr>
          <p:cNvPr id="3" name="Group 73"/>
          <p:cNvGrpSpPr>
            <a:grpSpLocks/>
          </p:cNvGrpSpPr>
          <p:nvPr/>
        </p:nvGrpSpPr>
        <p:grpSpPr bwMode="auto">
          <a:xfrm>
            <a:off x="12472988" y="6203950"/>
            <a:ext cx="989012" cy="182563"/>
            <a:chOff x="6657" y="4103"/>
            <a:chExt cx="527" cy="121"/>
          </a:xfrm>
        </p:grpSpPr>
        <p:sp>
          <p:nvSpPr>
            <p:cNvPr id="15405" name="Rectangle 74"/>
            <p:cNvSpPr>
              <a:spLocks noChangeArrowheads="1"/>
            </p:cNvSpPr>
            <p:nvPr/>
          </p:nvSpPr>
          <p:spPr bwMode="auto">
            <a:xfrm flipV="1">
              <a:off x="6789" y="4103"/>
              <a:ext cx="132" cy="1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406" name="Rectangle 75"/>
            <p:cNvSpPr>
              <a:spLocks noChangeArrowheads="1"/>
            </p:cNvSpPr>
            <p:nvPr/>
          </p:nvSpPr>
          <p:spPr bwMode="auto">
            <a:xfrm flipV="1">
              <a:off x="6921" y="4103"/>
              <a:ext cx="131" cy="121"/>
            </a:xfrm>
            <a:prstGeom prst="rect">
              <a:avLst/>
            </a:prstGeom>
            <a:solidFill>
              <a:srgbClr val="99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407" name="Rectangle 76"/>
            <p:cNvSpPr>
              <a:spLocks noChangeArrowheads="1"/>
            </p:cNvSpPr>
            <p:nvPr/>
          </p:nvSpPr>
          <p:spPr bwMode="auto">
            <a:xfrm flipV="1">
              <a:off x="7052" y="4103"/>
              <a:ext cx="132" cy="121"/>
            </a:xfrm>
            <a:prstGeom prst="rect">
              <a:avLst/>
            </a:prstGeom>
            <a:solidFill>
              <a:srgbClr val="0099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408" name="Rectangle 77"/>
            <p:cNvSpPr>
              <a:spLocks noChangeArrowheads="1"/>
            </p:cNvSpPr>
            <p:nvPr/>
          </p:nvSpPr>
          <p:spPr bwMode="auto">
            <a:xfrm flipV="1">
              <a:off x="6657" y="4103"/>
              <a:ext cx="132" cy="121"/>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grpSp>
      <p:grpSp>
        <p:nvGrpSpPr>
          <p:cNvPr id="4" name="Group 78"/>
          <p:cNvGrpSpPr>
            <a:grpSpLocks/>
          </p:cNvGrpSpPr>
          <p:nvPr/>
        </p:nvGrpSpPr>
        <p:grpSpPr bwMode="auto">
          <a:xfrm>
            <a:off x="12472988" y="6450013"/>
            <a:ext cx="989012" cy="182562"/>
            <a:chOff x="6657" y="4266"/>
            <a:chExt cx="527" cy="121"/>
          </a:xfrm>
        </p:grpSpPr>
        <p:sp>
          <p:nvSpPr>
            <p:cNvPr id="15401" name="Rectangle 79"/>
            <p:cNvSpPr>
              <a:spLocks noChangeArrowheads="1"/>
            </p:cNvSpPr>
            <p:nvPr/>
          </p:nvSpPr>
          <p:spPr bwMode="auto">
            <a:xfrm flipV="1">
              <a:off x="6789" y="4266"/>
              <a:ext cx="132" cy="121"/>
            </a:xfrm>
            <a:prstGeom prst="rect">
              <a:avLst/>
            </a:prstGeom>
            <a:solidFill>
              <a:srgbClr val="99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402" name="Rectangle 80"/>
            <p:cNvSpPr>
              <a:spLocks noChangeArrowheads="1"/>
            </p:cNvSpPr>
            <p:nvPr/>
          </p:nvSpPr>
          <p:spPr bwMode="auto">
            <a:xfrm flipV="1">
              <a:off x="6921" y="4266"/>
              <a:ext cx="131" cy="121"/>
            </a:xfrm>
            <a:prstGeom prst="rect">
              <a:avLst/>
            </a:prstGeom>
            <a:solidFill>
              <a:srgbClr val="00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403" name="Rectangle 81"/>
            <p:cNvSpPr>
              <a:spLocks noChangeArrowheads="1"/>
            </p:cNvSpPr>
            <p:nvPr/>
          </p:nvSpPr>
          <p:spPr bwMode="auto">
            <a:xfrm flipV="1">
              <a:off x="7052" y="4266"/>
              <a:ext cx="132" cy="121"/>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404" name="Rectangle 82"/>
            <p:cNvSpPr>
              <a:spLocks noChangeArrowheads="1"/>
            </p:cNvSpPr>
            <p:nvPr/>
          </p:nvSpPr>
          <p:spPr bwMode="auto">
            <a:xfrm flipV="1">
              <a:off x="6657" y="4266"/>
              <a:ext cx="132" cy="121"/>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grpSp>
      <p:grpSp>
        <p:nvGrpSpPr>
          <p:cNvPr id="5" name="Group 83"/>
          <p:cNvGrpSpPr>
            <a:grpSpLocks/>
          </p:cNvGrpSpPr>
          <p:nvPr/>
        </p:nvGrpSpPr>
        <p:grpSpPr bwMode="auto">
          <a:xfrm>
            <a:off x="12472988" y="5527675"/>
            <a:ext cx="989012" cy="182563"/>
            <a:chOff x="6657" y="3656"/>
            <a:chExt cx="527" cy="121"/>
          </a:xfrm>
        </p:grpSpPr>
        <p:sp>
          <p:nvSpPr>
            <p:cNvPr id="15397" name="Rectangle 84"/>
            <p:cNvSpPr>
              <a:spLocks noChangeArrowheads="1"/>
            </p:cNvSpPr>
            <p:nvPr/>
          </p:nvSpPr>
          <p:spPr bwMode="auto">
            <a:xfrm flipV="1">
              <a:off x="6657" y="3656"/>
              <a:ext cx="132" cy="121"/>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398" name="Rectangle 85"/>
            <p:cNvSpPr>
              <a:spLocks noChangeArrowheads="1"/>
            </p:cNvSpPr>
            <p:nvPr/>
          </p:nvSpPr>
          <p:spPr bwMode="auto">
            <a:xfrm flipV="1">
              <a:off x="6789" y="3656"/>
              <a:ext cx="132" cy="12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399" name="Rectangle 86"/>
            <p:cNvSpPr>
              <a:spLocks noChangeArrowheads="1"/>
            </p:cNvSpPr>
            <p:nvPr/>
          </p:nvSpPr>
          <p:spPr bwMode="auto">
            <a:xfrm flipV="1">
              <a:off x="6921" y="3656"/>
              <a:ext cx="131" cy="121"/>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400" name="Rectangle 87"/>
            <p:cNvSpPr>
              <a:spLocks noChangeArrowheads="1"/>
            </p:cNvSpPr>
            <p:nvPr/>
          </p:nvSpPr>
          <p:spPr bwMode="auto">
            <a:xfrm flipV="1">
              <a:off x="7052" y="3656"/>
              <a:ext cx="132" cy="121"/>
            </a:xfrm>
            <a:prstGeom prst="rect">
              <a:avLst/>
            </a:prstGeom>
            <a:solidFill>
              <a:srgbClr val="08080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grpSp>
      <p:grpSp>
        <p:nvGrpSpPr>
          <p:cNvPr id="6" name="Group 88"/>
          <p:cNvGrpSpPr>
            <a:grpSpLocks/>
          </p:cNvGrpSpPr>
          <p:nvPr/>
        </p:nvGrpSpPr>
        <p:grpSpPr bwMode="auto">
          <a:xfrm>
            <a:off x="12472988" y="5957888"/>
            <a:ext cx="989012" cy="182562"/>
            <a:chOff x="6657" y="3941"/>
            <a:chExt cx="527" cy="121"/>
          </a:xfrm>
        </p:grpSpPr>
        <p:sp>
          <p:nvSpPr>
            <p:cNvPr id="15393" name="Rectangle 89"/>
            <p:cNvSpPr>
              <a:spLocks noChangeArrowheads="1"/>
            </p:cNvSpPr>
            <p:nvPr/>
          </p:nvSpPr>
          <p:spPr bwMode="auto">
            <a:xfrm flipV="1">
              <a:off x="6789" y="3941"/>
              <a:ext cx="132" cy="121"/>
            </a:xfrm>
            <a:prstGeom prst="rect">
              <a:avLst/>
            </a:prstGeom>
            <a:solidFill>
              <a:srgbClr val="CC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394" name="Rectangle 90"/>
            <p:cNvSpPr>
              <a:spLocks noChangeArrowheads="1"/>
            </p:cNvSpPr>
            <p:nvPr/>
          </p:nvSpPr>
          <p:spPr bwMode="auto">
            <a:xfrm flipV="1">
              <a:off x="6921" y="3941"/>
              <a:ext cx="131" cy="121"/>
            </a:xfrm>
            <a:prstGeom prst="rect">
              <a:avLst/>
            </a:prstGeom>
            <a:solidFill>
              <a:srgbClr val="66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395" name="Rectangle 91"/>
            <p:cNvSpPr>
              <a:spLocks noChangeArrowheads="1"/>
            </p:cNvSpPr>
            <p:nvPr/>
          </p:nvSpPr>
          <p:spPr bwMode="auto">
            <a:xfrm flipV="1">
              <a:off x="7052" y="3941"/>
              <a:ext cx="132" cy="121"/>
            </a:xfrm>
            <a:prstGeom prst="rect">
              <a:avLst/>
            </a:prstGeom>
            <a:solidFill>
              <a:srgbClr val="08080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396" name="Rectangle 92"/>
            <p:cNvSpPr>
              <a:spLocks noChangeArrowheads="1"/>
            </p:cNvSpPr>
            <p:nvPr/>
          </p:nvSpPr>
          <p:spPr bwMode="auto">
            <a:xfrm flipV="1">
              <a:off x="6657" y="3941"/>
              <a:ext cx="132" cy="121"/>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grpSp>
      <p:grpSp>
        <p:nvGrpSpPr>
          <p:cNvPr id="7" name="Group 93"/>
          <p:cNvGrpSpPr>
            <a:grpSpLocks/>
          </p:cNvGrpSpPr>
          <p:nvPr/>
        </p:nvGrpSpPr>
        <p:grpSpPr bwMode="auto">
          <a:xfrm>
            <a:off x="12472988" y="6697663"/>
            <a:ext cx="989012" cy="182562"/>
            <a:chOff x="6657" y="4430"/>
            <a:chExt cx="527" cy="121"/>
          </a:xfrm>
        </p:grpSpPr>
        <p:sp>
          <p:nvSpPr>
            <p:cNvPr id="15389" name="Rectangle 94"/>
            <p:cNvSpPr>
              <a:spLocks noChangeArrowheads="1"/>
            </p:cNvSpPr>
            <p:nvPr/>
          </p:nvSpPr>
          <p:spPr bwMode="auto">
            <a:xfrm flipV="1">
              <a:off x="6789" y="4430"/>
              <a:ext cx="132" cy="12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390" name="Rectangle 95"/>
            <p:cNvSpPr>
              <a:spLocks noChangeArrowheads="1"/>
            </p:cNvSpPr>
            <p:nvPr/>
          </p:nvSpPr>
          <p:spPr bwMode="auto">
            <a:xfrm flipV="1">
              <a:off x="6921" y="4430"/>
              <a:ext cx="131" cy="121"/>
            </a:xfrm>
            <a:prstGeom prst="rect">
              <a:avLst/>
            </a:prstGeom>
            <a:solidFill>
              <a:srgbClr val="00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391" name="Rectangle 96"/>
            <p:cNvSpPr>
              <a:spLocks noChangeArrowheads="1"/>
            </p:cNvSpPr>
            <p:nvPr/>
          </p:nvSpPr>
          <p:spPr bwMode="auto">
            <a:xfrm flipV="1">
              <a:off x="7052" y="4430"/>
              <a:ext cx="132" cy="121"/>
            </a:xfrm>
            <a:prstGeom prst="rect">
              <a:avLst/>
            </a:prstGeom>
            <a:solidFill>
              <a:srgbClr val="08080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392" name="Rectangle 97"/>
            <p:cNvSpPr>
              <a:spLocks noChangeArrowheads="1"/>
            </p:cNvSpPr>
            <p:nvPr/>
          </p:nvSpPr>
          <p:spPr bwMode="auto">
            <a:xfrm flipV="1">
              <a:off x="6657" y="4430"/>
              <a:ext cx="132" cy="1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grpSp>
      <p:grpSp>
        <p:nvGrpSpPr>
          <p:cNvPr id="8" name="Group 98"/>
          <p:cNvGrpSpPr>
            <a:grpSpLocks/>
          </p:cNvGrpSpPr>
          <p:nvPr/>
        </p:nvGrpSpPr>
        <p:grpSpPr bwMode="auto">
          <a:xfrm>
            <a:off x="12472988" y="5032375"/>
            <a:ext cx="989012" cy="184150"/>
            <a:chOff x="6657" y="3329"/>
            <a:chExt cx="527" cy="122"/>
          </a:xfrm>
        </p:grpSpPr>
        <p:sp>
          <p:nvSpPr>
            <p:cNvPr id="15385" name="Rectangle 99"/>
            <p:cNvSpPr>
              <a:spLocks noChangeArrowheads="1"/>
            </p:cNvSpPr>
            <p:nvPr/>
          </p:nvSpPr>
          <p:spPr bwMode="auto">
            <a:xfrm flipV="1">
              <a:off x="6789" y="3329"/>
              <a:ext cx="132" cy="122"/>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386" name="Rectangle 100"/>
            <p:cNvSpPr>
              <a:spLocks noChangeArrowheads="1"/>
            </p:cNvSpPr>
            <p:nvPr/>
          </p:nvSpPr>
          <p:spPr bwMode="auto">
            <a:xfrm flipV="1">
              <a:off x="6921" y="3329"/>
              <a:ext cx="131" cy="122"/>
            </a:xfrm>
            <a:prstGeom prst="rect">
              <a:avLst/>
            </a:prstGeom>
            <a:solidFill>
              <a:srgbClr val="99660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387" name="Rectangle 101"/>
            <p:cNvSpPr>
              <a:spLocks noChangeArrowheads="1"/>
            </p:cNvSpPr>
            <p:nvPr/>
          </p:nvSpPr>
          <p:spPr bwMode="auto">
            <a:xfrm flipV="1">
              <a:off x="7052" y="3329"/>
              <a:ext cx="132" cy="122"/>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388" name="Rectangle 102"/>
            <p:cNvSpPr>
              <a:spLocks noChangeArrowheads="1"/>
            </p:cNvSpPr>
            <p:nvPr/>
          </p:nvSpPr>
          <p:spPr bwMode="auto">
            <a:xfrm flipV="1">
              <a:off x="6657" y="3329"/>
              <a:ext cx="132" cy="122"/>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grpSp>
      <p:grpSp>
        <p:nvGrpSpPr>
          <p:cNvPr id="9" name="Group 103"/>
          <p:cNvGrpSpPr>
            <a:grpSpLocks/>
          </p:cNvGrpSpPr>
          <p:nvPr/>
        </p:nvGrpSpPr>
        <p:grpSpPr bwMode="auto">
          <a:xfrm>
            <a:off x="12472988" y="4600575"/>
            <a:ext cx="989012" cy="182563"/>
            <a:chOff x="6657" y="3043"/>
            <a:chExt cx="527" cy="121"/>
          </a:xfrm>
        </p:grpSpPr>
        <p:sp>
          <p:nvSpPr>
            <p:cNvPr id="15381" name="Rectangle 104"/>
            <p:cNvSpPr>
              <a:spLocks noChangeArrowheads="1"/>
            </p:cNvSpPr>
            <p:nvPr/>
          </p:nvSpPr>
          <p:spPr bwMode="auto">
            <a:xfrm flipV="1">
              <a:off x="6921" y="3043"/>
              <a:ext cx="131" cy="121"/>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382" name="Rectangle 105"/>
            <p:cNvSpPr>
              <a:spLocks noChangeArrowheads="1"/>
            </p:cNvSpPr>
            <p:nvPr/>
          </p:nvSpPr>
          <p:spPr bwMode="auto">
            <a:xfrm flipV="1">
              <a:off x="7052" y="3043"/>
              <a:ext cx="132" cy="121"/>
            </a:xfrm>
            <a:prstGeom prst="rect">
              <a:avLst/>
            </a:prstGeom>
            <a:solidFill>
              <a:srgbClr val="CC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383" name="Rectangle 106"/>
            <p:cNvSpPr>
              <a:spLocks noChangeArrowheads="1"/>
            </p:cNvSpPr>
            <p:nvPr/>
          </p:nvSpPr>
          <p:spPr bwMode="auto">
            <a:xfrm flipV="1">
              <a:off x="6657" y="3043"/>
              <a:ext cx="132" cy="12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384" name="Rectangle 107"/>
            <p:cNvSpPr>
              <a:spLocks noChangeArrowheads="1"/>
            </p:cNvSpPr>
            <p:nvPr/>
          </p:nvSpPr>
          <p:spPr bwMode="auto">
            <a:xfrm flipV="1">
              <a:off x="6789" y="3043"/>
              <a:ext cx="132" cy="121"/>
            </a:xfrm>
            <a:prstGeom prst="rect">
              <a:avLst/>
            </a:prstGeom>
            <a:solidFill>
              <a:srgbClr val="66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grpSp>
      <p:grpSp>
        <p:nvGrpSpPr>
          <p:cNvPr id="10" name="Group 108"/>
          <p:cNvGrpSpPr>
            <a:grpSpLocks/>
          </p:cNvGrpSpPr>
          <p:nvPr/>
        </p:nvGrpSpPr>
        <p:grpSpPr bwMode="auto">
          <a:xfrm>
            <a:off x="12472988" y="4354513"/>
            <a:ext cx="989012" cy="184150"/>
            <a:chOff x="6657" y="2881"/>
            <a:chExt cx="527" cy="121"/>
          </a:xfrm>
        </p:grpSpPr>
        <p:sp>
          <p:nvSpPr>
            <p:cNvPr id="15377" name="Rectangle 109"/>
            <p:cNvSpPr>
              <a:spLocks noChangeArrowheads="1"/>
            </p:cNvSpPr>
            <p:nvPr/>
          </p:nvSpPr>
          <p:spPr bwMode="auto">
            <a:xfrm flipV="1">
              <a:off x="6921" y="2881"/>
              <a:ext cx="131" cy="121"/>
            </a:xfrm>
            <a:prstGeom prst="rect">
              <a:avLst/>
            </a:prstGeom>
            <a:solidFill>
              <a:srgbClr val="B2B2B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378" name="Rectangle 110"/>
            <p:cNvSpPr>
              <a:spLocks noChangeArrowheads="1"/>
            </p:cNvSpPr>
            <p:nvPr/>
          </p:nvSpPr>
          <p:spPr bwMode="auto">
            <a:xfrm flipV="1">
              <a:off x="7052" y="2881"/>
              <a:ext cx="132" cy="12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379" name="Rectangle 111"/>
            <p:cNvSpPr>
              <a:spLocks noChangeArrowheads="1"/>
            </p:cNvSpPr>
            <p:nvPr/>
          </p:nvSpPr>
          <p:spPr bwMode="auto">
            <a:xfrm flipV="1">
              <a:off x="6657" y="2881"/>
              <a:ext cx="132" cy="121"/>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sp>
          <p:nvSpPr>
            <p:cNvPr id="15380" name="Rectangle 112"/>
            <p:cNvSpPr>
              <a:spLocks noChangeArrowheads="1"/>
            </p:cNvSpPr>
            <p:nvPr/>
          </p:nvSpPr>
          <p:spPr bwMode="auto">
            <a:xfrm flipV="1">
              <a:off x="6789" y="2881"/>
              <a:ext cx="132" cy="121"/>
            </a:xfrm>
            <a:prstGeom prst="rect">
              <a:avLst/>
            </a:prstGeom>
            <a:solidFill>
              <a:srgbClr val="08080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algn="ctr" eaLnBrk="1" hangingPunct="1">
                <a:defRPr/>
              </a:pPr>
              <a:endParaRPr lang="zh-CN" altLang="en-US">
                <a:solidFill>
                  <a:srgbClr val="000000"/>
                </a:solidFill>
                <a:ea typeface="黑体" panose="02010609060101010101" pitchFamily="49" charset="-122"/>
              </a:endParaRPr>
            </a:p>
          </p:txBody>
        </p:sp>
      </p:grpSp>
      <p:sp>
        <p:nvSpPr>
          <p:cNvPr id="15375" name="Rectangle 113"/>
          <p:cNvSpPr>
            <a:spLocks noChangeArrowheads="1"/>
          </p:cNvSpPr>
          <p:nvPr/>
        </p:nvSpPr>
        <p:spPr bwMode="auto">
          <a:xfrm>
            <a:off x="12269788" y="2263775"/>
            <a:ext cx="1401762"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98" tIns="43900" rIns="87798" bIns="43900"/>
          <a:lstStyle>
            <a:lvl1pPr marL="300038" indent="-300038" defTabSz="801688"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defTabSz="801688"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defTabSz="801688"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defTabSz="801688"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defTabSz="801688"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defTabSz="801688"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defTabSz="801688"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defTabSz="801688"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defTabSz="801688"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eaLnBrk="1" hangingPunct="1">
              <a:lnSpc>
                <a:spcPct val="120000"/>
              </a:lnSpc>
              <a:spcBef>
                <a:spcPct val="20000"/>
              </a:spcBef>
              <a:defRPr/>
            </a:pPr>
            <a:r>
              <a:rPr kumimoji="0" lang="zh-CN" altLang="en-US" sz="1500" b="1">
                <a:solidFill>
                  <a:srgbClr val="F8F8F8"/>
                </a:solidFill>
                <a:latin typeface="华文细黑" panose="02010600040101010101" pitchFamily="2" charset="-122"/>
              </a:rPr>
              <a:t>配色参考方案：</a:t>
            </a:r>
          </a:p>
          <a:p>
            <a:pPr eaLnBrk="1" hangingPunct="1">
              <a:lnSpc>
                <a:spcPct val="120000"/>
              </a:lnSpc>
              <a:spcBef>
                <a:spcPct val="20000"/>
              </a:spcBef>
              <a:defRPr/>
            </a:pPr>
            <a:r>
              <a:rPr kumimoji="0" lang="zh-CN" altLang="en-US" sz="1500" b="1">
                <a:solidFill>
                  <a:srgbClr val="F8F8F8"/>
                </a:solidFill>
                <a:latin typeface="华文细黑" panose="02010600040101010101" pitchFamily="2" charset="-122"/>
              </a:rPr>
              <a:t>建议同一页面内不超过四种颜色，以下是９组配色方案，同一页面内只选择一组使用。</a:t>
            </a:r>
          </a:p>
          <a:p>
            <a:pPr eaLnBrk="1" hangingPunct="1">
              <a:lnSpc>
                <a:spcPct val="120000"/>
              </a:lnSpc>
              <a:spcBef>
                <a:spcPct val="20000"/>
              </a:spcBef>
              <a:defRPr/>
            </a:pPr>
            <a:r>
              <a:rPr kumimoji="0" lang="zh-CN" altLang="en-US" sz="1500" b="1">
                <a:solidFill>
                  <a:srgbClr val="F8F8F8"/>
                </a:solidFill>
                <a:latin typeface="华文细黑" panose="02010600040101010101" pitchFamily="2" charset="-122"/>
              </a:rPr>
              <a:t>（仅供参考）</a:t>
            </a:r>
          </a:p>
        </p:txBody>
      </p:sp>
      <p:sp>
        <p:nvSpPr>
          <p:cNvPr id="15376" name="Rectangle 114"/>
          <p:cNvSpPr>
            <a:spLocks noChangeArrowheads="1"/>
          </p:cNvSpPr>
          <p:nvPr/>
        </p:nvSpPr>
        <p:spPr bwMode="auto">
          <a:xfrm>
            <a:off x="12269788" y="-61913"/>
            <a:ext cx="1401762" cy="83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798" tIns="43900" rIns="87798" bIns="43900"/>
          <a:lstStyle>
            <a:lvl1pPr marL="300038" indent="-300038" defTabSz="801688" eaLnBrk="0" hangingPunct="0">
              <a:defRPr kumimoji="1" sz="1200">
                <a:solidFill>
                  <a:schemeClr val="tx1"/>
                </a:solidFill>
                <a:latin typeface="FrutigerNext LT Regular" panose="020B0503040504020204" pitchFamily="34" charset="0"/>
                <a:ea typeface="宋体" panose="02010600030101010101" pitchFamily="2" charset="-122"/>
              </a:defRPr>
            </a:lvl1pPr>
            <a:lvl2pPr marL="742950" indent="-285750" defTabSz="801688" eaLnBrk="0" hangingPunct="0">
              <a:defRPr kumimoji="1" sz="1200">
                <a:solidFill>
                  <a:schemeClr val="tx1"/>
                </a:solidFill>
                <a:latin typeface="FrutigerNext LT Regular" panose="020B0503040504020204" pitchFamily="34" charset="0"/>
                <a:ea typeface="宋体" panose="02010600030101010101" pitchFamily="2" charset="-122"/>
              </a:defRPr>
            </a:lvl2pPr>
            <a:lvl3pPr marL="1143000" indent="-228600" defTabSz="801688" eaLnBrk="0" hangingPunct="0">
              <a:defRPr kumimoji="1" sz="1200">
                <a:solidFill>
                  <a:schemeClr val="tx1"/>
                </a:solidFill>
                <a:latin typeface="FrutigerNext LT Regular" panose="020B0503040504020204" pitchFamily="34" charset="0"/>
                <a:ea typeface="宋体" panose="02010600030101010101" pitchFamily="2" charset="-122"/>
              </a:defRPr>
            </a:lvl3pPr>
            <a:lvl4pPr marL="1600200" indent="-228600" defTabSz="801688" eaLnBrk="0" hangingPunct="0">
              <a:defRPr kumimoji="1" sz="1200">
                <a:solidFill>
                  <a:schemeClr val="tx1"/>
                </a:solidFill>
                <a:latin typeface="FrutigerNext LT Regular" panose="020B0503040504020204" pitchFamily="34" charset="0"/>
                <a:ea typeface="宋体" panose="02010600030101010101" pitchFamily="2" charset="-122"/>
              </a:defRPr>
            </a:lvl4pPr>
            <a:lvl5pPr marL="2057400" indent="-228600" defTabSz="801688" eaLnBrk="0" hangingPunct="0">
              <a:defRPr kumimoji="1" sz="1200">
                <a:solidFill>
                  <a:schemeClr val="tx1"/>
                </a:solidFill>
                <a:latin typeface="FrutigerNext LT Regular" panose="020B0503040504020204" pitchFamily="34" charset="0"/>
                <a:ea typeface="宋体" panose="02010600030101010101" pitchFamily="2" charset="-122"/>
              </a:defRPr>
            </a:lvl5pPr>
            <a:lvl6pPr marL="2514600" indent="-228600" defTabSz="801688"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6pPr>
            <a:lvl7pPr marL="2971800" indent="-228600" defTabSz="801688"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7pPr>
            <a:lvl8pPr marL="3429000" indent="-228600" defTabSz="801688"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8pPr>
            <a:lvl9pPr marL="3886200" indent="-228600" defTabSz="801688" eaLnBrk="0" fontAlgn="base" hangingPunct="0">
              <a:spcBef>
                <a:spcPct val="0"/>
              </a:spcBef>
              <a:spcAft>
                <a:spcPct val="0"/>
              </a:spcAft>
              <a:defRPr kumimoji="1" sz="1200">
                <a:solidFill>
                  <a:schemeClr val="tx1"/>
                </a:solidFill>
                <a:latin typeface="FrutigerNext LT Regular" panose="020B0503040504020204" pitchFamily="34" charset="0"/>
                <a:ea typeface="宋体" panose="02010600030101010101" pitchFamily="2" charset="-122"/>
              </a:defRPr>
            </a:lvl9pPr>
          </a:lstStyle>
          <a:p>
            <a:pPr eaLnBrk="1" hangingPunct="1">
              <a:lnSpc>
                <a:spcPct val="120000"/>
              </a:lnSpc>
              <a:spcBef>
                <a:spcPct val="20000"/>
              </a:spcBef>
              <a:defRPr/>
            </a:pPr>
            <a:r>
              <a:rPr kumimoji="0" lang="zh-CN" altLang="en-US" sz="1500" b="1">
                <a:solidFill>
                  <a:srgbClr val="F8F8F8"/>
                </a:solidFill>
                <a:latin typeface="华文细黑" panose="02010600040101010101" pitchFamily="2" charset="-122"/>
              </a:rPr>
              <a:t>客户或者合作伙伴的标志放在右上角</a:t>
            </a:r>
            <a:r>
              <a:rPr kumimoji="0" lang="en-US" altLang="zh-CN" sz="1500" b="1">
                <a:solidFill>
                  <a:srgbClr val="F8F8F8"/>
                </a:solidFill>
                <a:latin typeface="华文细黑" panose="02010600040101010101" pitchFamily="2" charset="-122"/>
              </a:rPr>
              <a:t>.</a:t>
            </a:r>
          </a:p>
        </p:txBody>
      </p:sp>
    </p:spTree>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p:transition/>
  <p:txStyles>
    <p:titleStyle>
      <a:lvl1pPr algn="ctr" defTabSz="801688" rtl="0" eaLnBrk="0" fontAlgn="base" hangingPunct="0">
        <a:spcBef>
          <a:spcPct val="0"/>
        </a:spcBef>
        <a:spcAft>
          <a:spcPct val="0"/>
        </a:spcAft>
        <a:defRPr sz="3800">
          <a:solidFill>
            <a:schemeClr val="tx2"/>
          </a:solidFill>
          <a:latin typeface="+mj-lt"/>
          <a:ea typeface="+mj-ea"/>
          <a:cs typeface="+mj-cs"/>
        </a:defRPr>
      </a:lvl1pPr>
      <a:lvl2pPr algn="ctr" defTabSz="801688" rtl="0" eaLnBrk="0" fontAlgn="base" hangingPunct="0">
        <a:spcBef>
          <a:spcPct val="0"/>
        </a:spcBef>
        <a:spcAft>
          <a:spcPct val="0"/>
        </a:spcAft>
        <a:defRPr sz="3800">
          <a:solidFill>
            <a:schemeClr val="tx2"/>
          </a:solidFill>
          <a:latin typeface="Arial" pitchFamily="34" charset="0"/>
          <a:ea typeface="宋体" pitchFamily="2" charset="-122"/>
        </a:defRPr>
      </a:lvl2pPr>
      <a:lvl3pPr algn="ctr" defTabSz="801688" rtl="0" eaLnBrk="0" fontAlgn="base" hangingPunct="0">
        <a:spcBef>
          <a:spcPct val="0"/>
        </a:spcBef>
        <a:spcAft>
          <a:spcPct val="0"/>
        </a:spcAft>
        <a:defRPr sz="3800">
          <a:solidFill>
            <a:schemeClr val="tx2"/>
          </a:solidFill>
          <a:latin typeface="Arial" pitchFamily="34" charset="0"/>
          <a:ea typeface="宋体" pitchFamily="2" charset="-122"/>
        </a:defRPr>
      </a:lvl3pPr>
      <a:lvl4pPr algn="ctr" defTabSz="801688" rtl="0" eaLnBrk="0" fontAlgn="base" hangingPunct="0">
        <a:spcBef>
          <a:spcPct val="0"/>
        </a:spcBef>
        <a:spcAft>
          <a:spcPct val="0"/>
        </a:spcAft>
        <a:defRPr sz="3800">
          <a:solidFill>
            <a:schemeClr val="tx2"/>
          </a:solidFill>
          <a:latin typeface="Arial" pitchFamily="34" charset="0"/>
          <a:ea typeface="宋体" pitchFamily="2" charset="-122"/>
        </a:defRPr>
      </a:lvl4pPr>
      <a:lvl5pPr algn="ctr" defTabSz="801688" rtl="0" eaLnBrk="0" fontAlgn="base" hangingPunct="0">
        <a:spcBef>
          <a:spcPct val="0"/>
        </a:spcBef>
        <a:spcAft>
          <a:spcPct val="0"/>
        </a:spcAft>
        <a:defRPr sz="3800">
          <a:solidFill>
            <a:schemeClr val="tx2"/>
          </a:solidFill>
          <a:latin typeface="Arial" pitchFamily="34" charset="0"/>
          <a:ea typeface="宋体" pitchFamily="2" charset="-122"/>
        </a:defRPr>
      </a:lvl5pPr>
      <a:lvl6pPr marL="457200" algn="ctr" defTabSz="801688" rtl="0" fontAlgn="base">
        <a:spcBef>
          <a:spcPct val="0"/>
        </a:spcBef>
        <a:spcAft>
          <a:spcPct val="0"/>
        </a:spcAft>
        <a:defRPr sz="3800">
          <a:solidFill>
            <a:schemeClr val="tx2"/>
          </a:solidFill>
          <a:latin typeface="Arial" pitchFamily="34" charset="0"/>
          <a:ea typeface="宋体" pitchFamily="2" charset="-122"/>
        </a:defRPr>
      </a:lvl6pPr>
      <a:lvl7pPr marL="914400" algn="ctr" defTabSz="801688" rtl="0" fontAlgn="base">
        <a:spcBef>
          <a:spcPct val="0"/>
        </a:spcBef>
        <a:spcAft>
          <a:spcPct val="0"/>
        </a:spcAft>
        <a:defRPr sz="3800">
          <a:solidFill>
            <a:schemeClr val="tx2"/>
          </a:solidFill>
          <a:latin typeface="Arial" pitchFamily="34" charset="0"/>
          <a:ea typeface="宋体" pitchFamily="2" charset="-122"/>
        </a:defRPr>
      </a:lvl7pPr>
      <a:lvl8pPr marL="1371600" algn="ctr" defTabSz="801688" rtl="0" fontAlgn="base">
        <a:spcBef>
          <a:spcPct val="0"/>
        </a:spcBef>
        <a:spcAft>
          <a:spcPct val="0"/>
        </a:spcAft>
        <a:defRPr sz="3800">
          <a:solidFill>
            <a:schemeClr val="tx2"/>
          </a:solidFill>
          <a:latin typeface="Arial" pitchFamily="34" charset="0"/>
          <a:ea typeface="宋体" pitchFamily="2" charset="-122"/>
        </a:defRPr>
      </a:lvl8pPr>
      <a:lvl9pPr marL="1828800" algn="ctr" defTabSz="801688" rtl="0" fontAlgn="base">
        <a:spcBef>
          <a:spcPct val="0"/>
        </a:spcBef>
        <a:spcAft>
          <a:spcPct val="0"/>
        </a:spcAft>
        <a:defRPr sz="3800">
          <a:solidFill>
            <a:schemeClr val="tx2"/>
          </a:solidFill>
          <a:latin typeface="Arial" pitchFamily="34" charset="0"/>
          <a:ea typeface="宋体" pitchFamily="2" charset="-122"/>
        </a:defRPr>
      </a:lvl9pPr>
    </p:titleStyle>
    <p:bodyStyle>
      <a:lvl1pPr marL="300038" indent="-300038" algn="l" defTabSz="801688" rtl="0" eaLnBrk="0" fontAlgn="base" hangingPunct="0">
        <a:spcBef>
          <a:spcPct val="20000"/>
        </a:spcBef>
        <a:spcAft>
          <a:spcPct val="0"/>
        </a:spcAft>
        <a:buChar char="•"/>
        <a:defRPr sz="2800">
          <a:solidFill>
            <a:schemeClr val="tx1"/>
          </a:solidFill>
          <a:latin typeface="+mn-lt"/>
          <a:ea typeface="+mn-ea"/>
          <a:cs typeface="+mn-cs"/>
        </a:defRPr>
      </a:lvl1pPr>
      <a:lvl2pPr marL="652463" indent="-250825" algn="l" defTabSz="801688" rtl="0" eaLnBrk="0" fontAlgn="base" hangingPunct="0">
        <a:spcBef>
          <a:spcPct val="20000"/>
        </a:spcBef>
        <a:spcAft>
          <a:spcPct val="0"/>
        </a:spcAft>
        <a:buChar char="–"/>
        <a:defRPr sz="2500">
          <a:solidFill>
            <a:schemeClr val="tx1"/>
          </a:solidFill>
          <a:latin typeface="+mn-lt"/>
          <a:ea typeface="+mn-ea"/>
        </a:defRPr>
      </a:lvl2pPr>
      <a:lvl3pPr marL="1003300" indent="-201613" algn="l" defTabSz="801688" rtl="0" eaLnBrk="0" fontAlgn="base" hangingPunct="0">
        <a:spcBef>
          <a:spcPct val="20000"/>
        </a:spcBef>
        <a:spcAft>
          <a:spcPct val="0"/>
        </a:spcAft>
        <a:buChar char="•"/>
        <a:defRPr sz="2200">
          <a:solidFill>
            <a:schemeClr val="tx1"/>
          </a:solidFill>
          <a:latin typeface="+mn-lt"/>
          <a:ea typeface="+mn-ea"/>
        </a:defRPr>
      </a:lvl3pPr>
      <a:lvl4pPr marL="1401763" indent="-200025" algn="l" defTabSz="801688" rtl="0" eaLnBrk="0" fontAlgn="base" hangingPunct="0">
        <a:spcBef>
          <a:spcPct val="20000"/>
        </a:spcBef>
        <a:spcAft>
          <a:spcPct val="0"/>
        </a:spcAft>
        <a:buChar char="–"/>
        <a:defRPr sz="1700">
          <a:solidFill>
            <a:schemeClr val="tx1"/>
          </a:solidFill>
          <a:latin typeface="+mn-lt"/>
          <a:ea typeface="+mn-ea"/>
        </a:defRPr>
      </a:lvl4pPr>
      <a:lvl5pPr marL="1803400" indent="-201613" algn="l" defTabSz="801688" rtl="0" eaLnBrk="0" fontAlgn="base" hangingPunct="0">
        <a:spcBef>
          <a:spcPct val="20000"/>
        </a:spcBef>
        <a:spcAft>
          <a:spcPct val="0"/>
        </a:spcAft>
        <a:buChar char="»"/>
        <a:defRPr sz="1700">
          <a:solidFill>
            <a:schemeClr val="tx1"/>
          </a:solidFill>
          <a:latin typeface="+mn-lt"/>
          <a:ea typeface="+mn-ea"/>
        </a:defRPr>
      </a:lvl5pPr>
      <a:lvl6pPr marL="2260600" indent="-201613" algn="l" defTabSz="801688" rtl="0" fontAlgn="base">
        <a:spcBef>
          <a:spcPct val="20000"/>
        </a:spcBef>
        <a:spcAft>
          <a:spcPct val="0"/>
        </a:spcAft>
        <a:buChar char="»"/>
        <a:defRPr sz="1700">
          <a:solidFill>
            <a:schemeClr val="tx1"/>
          </a:solidFill>
          <a:latin typeface="+mn-lt"/>
          <a:ea typeface="+mn-ea"/>
        </a:defRPr>
      </a:lvl6pPr>
      <a:lvl7pPr marL="2717800" indent="-201613" algn="l" defTabSz="801688" rtl="0" fontAlgn="base">
        <a:spcBef>
          <a:spcPct val="20000"/>
        </a:spcBef>
        <a:spcAft>
          <a:spcPct val="0"/>
        </a:spcAft>
        <a:buChar char="»"/>
        <a:defRPr sz="1700">
          <a:solidFill>
            <a:schemeClr val="tx1"/>
          </a:solidFill>
          <a:latin typeface="+mn-lt"/>
          <a:ea typeface="+mn-ea"/>
        </a:defRPr>
      </a:lvl7pPr>
      <a:lvl8pPr marL="3175000" indent="-201613" algn="l" defTabSz="801688" rtl="0" fontAlgn="base">
        <a:spcBef>
          <a:spcPct val="20000"/>
        </a:spcBef>
        <a:spcAft>
          <a:spcPct val="0"/>
        </a:spcAft>
        <a:buChar char="»"/>
        <a:defRPr sz="1700">
          <a:solidFill>
            <a:schemeClr val="tx1"/>
          </a:solidFill>
          <a:latin typeface="+mn-lt"/>
          <a:ea typeface="+mn-ea"/>
        </a:defRPr>
      </a:lvl8pPr>
      <a:lvl9pPr marL="3632200" indent="-201613" algn="l" defTabSz="801688" rtl="0" fontAlgn="base">
        <a:spcBef>
          <a:spcPct val="20000"/>
        </a:spcBef>
        <a:spcAft>
          <a:spcPct val="0"/>
        </a:spcAft>
        <a:buChar char="»"/>
        <a:defRPr sz="17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343" name="Picture 79" descr="5"/>
          <p:cNvPicPr>
            <a:picLocks noChangeAspect="1" noChangeArrowheads="1"/>
          </p:cNvPicPr>
          <p:nvPr/>
        </p:nvPicPr>
        <p:blipFill>
          <a:blip r:embed="rId2" cstate="print"/>
          <a:srcRect/>
          <a:stretch>
            <a:fillRect/>
          </a:stretch>
        </p:blipFill>
        <p:spPr bwMode="auto">
          <a:xfrm>
            <a:off x="1" y="5616583"/>
            <a:ext cx="12195175" cy="1241425"/>
          </a:xfrm>
          <a:prstGeom prst="rect">
            <a:avLst/>
          </a:prstGeom>
          <a:noFill/>
        </p:spPr>
      </p:pic>
      <p:sp>
        <p:nvSpPr>
          <p:cNvPr id="11344" name="Text Box 80"/>
          <p:cNvSpPr txBox="1">
            <a:spLocks noChangeArrowheads="1"/>
          </p:cNvSpPr>
          <p:nvPr/>
        </p:nvSpPr>
        <p:spPr bwMode="auto">
          <a:xfrm>
            <a:off x="4613282" y="2616207"/>
            <a:ext cx="3063498" cy="830916"/>
          </a:xfrm>
          <a:prstGeom prst="rect">
            <a:avLst/>
          </a:prstGeom>
          <a:noFill/>
          <a:ln w="9525">
            <a:noFill/>
            <a:miter lim="800000"/>
            <a:headEnd/>
            <a:tailEnd/>
          </a:ln>
        </p:spPr>
        <p:txBody>
          <a:bodyPr wrap="none" lIns="91360" tIns="45680" rIns="91360" bIns="45680">
            <a:spAutoFit/>
          </a:bodyPr>
          <a:lstStyle/>
          <a:p>
            <a:pPr eaLnBrk="0" hangingPunct="0"/>
            <a:r>
              <a:rPr lang="en-US" altLang="zh-CN" sz="4800" dirty="0">
                <a:solidFill>
                  <a:schemeClr val="folHlink"/>
                </a:solidFill>
                <a:latin typeface="FrutigerNext LT Medium" pitchFamily="34" charset="0"/>
                <a:ea typeface="MS PGothic" pitchFamily="34" charset="-128"/>
              </a:rPr>
              <a:t>Thank you</a:t>
            </a:r>
          </a:p>
        </p:txBody>
      </p:sp>
      <p:sp>
        <p:nvSpPr>
          <p:cNvPr id="11345" name="Text Box 81"/>
          <p:cNvSpPr txBox="1">
            <a:spLocks noChangeArrowheads="1"/>
          </p:cNvSpPr>
          <p:nvPr/>
        </p:nvSpPr>
        <p:spPr bwMode="auto">
          <a:xfrm>
            <a:off x="4633914" y="3409951"/>
            <a:ext cx="3194239" cy="523139"/>
          </a:xfrm>
          <a:prstGeom prst="rect">
            <a:avLst/>
          </a:prstGeom>
          <a:noFill/>
          <a:ln w="9525">
            <a:noFill/>
            <a:miter lim="800000"/>
            <a:headEnd/>
            <a:tailEnd/>
          </a:ln>
        </p:spPr>
        <p:txBody>
          <a:bodyPr wrap="none" lIns="91360" tIns="45680" rIns="91360" bIns="45680">
            <a:spAutoFit/>
          </a:bodyPr>
          <a:lstStyle/>
          <a:p>
            <a:pPr eaLnBrk="0" hangingPunct="0"/>
            <a:r>
              <a:rPr lang="en-US" altLang="zh-CN" sz="2800" dirty="0">
                <a:solidFill>
                  <a:srgbClr val="666666"/>
                </a:solidFill>
                <a:latin typeface="FrutigerNext LT Regular" pitchFamily="34" charset="0"/>
                <a:ea typeface="MS PGothic" pitchFamily="34" charset="-128"/>
              </a:rPr>
              <a:t>www.huawei.com</a:t>
            </a:r>
            <a:endParaRPr lang="en-US" altLang="zh-CN" sz="2300" dirty="0">
              <a:solidFill>
                <a:srgbClr val="990000"/>
              </a:solidFill>
              <a:latin typeface="FrutigerNext LT Regular" pitchFamily="34" charset="0"/>
              <a:ea typeface="MS PGothic" pitchFamily="34" charset="-128"/>
            </a:endParaRPr>
          </a:p>
        </p:txBody>
      </p:sp>
    </p:spTree>
  </p:cSld>
  <p:clrMap bg1="lt1" tx1="dk1" bg2="lt2" tx2="dk2" accent1="accent1" accent2="accent2" accent3="accent3" accent4="accent4" accent5="accent5" accent6="accent6" hlink="hlink" folHlink="folHlink"/>
  <p:transition advClick="0"/>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68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361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04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722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606" indent="-342606"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308" indent="-285505"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2012" indent="-228403"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598818" indent="-228403" algn="l" rtl="0" eaLnBrk="0" fontAlgn="base" hangingPunct="0">
        <a:spcBef>
          <a:spcPct val="20000"/>
        </a:spcBef>
        <a:spcAft>
          <a:spcPct val="0"/>
        </a:spcAft>
        <a:buChar char="–"/>
        <a:defRPr sz="1600">
          <a:solidFill>
            <a:schemeClr val="tx1"/>
          </a:solidFill>
          <a:latin typeface="+mn-lt"/>
          <a:ea typeface="+mn-ea"/>
          <a:cs typeface="+mn-cs"/>
        </a:defRPr>
      </a:lvl4pPr>
      <a:lvl5pPr marL="2055623" indent="-228403"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2429"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69234"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6039"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2844"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3611" rtl="0" eaLnBrk="1" latinLnBrk="0" hangingPunct="1">
        <a:defRPr sz="1700" kern="1200">
          <a:solidFill>
            <a:schemeClr val="tx1"/>
          </a:solidFill>
          <a:latin typeface="+mn-lt"/>
          <a:ea typeface="+mn-ea"/>
          <a:cs typeface="+mn-cs"/>
        </a:defRPr>
      </a:lvl1pPr>
      <a:lvl2pPr marL="456809" algn="l" defTabSz="913611" rtl="0" eaLnBrk="1" latinLnBrk="0" hangingPunct="1">
        <a:defRPr sz="1700" kern="1200">
          <a:solidFill>
            <a:schemeClr val="tx1"/>
          </a:solidFill>
          <a:latin typeface="+mn-lt"/>
          <a:ea typeface="+mn-ea"/>
          <a:cs typeface="+mn-cs"/>
        </a:defRPr>
      </a:lvl2pPr>
      <a:lvl3pPr marL="913611" algn="l" defTabSz="913611" rtl="0" eaLnBrk="1" latinLnBrk="0" hangingPunct="1">
        <a:defRPr sz="1700" kern="1200">
          <a:solidFill>
            <a:schemeClr val="tx1"/>
          </a:solidFill>
          <a:latin typeface="+mn-lt"/>
          <a:ea typeface="+mn-ea"/>
          <a:cs typeface="+mn-cs"/>
        </a:defRPr>
      </a:lvl3pPr>
      <a:lvl4pPr marL="1370416" algn="l" defTabSz="913611" rtl="0" eaLnBrk="1" latinLnBrk="0" hangingPunct="1">
        <a:defRPr sz="1700" kern="1200">
          <a:solidFill>
            <a:schemeClr val="tx1"/>
          </a:solidFill>
          <a:latin typeface="+mn-lt"/>
          <a:ea typeface="+mn-ea"/>
          <a:cs typeface="+mn-cs"/>
        </a:defRPr>
      </a:lvl4pPr>
      <a:lvl5pPr marL="1827220" algn="l" defTabSz="913611" rtl="0" eaLnBrk="1" latinLnBrk="0" hangingPunct="1">
        <a:defRPr sz="1700" kern="1200">
          <a:solidFill>
            <a:schemeClr val="tx1"/>
          </a:solidFill>
          <a:latin typeface="+mn-lt"/>
          <a:ea typeface="+mn-ea"/>
          <a:cs typeface="+mn-cs"/>
        </a:defRPr>
      </a:lvl5pPr>
      <a:lvl6pPr marL="2284025" algn="l" defTabSz="913611" rtl="0" eaLnBrk="1" latinLnBrk="0" hangingPunct="1">
        <a:defRPr sz="1700" kern="1200">
          <a:solidFill>
            <a:schemeClr val="tx1"/>
          </a:solidFill>
          <a:latin typeface="+mn-lt"/>
          <a:ea typeface="+mn-ea"/>
          <a:cs typeface="+mn-cs"/>
        </a:defRPr>
      </a:lvl6pPr>
      <a:lvl7pPr marL="2740833" algn="l" defTabSz="913611" rtl="0" eaLnBrk="1" latinLnBrk="0" hangingPunct="1">
        <a:defRPr sz="1700" kern="1200">
          <a:solidFill>
            <a:schemeClr val="tx1"/>
          </a:solidFill>
          <a:latin typeface="+mn-lt"/>
          <a:ea typeface="+mn-ea"/>
          <a:cs typeface="+mn-cs"/>
        </a:defRPr>
      </a:lvl7pPr>
      <a:lvl8pPr marL="3197636" algn="l" defTabSz="913611" rtl="0" eaLnBrk="1" latinLnBrk="0" hangingPunct="1">
        <a:defRPr sz="1700" kern="1200">
          <a:solidFill>
            <a:schemeClr val="tx1"/>
          </a:solidFill>
          <a:latin typeface="+mn-lt"/>
          <a:ea typeface="+mn-ea"/>
          <a:cs typeface="+mn-cs"/>
        </a:defRPr>
      </a:lvl8pPr>
      <a:lvl9pPr marL="3654439" algn="l" defTabSz="913611"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97"/>
          <p:cNvGrpSpPr>
            <a:grpSpLocks/>
          </p:cNvGrpSpPr>
          <p:nvPr/>
        </p:nvGrpSpPr>
        <p:grpSpPr bwMode="auto">
          <a:xfrm>
            <a:off x="1" y="6223000"/>
            <a:ext cx="12195175" cy="635000"/>
            <a:chOff x="0" y="3920"/>
            <a:chExt cx="7682" cy="400"/>
          </a:xfrm>
        </p:grpSpPr>
        <p:pic>
          <p:nvPicPr>
            <p:cNvPr id="10338" name="Picture 98" descr="图片1"/>
            <p:cNvPicPr>
              <a:picLocks noChangeAspect="1" noChangeArrowheads="1"/>
            </p:cNvPicPr>
            <p:nvPr userDrawn="1"/>
          </p:nvPicPr>
          <p:blipFill>
            <a:blip r:embed="rId3" cstate="print"/>
            <a:srcRect/>
            <a:stretch>
              <a:fillRect/>
            </a:stretch>
          </p:blipFill>
          <p:spPr bwMode="auto">
            <a:xfrm>
              <a:off x="0" y="3920"/>
              <a:ext cx="5760" cy="400"/>
            </a:xfrm>
            <a:prstGeom prst="rect">
              <a:avLst/>
            </a:prstGeom>
            <a:noFill/>
          </p:spPr>
        </p:pic>
        <p:pic>
          <p:nvPicPr>
            <p:cNvPr id="10339" name="Picture 99" descr="图片1"/>
            <p:cNvPicPr>
              <a:picLocks noChangeAspect="1" noChangeArrowheads="1"/>
            </p:cNvPicPr>
            <p:nvPr userDrawn="1"/>
          </p:nvPicPr>
          <p:blipFill>
            <a:blip r:embed="rId3" cstate="print"/>
            <a:srcRect/>
            <a:stretch>
              <a:fillRect/>
            </a:stretch>
          </p:blipFill>
          <p:spPr bwMode="auto">
            <a:xfrm>
              <a:off x="1539" y="3920"/>
              <a:ext cx="5760" cy="400"/>
            </a:xfrm>
            <a:prstGeom prst="rect">
              <a:avLst/>
            </a:prstGeom>
            <a:noFill/>
          </p:spPr>
        </p:pic>
        <p:pic>
          <p:nvPicPr>
            <p:cNvPr id="10340" name="Picture 100" descr="图片1"/>
            <p:cNvPicPr>
              <a:picLocks noChangeAspect="1" noChangeArrowheads="1"/>
            </p:cNvPicPr>
            <p:nvPr userDrawn="1"/>
          </p:nvPicPr>
          <p:blipFill>
            <a:blip r:embed="rId3" cstate="print"/>
            <a:srcRect/>
            <a:stretch>
              <a:fillRect/>
            </a:stretch>
          </p:blipFill>
          <p:spPr bwMode="auto">
            <a:xfrm rot="10800000">
              <a:off x="6619" y="3920"/>
              <a:ext cx="1063" cy="400"/>
            </a:xfrm>
            <a:prstGeom prst="rect">
              <a:avLst/>
            </a:prstGeom>
            <a:noFill/>
          </p:spPr>
        </p:pic>
      </p:grpSp>
      <p:pic>
        <p:nvPicPr>
          <p:cNvPr id="10341" name="Picture 101" descr="图片3副本"/>
          <p:cNvPicPr>
            <a:picLocks noChangeAspect="1" noChangeArrowheads="1"/>
          </p:cNvPicPr>
          <p:nvPr/>
        </p:nvPicPr>
        <p:blipFill>
          <a:blip r:embed="rId4" cstate="print"/>
          <a:srcRect/>
          <a:stretch>
            <a:fillRect/>
          </a:stretch>
        </p:blipFill>
        <p:spPr bwMode="auto">
          <a:xfrm>
            <a:off x="10182226" y="6392871"/>
            <a:ext cx="1295400" cy="307975"/>
          </a:xfrm>
          <a:prstGeom prst="rect">
            <a:avLst/>
          </a:prstGeom>
          <a:noFill/>
        </p:spPr>
      </p:pic>
      <p:sp>
        <p:nvSpPr>
          <p:cNvPr id="154" name="Text Box 8"/>
          <p:cNvSpPr txBox="1">
            <a:spLocks noChangeArrowheads="1"/>
          </p:cNvSpPr>
          <p:nvPr/>
        </p:nvSpPr>
        <p:spPr bwMode="auto">
          <a:xfrm>
            <a:off x="876307" y="6502409"/>
            <a:ext cx="2532264"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042"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a:solidFill>
                  <a:prstClr val="black"/>
                </a:solidFill>
                <a:latin typeface="FrutigerNext LT Bold" pitchFamily="34" charset="0"/>
                <a:ea typeface="MS PGothic" pitchFamily="34" charset="-128"/>
              </a:rPr>
              <a:t>HUAWEI TECHNOLOGIES CO., LTD.</a:t>
            </a:r>
          </a:p>
        </p:txBody>
      </p:sp>
      <p:sp>
        <p:nvSpPr>
          <p:cNvPr id="10246" name="Rectangle 13"/>
          <p:cNvSpPr>
            <a:spLocks noGrp="1" noChangeArrowheads="1"/>
          </p:cNvSpPr>
          <p:nvPr>
            <p:ph type="title"/>
          </p:nvPr>
        </p:nvSpPr>
        <p:spPr bwMode="auto">
          <a:xfrm>
            <a:off x="876300" y="325445"/>
            <a:ext cx="10440988" cy="871537"/>
          </a:xfrm>
          <a:prstGeom prst="rect">
            <a:avLst/>
          </a:prstGeom>
          <a:noFill/>
          <a:ln w="9525">
            <a:noFill/>
            <a:miter lim="800000"/>
            <a:headEnd/>
            <a:tailEnd/>
          </a:ln>
          <a:effectLst/>
        </p:spPr>
        <p:txBody>
          <a:bodyPr vert="horz" wrap="square" lIns="0" tIns="40028" rIns="80057" bIns="40028" numCol="1" anchor="ctr" anchorCtr="0" compatLnSpc="1">
            <a:prstTxWarp prst="textNoShape">
              <a:avLst/>
            </a:prstTxWarp>
          </a:bodyPr>
          <a:lstStyle/>
          <a:p>
            <a:pPr lvl="0"/>
            <a:r>
              <a:rPr lang="en-US" altLang="zh-CN" dirty="0"/>
              <a:t>Click to edit Master title style</a:t>
            </a:r>
            <a:endParaRPr lang="zh-CN" altLang="en-US" dirty="0"/>
          </a:p>
        </p:txBody>
      </p:sp>
      <p:sp>
        <p:nvSpPr>
          <p:cNvPr id="10247" name="Rectangle 21"/>
          <p:cNvSpPr>
            <a:spLocks noChangeArrowheads="1"/>
          </p:cNvSpPr>
          <p:nvPr/>
        </p:nvSpPr>
        <p:spPr bwMode="auto">
          <a:xfrm>
            <a:off x="5137149" y="6502406"/>
            <a:ext cx="1642757" cy="184666"/>
          </a:xfrm>
          <a:prstGeom prst="rect">
            <a:avLst/>
          </a:prstGeom>
          <a:noFill/>
          <a:ln w="9525" algn="ctr">
            <a:noFill/>
            <a:miter lim="800000"/>
            <a:headEnd/>
            <a:tailEnd/>
          </a:ln>
          <a:effectLst/>
        </p:spPr>
        <p:txBody>
          <a:bodyPr wrap="none" lIns="80010" tIns="0" rIns="80010" bIns="0">
            <a:spAutoFit/>
          </a:bodyPr>
          <a:lstStyle/>
          <a:p>
            <a:pPr defTabSz="800996" eaLnBrk="0" hangingPunct="0"/>
            <a:r>
              <a:rPr lang="en-US" altLang="zh-CN" sz="1200" dirty="0">
                <a:solidFill>
                  <a:prstClr val="black"/>
                </a:solidFill>
                <a:latin typeface="FrutigerNext LT Bold" pitchFamily="20" charset="0"/>
                <a:ea typeface="MS PGothic" pitchFamily="34" charset="-128"/>
              </a:rPr>
              <a:t>Huawei Confidential </a:t>
            </a:r>
          </a:p>
        </p:txBody>
      </p:sp>
      <p:sp>
        <p:nvSpPr>
          <p:cNvPr id="10248" name="Rectangle 68"/>
          <p:cNvSpPr>
            <a:spLocks noGrp="1" noChangeArrowheads="1"/>
          </p:cNvSpPr>
          <p:nvPr>
            <p:ph type="body" idx="1"/>
          </p:nvPr>
        </p:nvSpPr>
        <p:spPr bwMode="auto">
          <a:xfrm>
            <a:off x="876300" y="1628781"/>
            <a:ext cx="10440988" cy="4194175"/>
          </a:xfrm>
          <a:prstGeom prst="rect">
            <a:avLst/>
          </a:prstGeom>
          <a:noFill/>
          <a:ln w="9525">
            <a:noFill/>
            <a:miter lim="800000"/>
            <a:headEnd/>
            <a:tailEnd/>
          </a:ln>
          <a:effectLst/>
        </p:spPr>
        <p:txBody>
          <a:bodyPr vert="horz" wrap="square" lIns="80070" tIns="40034" rIns="80070" bIns="40034" numCol="1" anchor="t" anchorCtr="0" compatLnSpc="1">
            <a:prstTxWarp prst="textNoShape">
              <a:avLst/>
            </a:prstTxWarp>
          </a:bodyPr>
          <a:lstStyle/>
          <a:p>
            <a:pPr lvl="0"/>
            <a:r>
              <a:rPr lang="en-US" altLang="zh-CN"/>
              <a:t>Click to edit Master text styles</a:t>
            </a:r>
            <a:endParaRPr lang="zh-CN" altLang="en-US"/>
          </a:p>
          <a:p>
            <a:pPr lvl="1"/>
            <a:r>
              <a:rPr lang="en-US" altLang="zh-CN"/>
              <a:t>Second level</a:t>
            </a:r>
            <a:endParaRPr lang="zh-CN" altLang="en-US"/>
          </a:p>
          <a:p>
            <a:pPr lvl="2"/>
            <a:r>
              <a:rPr lang="en-US" altLang="zh-CN"/>
              <a:t>Third level</a:t>
            </a:r>
            <a:endParaRPr lang="zh-CN" altLang="en-US"/>
          </a:p>
          <a:p>
            <a:pPr lvl="3"/>
            <a:r>
              <a:rPr lang="en-US" altLang="zh-CN"/>
              <a:t>Fourth level</a:t>
            </a:r>
            <a:endParaRPr lang="zh-CN" altLang="en-US"/>
          </a:p>
          <a:p>
            <a:pPr lvl="4"/>
            <a:r>
              <a:rPr lang="en-US" altLang="zh-CN"/>
              <a:t>Fifth level</a:t>
            </a:r>
            <a:endParaRPr lang="zh-CN" altLang="en-US"/>
          </a:p>
        </p:txBody>
      </p:sp>
      <p:grpSp>
        <p:nvGrpSpPr>
          <p:cNvPr id="3" name="Group 88"/>
          <p:cNvGrpSpPr>
            <a:grpSpLocks/>
          </p:cNvGrpSpPr>
          <p:nvPr/>
        </p:nvGrpSpPr>
        <p:grpSpPr bwMode="auto">
          <a:xfrm>
            <a:off x="12436482" y="3832232"/>
            <a:ext cx="1152525" cy="3025775"/>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w="9525">
              <a:noFill/>
              <a:miter lim="800000"/>
              <a:headEnd/>
              <a:tailEnd/>
            </a:ln>
            <a:effectLst/>
          </p:spPr>
          <p:txBody>
            <a:bodyPr wrap="none" anchor="ctr"/>
            <a:lstStyle/>
            <a:p>
              <a:endParaRPr lang="zh-CN" altLang="en-US">
                <a:solidFill>
                  <a:prstClr val="black"/>
                </a:solidFill>
              </a:endParaRPr>
            </a:p>
          </p:txBody>
        </p:sp>
        <p:grpSp>
          <p:nvGrpSpPr>
            <p:cNvPr id="4" name="Group 87"/>
            <p:cNvGrpSpPr>
              <a:grpSpLocks/>
            </p:cNvGrpSpPr>
            <p:nvPr userDrawn="1"/>
          </p:nvGrpSpPr>
          <p:grpSpPr bwMode="auto">
            <a:xfrm>
              <a:off x="5941" y="2475"/>
              <a:ext cx="409" cy="1783"/>
              <a:chOff x="5921" y="2387"/>
              <a:chExt cx="409" cy="1783"/>
            </a:xfrm>
          </p:grpSpPr>
          <p:grpSp>
            <p:nvGrpSpPr>
              <p:cNvPr id="5"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rot="10800000" wrap="none" anchor="ctr"/>
                <a:lstStyle/>
                <a:p>
                  <a:endParaRPr lang="zh-CN" altLang="en-US">
                    <a:solidFill>
                      <a:prstClr val="black"/>
                    </a:solidFill>
                  </a:endParaRPr>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rot="10800000" wrap="none" anchor="ctr"/>
                <a:lstStyle/>
                <a:p>
                  <a:endParaRPr lang="zh-CN" altLang="en-US">
                    <a:solidFill>
                      <a:prstClr val="black"/>
                    </a:solidFill>
                  </a:endParaRPr>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rot="10800000" wrap="none" anchor="ctr"/>
                <a:lstStyle/>
                <a:p>
                  <a:endParaRPr lang="zh-CN" altLang="en-US">
                    <a:solidFill>
                      <a:prstClr val="black"/>
                    </a:solidFill>
                  </a:endParaRPr>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6"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rot="10800000" wrap="none" anchor="ctr"/>
                <a:lstStyle/>
                <a:p>
                  <a:endParaRPr lang="zh-CN" altLang="en-US">
                    <a:solidFill>
                      <a:prstClr val="black"/>
                    </a:solidFill>
                  </a:endParaRPr>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rot="10800000" wrap="none" anchor="ctr"/>
                <a:lstStyle/>
                <a:p>
                  <a:endParaRPr lang="zh-CN" altLang="en-US">
                    <a:solidFill>
                      <a:prstClr val="black"/>
                    </a:solidFill>
                  </a:endParaRPr>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rot="10800000" wrap="none" anchor="ctr"/>
                <a:lstStyle/>
                <a:p>
                  <a:endParaRPr lang="zh-CN" altLang="en-US">
                    <a:solidFill>
                      <a:prstClr val="black"/>
                    </a:solidFill>
                  </a:endParaRPr>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7"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rot="10800000" wrap="none" anchor="ctr"/>
                <a:lstStyle/>
                <a:p>
                  <a:endParaRPr lang="zh-CN" altLang="en-US">
                    <a:solidFill>
                      <a:prstClr val="black"/>
                    </a:solidFill>
                  </a:endParaRPr>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rot="10800000" wrap="none" anchor="ctr"/>
                <a:lstStyle/>
                <a:p>
                  <a:endParaRPr lang="zh-CN" altLang="en-US">
                    <a:solidFill>
                      <a:prstClr val="black"/>
                    </a:solidFill>
                  </a:endParaRPr>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rot="10800000" wrap="none" anchor="ctr"/>
                <a:lstStyle/>
                <a:p>
                  <a:endParaRPr lang="zh-CN" altLang="en-US">
                    <a:solidFill>
                      <a:prstClr val="black"/>
                    </a:solidFill>
                  </a:endParaRPr>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8"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rot="10800000" wrap="none" anchor="ctr"/>
                <a:lstStyle/>
                <a:p>
                  <a:endParaRPr lang="zh-CN" altLang="en-US">
                    <a:solidFill>
                      <a:prstClr val="black"/>
                    </a:solidFill>
                  </a:endParaRPr>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rot="10800000" wrap="none" anchor="ctr"/>
                <a:lstStyle/>
                <a:p>
                  <a:endParaRPr lang="zh-CN" altLang="en-US">
                    <a:solidFill>
                      <a:prstClr val="black"/>
                    </a:solidFill>
                  </a:endParaRPr>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rot="10800000" wrap="none" anchor="ctr"/>
                <a:lstStyle/>
                <a:p>
                  <a:endParaRPr lang="zh-CN" altLang="en-US">
                    <a:solidFill>
                      <a:prstClr val="black"/>
                    </a:solidFill>
                  </a:endParaRPr>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9"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rot="10800000" wrap="none" anchor="ctr"/>
                <a:lstStyle/>
                <a:p>
                  <a:endParaRPr lang="zh-CN" altLang="en-US">
                    <a:solidFill>
                      <a:prstClr val="black"/>
                    </a:solidFill>
                  </a:endParaRPr>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rot="10800000" wrap="none" anchor="ctr"/>
                <a:lstStyle/>
                <a:p>
                  <a:endParaRPr lang="zh-CN" altLang="en-US">
                    <a:solidFill>
                      <a:prstClr val="black"/>
                    </a:solidFill>
                  </a:endParaRPr>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rot="10800000" wrap="none" anchor="ctr"/>
                <a:lstStyle/>
                <a:p>
                  <a:endParaRPr lang="zh-CN" altLang="en-US">
                    <a:solidFill>
                      <a:prstClr val="black"/>
                    </a:solidFill>
                  </a:endParaRPr>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10"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rot="10800000" wrap="none" anchor="ctr"/>
                <a:lstStyle/>
                <a:p>
                  <a:endParaRPr lang="zh-CN" altLang="en-US">
                    <a:solidFill>
                      <a:prstClr val="black"/>
                    </a:solidFill>
                  </a:endParaRPr>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rot="10800000" wrap="none" anchor="ctr"/>
                <a:lstStyle/>
                <a:p>
                  <a:endParaRPr lang="zh-CN" altLang="en-US">
                    <a:solidFill>
                      <a:prstClr val="black"/>
                    </a:solidFill>
                  </a:endParaRPr>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rot="10800000" wrap="none" anchor="ctr"/>
                <a:lstStyle/>
                <a:p>
                  <a:endParaRPr lang="zh-CN" altLang="en-US">
                    <a:solidFill>
                      <a:prstClr val="black"/>
                    </a:solidFill>
                  </a:endParaRPr>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11"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rot="10800000" wrap="none" anchor="ctr"/>
                <a:lstStyle/>
                <a:p>
                  <a:endParaRPr lang="zh-CN" altLang="en-US">
                    <a:solidFill>
                      <a:prstClr val="black"/>
                    </a:solidFill>
                  </a:endParaRPr>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rot="10800000" wrap="none" anchor="ctr"/>
                <a:lstStyle/>
                <a:p>
                  <a:endParaRPr lang="zh-CN" altLang="en-US">
                    <a:solidFill>
                      <a:prstClr val="black"/>
                    </a:solidFill>
                  </a:endParaRPr>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rot="10800000" wrap="none" anchor="ctr"/>
                <a:lstStyle/>
                <a:p>
                  <a:endParaRPr lang="zh-CN" altLang="en-US">
                    <a:solidFill>
                      <a:prstClr val="black"/>
                    </a:solidFill>
                  </a:endParaRPr>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12"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rot="10800000" wrap="none" anchor="ctr"/>
                <a:lstStyle/>
                <a:p>
                  <a:endParaRPr lang="zh-CN" altLang="en-US">
                    <a:solidFill>
                      <a:prstClr val="black"/>
                    </a:solidFill>
                  </a:endParaRPr>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rot="10800000" wrap="none" anchor="ctr"/>
                <a:lstStyle/>
                <a:p>
                  <a:endParaRPr lang="zh-CN" altLang="en-US">
                    <a:solidFill>
                      <a:prstClr val="black"/>
                    </a:solidFill>
                  </a:endParaRPr>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rot="10800000" wrap="none" anchor="ctr"/>
                <a:lstStyle/>
                <a:p>
                  <a:endParaRPr lang="zh-CN" altLang="en-US">
                    <a:solidFill>
                      <a:prstClr val="black"/>
                    </a:solidFill>
                  </a:endParaRPr>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13"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rot="10800000" wrap="none" anchor="ctr"/>
                <a:lstStyle/>
                <a:p>
                  <a:endParaRPr lang="zh-CN" altLang="en-US">
                    <a:solidFill>
                      <a:prstClr val="black"/>
                    </a:solidFill>
                  </a:endParaRPr>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rot="10800000" wrap="none" anchor="ctr"/>
                <a:lstStyle/>
                <a:p>
                  <a:endParaRPr lang="zh-CN" altLang="en-US">
                    <a:solidFill>
                      <a:prstClr val="black"/>
                    </a:solidFill>
                  </a:endParaRPr>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rot="10800000" wrap="none" anchor="ctr"/>
                <a:lstStyle/>
                <a:p>
                  <a:endParaRPr lang="zh-CN" altLang="en-US">
                    <a:solidFill>
                      <a:prstClr val="black"/>
                    </a:solidFill>
                  </a:endParaRPr>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14"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rot="10800000" wrap="none" anchor="ctr"/>
                <a:lstStyle/>
                <a:p>
                  <a:endParaRPr lang="zh-CN" altLang="en-US">
                    <a:solidFill>
                      <a:prstClr val="black"/>
                    </a:solidFill>
                  </a:endParaRPr>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rot="10800000" wrap="none" anchor="ctr"/>
                <a:lstStyle/>
                <a:p>
                  <a:endParaRPr lang="zh-CN" altLang="en-US">
                    <a:solidFill>
                      <a:prstClr val="black"/>
                    </a:solidFill>
                  </a:endParaRPr>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rot="10800000" wrap="none" anchor="ctr"/>
                <a:lstStyle/>
                <a:p>
                  <a:endParaRPr lang="zh-CN" altLang="en-US">
                    <a:solidFill>
                      <a:prstClr val="black"/>
                    </a:solidFill>
                  </a:endParaRPr>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15"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rot="10800000" wrap="none" anchor="ctr"/>
                <a:lstStyle/>
                <a:p>
                  <a:endParaRPr lang="zh-CN" altLang="en-US">
                    <a:solidFill>
                      <a:prstClr val="black"/>
                    </a:solidFill>
                  </a:endParaRPr>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rot="10800000" wrap="none" anchor="ctr"/>
                <a:lstStyle/>
                <a:p>
                  <a:endParaRPr lang="zh-CN" altLang="en-US">
                    <a:solidFill>
                      <a:prstClr val="black"/>
                    </a:solidFill>
                  </a:endParaRPr>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rot="10800000" wrap="none" anchor="ctr"/>
                <a:lstStyle/>
                <a:p>
                  <a:endParaRPr lang="zh-CN" altLang="en-US">
                    <a:solidFill>
                      <a:prstClr val="black"/>
                    </a:solidFill>
                  </a:endParaRPr>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16"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rot="10800000" wrap="none" anchor="ctr"/>
                <a:lstStyle/>
                <a:p>
                  <a:endParaRPr lang="zh-CN" altLang="en-US">
                    <a:solidFill>
                      <a:prstClr val="black"/>
                    </a:solidFill>
                  </a:endParaRPr>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rot="10800000" wrap="none" anchor="ctr"/>
                <a:lstStyle/>
                <a:p>
                  <a:endParaRPr lang="zh-CN" altLang="en-US">
                    <a:solidFill>
                      <a:prstClr val="black"/>
                    </a:solidFill>
                  </a:endParaRPr>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rot="10800000" wrap="none" anchor="ctr"/>
                <a:lstStyle/>
                <a:p>
                  <a:endParaRPr lang="zh-CN" altLang="en-US">
                    <a:solidFill>
                      <a:prstClr val="black"/>
                    </a:solidFill>
                  </a:endParaRPr>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17"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rot="10800000" wrap="none" anchor="ctr"/>
                <a:lstStyle/>
                <a:p>
                  <a:endParaRPr lang="zh-CN" altLang="en-US">
                    <a:solidFill>
                      <a:prstClr val="black"/>
                    </a:solidFill>
                  </a:endParaRPr>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rot="10800000" wrap="none" anchor="ctr"/>
                <a:lstStyle/>
                <a:p>
                  <a:endParaRPr lang="zh-CN" altLang="en-US">
                    <a:solidFill>
                      <a:prstClr val="black"/>
                    </a:solidFill>
                  </a:endParaRPr>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rot="10800000" wrap="none" anchor="ctr"/>
                <a:lstStyle/>
                <a:p>
                  <a:endParaRPr lang="zh-CN" altLang="en-US">
                    <a:solidFill>
                      <a:prstClr val="black"/>
                    </a:solidFill>
                  </a:endParaRPr>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rot="10800000" wrap="none" anchor="ctr"/>
                <a:lstStyle/>
                <a:p>
                  <a:endParaRPr lang="zh-CN" altLang="en-US">
                    <a:solidFill>
                      <a:prstClr val="black"/>
                    </a:solidFill>
                  </a:endParaRPr>
                </a:p>
              </p:txBody>
            </p:sp>
          </p:grpSp>
        </p:grpSp>
      </p:grpSp>
      <p:sp>
        <p:nvSpPr>
          <p:cNvPr id="6149" name="Rectangle 5"/>
          <p:cNvSpPr>
            <a:spLocks noChangeArrowheads="1"/>
          </p:cNvSpPr>
          <p:nvPr/>
        </p:nvSpPr>
        <p:spPr bwMode="auto">
          <a:xfrm>
            <a:off x="8483607" y="6502401"/>
            <a:ext cx="2797175" cy="455613"/>
          </a:xfrm>
          <a:prstGeom prst="rect">
            <a:avLst/>
          </a:prstGeom>
          <a:noFill/>
          <a:ln w="9525">
            <a:noFill/>
            <a:miter lim="800000"/>
            <a:headEnd/>
            <a:tailEnd/>
          </a:ln>
        </p:spPr>
        <p:txBody>
          <a:bodyPr lIns="0" tIns="0" rIns="0" bIns="0"/>
          <a:lstStyle/>
          <a:p>
            <a:pPr eaLnBrk="0" hangingPunct="0">
              <a:lnSpc>
                <a:spcPct val="85000"/>
              </a:lnSpc>
            </a:pPr>
            <a:r>
              <a:rPr lang="de-DE" altLang="zh-CN" sz="1200" dirty="0">
                <a:solidFill>
                  <a:srgbClr val="000000"/>
                </a:solidFill>
                <a:latin typeface="FrutigerNext LT Bold" pitchFamily="20" charset="0"/>
                <a:ea typeface="MS PGothic" pitchFamily="34" charset="-128"/>
              </a:rPr>
              <a:t>Page </a:t>
            </a:r>
            <a:fld id="{81F34FA2-C906-4E95-91BE-AE6D91A1F71C}" type="slidenum">
              <a:rPr lang="de-DE" altLang="zh-CN" sz="1200">
                <a:solidFill>
                  <a:srgbClr val="000000"/>
                </a:solidFill>
                <a:latin typeface="FrutigerNext LT Bold" pitchFamily="20" charset="0"/>
                <a:ea typeface="MS PGothic" pitchFamily="34" charset="-128"/>
              </a:rPr>
              <a:pPr eaLnBrk="0" hangingPunct="0">
                <a:lnSpc>
                  <a:spcPct val="85000"/>
                </a:lnSpc>
              </a:pPr>
              <a:t>‹N°›</a:t>
            </a:fld>
            <a:endParaRPr lang="en-GB" altLang="zh-CN" sz="1200" dirty="0">
              <a:solidFill>
                <a:srgbClr val="000000"/>
              </a:solidFill>
              <a:latin typeface="FrutigerNext LT Bold" pitchFamily="20" charset="0"/>
              <a:ea typeface="MS PGothic" pitchFamily="34" charset="-128"/>
            </a:endParaRPr>
          </a:p>
        </p:txBody>
      </p:sp>
      <p:sp>
        <p:nvSpPr>
          <p:cNvPr id="10321" name="Text Box 81"/>
          <p:cNvSpPr txBox="1">
            <a:spLocks noChangeArrowheads="1"/>
          </p:cNvSpPr>
          <p:nvPr/>
        </p:nvSpPr>
        <p:spPr bwMode="auto">
          <a:xfrm>
            <a:off x="-3846513" y="1330327"/>
            <a:ext cx="3702050" cy="3904705"/>
          </a:xfrm>
          <a:prstGeom prst="rect">
            <a:avLst/>
          </a:prstGeom>
          <a:noFill/>
          <a:ln w="9525" algn="ctr">
            <a:noFill/>
            <a:miter lim="800000"/>
            <a:headEnd/>
            <a:tailEnd/>
          </a:ln>
          <a:effectLst/>
        </p:spPr>
        <p:txBody>
          <a:bodyPr lIns="78276" tIns="39139" rIns="78276" bIns="39139">
            <a:spAutoFit/>
          </a:bodyPr>
          <a:lstStyle/>
          <a:p>
            <a:pPr algn="r" defTabSz="783545">
              <a:spcBef>
                <a:spcPct val="20000"/>
              </a:spcBef>
            </a:pPr>
            <a:r>
              <a:rPr lang="zh-CN" altLang="zh-CN" sz="1100" dirty="0">
                <a:solidFill>
                  <a:srgbClr val="FFFFFF"/>
                </a:solidFill>
                <a:latin typeface="FrutigerNext LT Regular" pitchFamily="34" charset="0"/>
              </a:rPr>
              <a:t>Slide title :32-35pt  </a:t>
            </a:r>
          </a:p>
          <a:p>
            <a:pPr algn="r" defTabSz="783545">
              <a:spcBef>
                <a:spcPct val="20000"/>
              </a:spcBef>
            </a:pPr>
            <a:r>
              <a:rPr lang="zh-CN" altLang="zh-CN" sz="1100" dirty="0">
                <a:solidFill>
                  <a:srgbClr val="FFFFFF"/>
                </a:solidFill>
                <a:latin typeface="FrutigerNext LT Regular" pitchFamily="34" charset="0"/>
              </a:rPr>
              <a:t>Color: R153 G0 B0</a:t>
            </a:r>
          </a:p>
          <a:p>
            <a:pPr algn="r" defTabSz="783545">
              <a:spcBef>
                <a:spcPct val="20000"/>
              </a:spcBef>
            </a:pPr>
            <a:r>
              <a:rPr lang="zh-CN" altLang="zh-CN" sz="1100" dirty="0">
                <a:solidFill>
                  <a:srgbClr val="FFFFFF"/>
                </a:solidFill>
                <a:latin typeface="FrutigerNext LT Regular" pitchFamily="34" charset="0"/>
              </a:rPr>
              <a:t>Corporate Font :</a:t>
            </a:r>
          </a:p>
          <a:p>
            <a:pPr algn="r" defTabSz="783545">
              <a:spcBef>
                <a:spcPct val="20000"/>
              </a:spcBef>
            </a:pPr>
            <a:r>
              <a:rPr lang="zh-CN" altLang="zh-CN" sz="1100" dirty="0">
                <a:solidFill>
                  <a:srgbClr val="FFFFFF"/>
                </a:solidFill>
                <a:latin typeface="FrutigerNext LT Regular" pitchFamily="34" charset="0"/>
              </a:rPr>
              <a:t>FrutigerNext LT Medium</a:t>
            </a:r>
          </a:p>
          <a:p>
            <a:pPr algn="r" defTabSz="783545">
              <a:spcBef>
                <a:spcPct val="20000"/>
              </a:spcBef>
            </a:pPr>
            <a:r>
              <a:rPr lang="zh-CN" altLang="zh-CN" sz="1100" dirty="0">
                <a:solidFill>
                  <a:srgbClr val="FFFFFF"/>
                </a:solidFill>
                <a:latin typeface="FrutigerNext LT Regular" pitchFamily="34" charset="0"/>
              </a:rPr>
              <a:t>Font to be used by customers and </a:t>
            </a:r>
          </a:p>
          <a:p>
            <a:pPr algn="r" defTabSz="783545">
              <a:spcBef>
                <a:spcPct val="20000"/>
              </a:spcBef>
            </a:pPr>
            <a:r>
              <a:rPr lang="zh-CN" altLang="zh-CN" sz="1100" dirty="0">
                <a:solidFill>
                  <a:srgbClr val="FFFFFF"/>
                </a:solidFill>
                <a:latin typeface="FrutigerNext LT Regular" pitchFamily="34" charset="0"/>
              </a:rPr>
              <a:t>partners : </a:t>
            </a:r>
          </a:p>
          <a:p>
            <a:pPr algn="r" defTabSz="783545">
              <a:spcBef>
                <a:spcPct val="20000"/>
              </a:spcBef>
            </a:pPr>
            <a:r>
              <a:rPr lang="zh-CN" altLang="zh-CN" sz="1100" dirty="0">
                <a:solidFill>
                  <a:srgbClr val="FFFFFF"/>
                </a:solidFill>
                <a:latin typeface="FrutigerNext LT Regular" pitchFamily="34" charset="0"/>
              </a:rPr>
              <a:t>Arial</a:t>
            </a:r>
          </a:p>
          <a:p>
            <a:pPr algn="r" defTabSz="783545">
              <a:spcBef>
                <a:spcPct val="20000"/>
              </a:spcBef>
            </a:pPr>
            <a:endParaRPr lang="zh-CN" altLang="zh-CN" sz="1100" dirty="0">
              <a:solidFill>
                <a:srgbClr val="FFFFFF"/>
              </a:solidFill>
              <a:latin typeface="FrutigerNext LT Regular" pitchFamily="34" charset="0"/>
            </a:endParaRPr>
          </a:p>
          <a:p>
            <a:pPr algn="r" defTabSz="783545">
              <a:spcBef>
                <a:spcPct val="20000"/>
              </a:spcBef>
            </a:pPr>
            <a:endParaRPr lang="zh-CN" altLang="zh-CN" sz="1100" dirty="0">
              <a:solidFill>
                <a:srgbClr val="FFFFFF"/>
              </a:solidFill>
              <a:latin typeface="FrutigerNext LT Regular" pitchFamily="34" charset="0"/>
            </a:endParaRPr>
          </a:p>
          <a:p>
            <a:pPr algn="r" defTabSz="783545">
              <a:spcBef>
                <a:spcPct val="20000"/>
              </a:spcBef>
            </a:pPr>
            <a:endParaRPr lang="zh-CN" altLang="zh-CN" sz="1100" dirty="0">
              <a:solidFill>
                <a:srgbClr val="FFFFFF"/>
              </a:solidFill>
              <a:latin typeface="FrutigerNext LT Regular" pitchFamily="34" charset="0"/>
            </a:endParaRPr>
          </a:p>
          <a:p>
            <a:pPr algn="r" defTabSz="783545">
              <a:spcBef>
                <a:spcPct val="20000"/>
              </a:spcBef>
            </a:pPr>
            <a:r>
              <a:rPr lang="zh-CN" altLang="zh-CN" sz="1100" dirty="0">
                <a:solidFill>
                  <a:srgbClr val="FFFFFF"/>
                </a:solidFill>
                <a:latin typeface="FrutigerNext LT Regular" pitchFamily="34" charset="0"/>
              </a:rPr>
              <a:t>Slide text :20-22pt</a:t>
            </a:r>
          </a:p>
          <a:p>
            <a:pPr algn="r" defTabSz="783545">
              <a:spcBef>
                <a:spcPct val="20000"/>
              </a:spcBef>
            </a:pPr>
            <a:r>
              <a:rPr lang="zh-CN" altLang="zh-CN" sz="1100" dirty="0">
                <a:solidFill>
                  <a:srgbClr val="FFFFFF"/>
                </a:solidFill>
                <a:latin typeface="FrutigerNext LT Regular" pitchFamily="34" charset="0"/>
              </a:rPr>
              <a:t>Bullets level 2-5:</a:t>
            </a:r>
          </a:p>
          <a:p>
            <a:pPr algn="r" defTabSz="783545">
              <a:spcBef>
                <a:spcPct val="20000"/>
              </a:spcBef>
            </a:pPr>
            <a:r>
              <a:rPr lang="zh-CN" altLang="zh-CN" sz="1100" dirty="0">
                <a:solidFill>
                  <a:srgbClr val="FFFFFF"/>
                </a:solidFill>
                <a:latin typeface="FrutigerNext LT Regular" pitchFamily="34" charset="0"/>
              </a:rPr>
              <a:t> 18pt  </a:t>
            </a:r>
          </a:p>
          <a:p>
            <a:pPr algn="r" defTabSz="783545">
              <a:spcBef>
                <a:spcPct val="20000"/>
              </a:spcBef>
            </a:pPr>
            <a:r>
              <a:rPr lang="zh-CN" altLang="zh-CN" sz="1100" dirty="0">
                <a:solidFill>
                  <a:srgbClr val="FFFFFF"/>
                </a:solidFill>
                <a:latin typeface="FrutigerNext LT Regular" pitchFamily="34" charset="0"/>
              </a:rPr>
              <a:t>Color:Black</a:t>
            </a:r>
          </a:p>
          <a:p>
            <a:pPr algn="r" defTabSz="783545">
              <a:spcBef>
                <a:spcPct val="20000"/>
              </a:spcBef>
            </a:pPr>
            <a:r>
              <a:rPr lang="zh-CN" altLang="zh-CN" sz="1100" dirty="0">
                <a:solidFill>
                  <a:srgbClr val="FFFFFF"/>
                </a:solidFill>
                <a:latin typeface="FrutigerNext LT Regular" pitchFamily="34" charset="0"/>
              </a:rPr>
              <a:t>Corporate Font :</a:t>
            </a:r>
          </a:p>
          <a:p>
            <a:pPr algn="r" defTabSz="783545">
              <a:spcBef>
                <a:spcPct val="20000"/>
              </a:spcBef>
            </a:pPr>
            <a:r>
              <a:rPr lang="zh-CN" altLang="zh-CN" sz="1100" dirty="0">
                <a:solidFill>
                  <a:srgbClr val="FFFFFF"/>
                </a:solidFill>
                <a:latin typeface="FrutigerNext LT Regular" pitchFamily="34" charset="0"/>
              </a:rPr>
              <a:t>FrutigerNext LT Medium</a:t>
            </a:r>
          </a:p>
          <a:p>
            <a:pPr algn="r" defTabSz="783545">
              <a:spcBef>
                <a:spcPct val="20000"/>
              </a:spcBef>
            </a:pPr>
            <a:r>
              <a:rPr lang="zh-CN" altLang="zh-CN" sz="1100" dirty="0">
                <a:solidFill>
                  <a:srgbClr val="FFFFFF"/>
                </a:solidFill>
                <a:latin typeface="FrutigerNext LT Regular" pitchFamily="34" charset="0"/>
              </a:rPr>
              <a:t>Font to be used by customers and </a:t>
            </a:r>
          </a:p>
          <a:p>
            <a:pPr algn="r" defTabSz="783545">
              <a:spcBef>
                <a:spcPct val="20000"/>
              </a:spcBef>
            </a:pPr>
            <a:r>
              <a:rPr lang="zh-CN" altLang="zh-CN" sz="1100" dirty="0">
                <a:solidFill>
                  <a:srgbClr val="FFFFFF"/>
                </a:solidFill>
                <a:latin typeface="FrutigerNext LT Regular" pitchFamily="34" charset="0"/>
              </a:rPr>
              <a:t>partners : </a:t>
            </a:r>
          </a:p>
          <a:p>
            <a:pPr algn="r" defTabSz="783545">
              <a:spcBef>
                <a:spcPct val="20000"/>
              </a:spcBef>
            </a:pPr>
            <a:r>
              <a:rPr lang="zh-CN" altLang="zh-CN" sz="1100"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12339640" y="57156"/>
            <a:ext cx="1727200" cy="1107915"/>
          </a:xfrm>
          <a:prstGeom prst="rect">
            <a:avLst/>
          </a:prstGeom>
          <a:noFill/>
          <a:ln w="9525">
            <a:noFill/>
            <a:miter lim="800000"/>
            <a:headEnd/>
            <a:tailEnd/>
          </a:ln>
          <a:effectLst/>
        </p:spPr>
        <p:txBody>
          <a:bodyPr lIns="91360" tIns="45680" rIns="91360" bIns="45680">
            <a:spAutoFit/>
          </a:bodyPr>
          <a:lstStyle/>
          <a:p>
            <a:r>
              <a:rPr lang="en-US" altLang="zh-CN" sz="1100" dirty="0">
                <a:solidFill>
                  <a:srgbClr val="FFFFFF"/>
                </a:solidFill>
                <a:latin typeface="FrutigerNext LT Regular" pitchFamily="34" charset="0"/>
              </a:rPr>
              <a:t>Top right  corner  for   field-mark, customer or partner logotypes. </a:t>
            </a:r>
          </a:p>
          <a:p>
            <a:endParaRPr lang="en-US" altLang="zh-CN" sz="1100" dirty="0">
              <a:solidFill>
                <a:srgbClr val="FFFFFF"/>
              </a:solidFill>
              <a:latin typeface="FrutigerNext LT Regular" pitchFamily="34" charset="0"/>
            </a:endParaRPr>
          </a:p>
          <a:p>
            <a:r>
              <a:rPr lang="en-US" altLang="zh-CN" sz="1100" dirty="0">
                <a:solidFill>
                  <a:srgbClr val="FFFFFF"/>
                </a:solidFill>
                <a:latin typeface="FrutigerNext LT Regular" pitchFamily="34" charset="0"/>
              </a:rPr>
              <a:t>----------------   </a:t>
            </a:r>
          </a:p>
          <a:p>
            <a:endParaRPr lang="zh-CN" altLang="en-US" sz="1100" dirty="0">
              <a:solidFill>
                <a:srgbClr val="FFFFFF"/>
              </a:solidFill>
              <a:latin typeface="FrutigerNext LT Regular" pitchFamily="34" charset="0"/>
            </a:endParaRPr>
          </a:p>
        </p:txBody>
      </p:sp>
      <p:sp>
        <p:nvSpPr>
          <p:cNvPr id="10325" name="Text Box 85"/>
          <p:cNvSpPr txBox="1">
            <a:spLocks noChangeArrowheads="1"/>
          </p:cNvSpPr>
          <p:nvPr/>
        </p:nvSpPr>
        <p:spPr bwMode="auto">
          <a:xfrm>
            <a:off x="12339640" y="1196976"/>
            <a:ext cx="1727200" cy="1954300"/>
          </a:xfrm>
          <a:prstGeom prst="rect">
            <a:avLst/>
          </a:prstGeom>
          <a:noFill/>
          <a:ln w="9525">
            <a:noFill/>
            <a:miter lim="800000"/>
            <a:headEnd/>
            <a:tailEnd/>
          </a:ln>
          <a:effectLst/>
        </p:spPr>
        <p:txBody>
          <a:bodyPr lIns="91360" tIns="45680" rIns="91360" bIns="45680">
            <a:spAutoFit/>
          </a:bodyPr>
          <a:lstStyle/>
          <a:p>
            <a:r>
              <a:rPr lang="en-US" altLang="zh-CN" sz="1100" dirty="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r>
              <a:rPr lang="en-US" altLang="zh-CN" sz="1100" dirty="0">
                <a:solidFill>
                  <a:srgbClr val="FFFFFF"/>
                </a:solidFill>
                <a:latin typeface="FrutigerNext LT Regular" pitchFamily="34" charset="0"/>
              </a:rPr>
              <a:t> For specific usage details, refer to the “Typesetting Standard”.</a:t>
            </a:r>
          </a:p>
        </p:txBody>
      </p:sp>
    </p:spTree>
  </p:cSld>
  <p:clrMap bg1="lt1" tx1="dk1" bg2="lt2" tx2="dk2" accent1="accent1" accent2="accent2" accent3="accent3" accent4="accent4" accent5="accent5" accent6="accent6" hlink="hlink" folHlink="folHlink"/>
  <p:sldLayoutIdLst>
    <p:sldLayoutId id="2147483895" r:id="rId1"/>
  </p:sldLayoutIdLst>
  <p:transition advClick="0"/>
  <p:txStyles>
    <p:titleStyle>
      <a:lvl1pPr algn="l" rtl="0" eaLnBrk="0" fontAlgn="base" hangingPunct="0">
        <a:spcBef>
          <a:spcPct val="0"/>
        </a:spcBef>
        <a:spcAft>
          <a:spcPct val="0"/>
        </a:spcAft>
        <a:defRPr sz="30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68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361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04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722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606" indent="-342606"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Arial" pitchFamily="34" charset="0"/>
          <a:ea typeface="黑体" pitchFamily="49" charset="-122"/>
          <a:cs typeface="Arial" pitchFamily="34" charset="0"/>
        </a:defRPr>
      </a:lvl1pPr>
      <a:lvl2pPr marL="742308" indent="-285505"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Arial" pitchFamily="34" charset="0"/>
          <a:ea typeface="+mn-ea"/>
          <a:cs typeface="Arial" pitchFamily="34" charset="0"/>
        </a:defRPr>
      </a:lvl2pPr>
      <a:lvl3pPr marL="1142012" indent="-228403"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Arial" pitchFamily="34" charset="0"/>
          <a:ea typeface="+mn-ea"/>
          <a:cs typeface="Arial" pitchFamily="34" charset="0"/>
        </a:defRPr>
      </a:lvl3pPr>
      <a:lvl4pPr marL="1598818" indent="-228403" algn="l" rtl="0" eaLnBrk="0" fontAlgn="base" hangingPunct="0">
        <a:lnSpc>
          <a:spcPct val="140000"/>
        </a:lnSpc>
        <a:spcBef>
          <a:spcPct val="0"/>
        </a:spcBef>
        <a:spcAft>
          <a:spcPct val="0"/>
        </a:spcAft>
        <a:buChar char="–"/>
        <a:defRPr sz="1300">
          <a:solidFill>
            <a:schemeClr val="tx1"/>
          </a:solidFill>
          <a:latin typeface="Arial" pitchFamily="34" charset="0"/>
          <a:ea typeface="+mn-ea"/>
          <a:cs typeface="Arial" pitchFamily="34" charset="0"/>
        </a:defRPr>
      </a:lvl4pPr>
      <a:lvl5pPr marL="2055623" indent="-228403" algn="l" rtl="0" eaLnBrk="0" fontAlgn="base" hangingPunct="0">
        <a:lnSpc>
          <a:spcPct val="140000"/>
        </a:lnSpc>
        <a:spcBef>
          <a:spcPct val="0"/>
        </a:spcBef>
        <a:spcAft>
          <a:spcPct val="0"/>
        </a:spcAft>
        <a:buFont typeface="Arial" pitchFamily="34" charset="0"/>
        <a:buChar char="~"/>
        <a:defRPr sz="1200">
          <a:solidFill>
            <a:schemeClr val="tx1"/>
          </a:solidFill>
          <a:latin typeface="Arial" pitchFamily="34" charset="0"/>
          <a:ea typeface="+mn-ea"/>
          <a:cs typeface="Arial" pitchFamily="34" charset="0"/>
        </a:defRPr>
      </a:lvl5pPr>
      <a:lvl6pPr marL="2512429"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69234"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6039"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2844"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3611" rtl="0" eaLnBrk="1" latinLnBrk="0" hangingPunct="1">
        <a:defRPr sz="1700" kern="1200">
          <a:solidFill>
            <a:schemeClr val="tx1"/>
          </a:solidFill>
          <a:latin typeface="+mn-lt"/>
          <a:ea typeface="+mn-ea"/>
          <a:cs typeface="+mn-cs"/>
        </a:defRPr>
      </a:lvl1pPr>
      <a:lvl2pPr marL="456809" algn="l" defTabSz="913611" rtl="0" eaLnBrk="1" latinLnBrk="0" hangingPunct="1">
        <a:defRPr sz="1700" kern="1200">
          <a:solidFill>
            <a:schemeClr val="tx1"/>
          </a:solidFill>
          <a:latin typeface="+mn-lt"/>
          <a:ea typeface="+mn-ea"/>
          <a:cs typeface="+mn-cs"/>
        </a:defRPr>
      </a:lvl2pPr>
      <a:lvl3pPr marL="913611" algn="l" defTabSz="913611" rtl="0" eaLnBrk="1" latinLnBrk="0" hangingPunct="1">
        <a:defRPr sz="1700" kern="1200">
          <a:solidFill>
            <a:schemeClr val="tx1"/>
          </a:solidFill>
          <a:latin typeface="+mn-lt"/>
          <a:ea typeface="+mn-ea"/>
          <a:cs typeface="+mn-cs"/>
        </a:defRPr>
      </a:lvl3pPr>
      <a:lvl4pPr marL="1370416" algn="l" defTabSz="913611" rtl="0" eaLnBrk="1" latinLnBrk="0" hangingPunct="1">
        <a:defRPr sz="1700" kern="1200">
          <a:solidFill>
            <a:schemeClr val="tx1"/>
          </a:solidFill>
          <a:latin typeface="+mn-lt"/>
          <a:ea typeface="+mn-ea"/>
          <a:cs typeface="+mn-cs"/>
        </a:defRPr>
      </a:lvl4pPr>
      <a:lvl5pPr marL="1827220" algn="l" defTabSz="913611" rtl="0" eaLnBrk="1" latinLnBrk="0" hangingPunct="1">
        <a:defRPr sz="1700" kern="1200">
          <a:solidFill>
            <a:schemeClr val="tx1"/>
          </a:solidFill>
          <a:latin typeface="+mn-lt"/>
          <a:ea typeface="+mn-ea"/>
          <a:cs typeface="+mn-cs"/>
        </a:defRPr>
      </a:lvl5pPr>
      <a:lvl6pPr marL="2284025" algn="l" defTabSz="913611" rtl="0" eaLnBrk="1" latinLnBrk="0" hangingPunct="1">
        <a:defRPr sz="1700" kern="1200">
          <a:solidFill>
            <a:schemeClr val="tx1"/>
          </a:solidFill>
          <a:latin typeface="+mn-lt"/>
          <a:ea typeface="+mn-ea"/>
          <a:cs typeface="+mn-cs"/>
        </a:defRPr>
      </a:lvl6pPr>
      <a:lvl7pPr marL="2740833" algn="l" defTabSz="913611" rtl="0" eaLnBrk="1" latinLnBrk="0" hangingPunct="1">
        <a:defRPr sz="1700" kern="1200">
          <a:solidFill>
            <a:schemeClr val="tx1"/>
          </a:solidFill>
          <a:latin typeface="+mn-lt"/>
          <a:ea typeface="+mn-ea"/>
          <a:cs typeface="+mn-cs"/>
        </a:defRPr>
      </a:lvl7pPr>
      <a:lvl8pPr marL="3197636" algn="l" defTabSz="913611" rtl="0" eaLnBrk="1" latinLnBrk="0" hangingPunct="1">
        <a:defRPr sz="1700" kern="1200">
          <a:solidFill>
            <a:schemeClr val="tx1"/>
          </a:solidFill>
          <a:latin typeface="+mn-lt"/>
          <a:ea typeface="+mn-ea"/>
          <a:cs typeface="+mn-cs"/>
        </a:defRPr>
      </a:lvl8pPr>
      <a:lvl9pPr marL="3654439" algn="l" defTabSz="913611" rtl="0" eaLnBrk="1" latinLnBrk="0" hangingPunct="1">
        <a:defRPr sz="1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97"/>
          <p:cNvGrpSpPr>
            <a:grpSpLocks/>
          </p:cNvGrpSpPr>
          <p:nvPr/>
        </p:nvGrpSpPr>
        <p:grpSpPr bwMode="auto">
          <a:xfrm>
            <a:off x="1" y="6223000"/>
            <a:ext cx="12195175" cy="635000"/>
            <a:chOff x="0" y="3920"/>
            <a:chExt cx="7682" cy="400"/>
          </a:xfrm>
        </p:grpSpPr>
        <p:pic>
          <p:nvPicPr>
            <p:cNvPr id="10338" name="Picture 98" descr="图片1"/>
            <p:cNvPicPr>
              <a:picLocks noChangeAspect="1" noChangeArrowheads="1"/>
            </p:cNvPicPr>
            <p:nvPr userDrawn="1"/>
          </p:nvPicPr>
          <p:blipFill>
            <a:blip r:embed="rId3" cstate="print"/>
            <a:srcRect/>
            <a:stretch>
              <a:fillRect/>
            </a:stretch>
          </p:blipFill>
          <p:spPr bwMode="auto">
            <a:xfrm>
              <a:off x="0" y="3920"/>
              <a:ext cx="5760" cy="400"/>
            </a:xfrm>
            <a:prstGeom prst="rect">
              <a:avLst/>
            </a:prstGeom>
            <a:noFill/>
          </p:spPr>
        </p:pic>
        <p:pic>
          <p:nvPicPr>
            <p:cNvPr id="10339" name="Picture 99" descr="图片1"/>
            <p:cNvPicPr>
              <a:picLocks noChangeAspect="1" noChangeArrowheads="1"/>
            </p:cNvPicPr>
            <p:nvPr userDrawn="1"/>
          </p:nvPicPr>
          <p:blipFill>
            <a:blip r:embed="rId3" cstate="print"/>
            <a:srcRect/>
            <a:stretch>
              <a:fillRect/>
            </a:stretch>
          </p:blipFill>
          <p:spPr bwMode="auto">
            <a:xfrm>
              <a:off x="1539" y="3920"/>
              <a:ext cx="5760" cy="400"/>
            </a:xfrm>
            <a:prstGeom prst="rect">
              <a:avLst/>
            </a:prstGeom>
            <a:noFill/>
          </p:spPr>
        </p:pic>
        <p:pic>
          <p:nvPicPr>
            <p:cNvPr id="10340" name="Picture 100" descr="图片1"/>
            <p:cNvPicPr>
              <a:picLocks noChangeAspect="1" noChangeArrowheads="1"/>
            </p:cNvPicPr>
            <p:nvPr userDrawn="1"/>
          </p:nvPicPr>
          <p:blipFill>
            <a:blip r:embed="rId3" cstate="print"/>
            <a:srcRect/>
            <a:stretch>
              <a:fillRect/>
            </a:stretch>
          </p:blipFill>
          <p:spPr bwMode="auto">
            <a:xfrm rot="10800000">
              <a:off x="6619" y="3920"/>
              <a:ext cx="1063" cy="400"/>
            </a:xfrm>
            <a:prstGeom prst="rect">
              <a:avLst/>
            </a:prstGeom>
            <a:noFill/>
          </p:spPr>
        </p:pic>
      </p:grpSp>
      <p:pic>
        <p:nvPicPr>
          <p:cNvPr id="10341" name="Picture 101" descr="图片3副本"/>
          <p:cNvPicPr>
            <a:picLocks noChangeAspect="1" noChangeArrowheads="1"/>
          </p:cNvPicPr>
          <p:nvPr/>
        </p:nvPicPr>
        <p:blipFill>
          <a:blip r:embed="rId4" cstate="print"/>
          <a:srcRect/>
          <a:stretch>
            <a:fillRect/>
          </a:stretch>
        </p:blipFill>
        <p:spPr bwMode="auto">
          <a:xfrm>
            <a:off x="10182226" y="6392871"/>
            <a:ext cx="1295400" cy="307975"/>
          </a:xfrm>
          <a:prstGeom prst="rect">
            <a:avLst/>
          </a:prstGeom>
          <a:noFill/>
        </p:spPr>
      </p:pic>
      <p:sp>
        <p:nvSpPr>
          <p:cNvPr id="154" name="Text Box 8"/>
          <p:cNvSpPr txBox="1">
            <a:spLocks noChangeArrowheads="1"/>
          </p:cNvSpPr>
          <p:nvPr/>
        </p:nvSpPr>
        <p:spPr bwMode="auto">
          <a:xfrm>
            <a:off x="876307" y="6502409"/>
            <a:ext cx="2532264"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042"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200" dirty="0">
                <a:solidFill>
                  <a:prstClr val="black"/>
                </a:solidFill>
                <a:latin typeface="FrutigerNext LT Bold" pitchFamily="34" charset="0"/>
                <a:ea typeface="MS PGothic" pitchFamily="34" charset="-128"/>
              </a:rPr>
              <a:t>HUAWEI TECHNOLOGIES CO., LTD.</a:t>
            </a:r>
          </a:p>
        </p:txBody>
      </p:sp>
      <p:sp>
        <p:nvSpPr>
          <p:cNvPr id="10246" name="Rectangle 13"/>
          <p:cNvSpPr>
            <a:spLocks noGrp="1" noChangeArrowheads="1"/>
          </p:cNvSpPr>
          <p:nvPr>
            <p:ph type="title"/>
          </p:nvPr>
        </p:nvSpPr>
        <p:spPr bwMode="auto">
          <a:xfrm>
            <a:off x="876300" y="325445"/>
            <a:ext cx="10440988" cy="871537"/>
          </a:xfrm>
          <a:prstGeom prst="rect">
            <a:avLst/>
          </a:prstGeom>
          <a:noFill/>
          <a:ln w="9525">
            <a:noFill/>
            <a:miter lim="800000"/>
            <a:headEnd/>
            <a:tailEnd/>
          </a:ln>
          <a:effectLst/>
        </p:spPr>
        <p:txBody>
          <a:bodyPr vert="horz" wrap="square" lIns="0" tIns="40028" rIns="80057" bIns="40028" numCol="1" anchor="ctr" anchorCtr="0" compatLnSpc="1">
            <a:prstTxWarp prst="textNoShape">
              <a:avLst/>
            </a:prstTxWarp>
          </a:bodyPr>
          <a:lstStyle/>
          <a:p>
            <a:pPr lvl="0"/>
            <a:r>
              <a:rPr lang="en-US" altLang="zh-CN" dirty="0"/>
              <a:t>Click to edit Master title style</a:t>
            </a:r>
            <a:endParaRPr lang="zh-CN" altLang="en-US" dirty="0"/>
          </a:p>
        </p:txBody>
      </p:sp>
      <p:sp>
        <p:nvSpPr>
          <p:cNvPr id="10247" name="Rectangle 21"/>
          <p:cNvSpPr>
            <a:spLocks noChangeArrowheads="1"/>
          </p:cNvSpPr>
          <p:nvPr/>
        </p:nvSpPr>
        <p:spPr bwMode="auto">
          <a:xfrm>
            <a:off x="5137149" y="6502406"/>
            <a:ext cx="1642757" cy="184666"/>
          </a:xfrm>
          <a:prstGeom prst="rect">
            <a:avLst/>
          </a:prstGeom>
          <a:noFill/>
          <a:ln w="9525" algn="ctr">
            <a:noFill/>
            <a:miter lim="800000"/>
            <a:headEnd/>
            <a:tailEnd/>
          </a:ln>
          <a:effectLst/>
        </p:spPr>
        <p:txBody>
          <a:bodyPr wrap="none" lIns="80010" tIns="0" rIns="80010" bIns="0">
            <a:spAutoFit/>
          </a:bodyPr>
          <a:lstStyle/>
          <a:p>
            <a:pPr defTabSz="800996" eaLnBrk="0" hangingPunct="0"/>
            <a:r>
              <a:rPr lang="en-US" altLang="zh-CN" sz="1200" dirty="0">
                <a:solidFill>
                  <a:prstClr val="black"/>
                </a:solidFill>
                <a:latin typeface="FrutigerNext LT Bold" pitchFamily="20" charset="0"/>
                <a:ea typeface="MS PGothic" pitchFamily="34" charset="-128"/>
              </a:rPr>
              <a:t>Huawei Confidential </a:t>
            </a:r>
          </a:p>
        </p:txBody>
      </p:sp>
      <p:sp>
        <p:nvSpPr>
          <p:cNvPr id="10248" name="Rectangle 68"/>
          <p:cNvSpPr>
            <a:spLocks noGrp="1" noChangeArrowheads="1"/>
          </p:cNvSpPr>
          <p:nvPr>
            <p:ph type="body" idx="1"/>
          </p:nvPr>
        </p:nvSpPr>
        <p:spPr bwMode="auto">
          <a:xfrm>
            <a:off x="876300" y="1628781"/>
            <a:ext cx="10440988" cy="4194175"/>
          </a:xfrm>
          <a:prstGeom prst="rect">
            <a:avLst/>
          </a:prstGeom>
          <a:noFill/>
          <a:ln w="9525">
            <a:noFill/>
            <a:miter lim="800000"/>
            <a:headEnd/>
            <a:tailEnd/>
          </a:ln>
          <a:effectLst/>
        </p:spPr>
        <p:txBody>
          <a:bodyPr vert="horz" wrap="square" lIns="80070" tIns="40034" rIns="80070" bIns="40034" numCol="1" anchor="t" anchorCtr="0" compatLnSpc="1">
            <a:prstTxWarp prst="textNoShape">
              <a:avLst/>
            </a:prstTxWarp>
          </a:bodyPr>
          <a:lstStyle/>
          <a:p>
            <a:pPr lvl="0"/>
            <a:r>
              <a:rPr lang="en-US" altLang="zh-CN"/>
              <a:t>Click to edit Master text styles</a:t>
            </a:r>
            <a:endParaRPr lang="zh-CN" altLang="en-US"/>
          </a:p>
          <a:p>
            <a:pPr lvl="1"/>
            <a:r>
              <a:rPr lang="en-US" altLang="zh-CN"/>
              <a:t>Second level</a:t>
            </a:r>
            <a:endParaRPr lang="zh-CN" altLang="en-US"/>
          </a:p>
          <a:p>
            <a:pPr lvl="2"/>
            <a:r>
              <a:rPr lang="en-US" altLang="zh-CN"/>
              <a:t>Third level</a:t>
            </a:r>
            <a:endParaRPr lang="zh-CN" altLang="en-US"/>
          </a:p>
          <a:p>
            <a:pPr lvl="3"/>
            <a:r>
              <a:rPr lang="en-US" altLang="zh-CN"/>
              <a:t>Fourth level</a:t>
            </a:r>
            <a:endParaRPr lang="zh-CN" altLang="en-US"/>
          </a:p>
          <a:p>
            <a:pPr lvl="4"/>
            <a:r>
              <a:rPr lang="en-US" altLang="zh-CN"/>
              <a:t>Fifth level</a:t>
            </a:r>
            <a:endParaRPr lang="zh-CN" altLang="en-US"/>
          </a:p>
        </p:txBody>
      </p:sp>
      <p:grpSp>
        <p:nvGrpSpPr>
          <p:cNvPr id="3" name="Group 88"/>
          <p:cNvGrpSpPr>
            <a:grpSpLocks/>
          </p:cNvGrpSpPr>
          <p:nvPr/>
        </p:nvGrpSpPr>
        <p:grpSpPr bwMode="auto">
          <a:xfrm>
            <a:off x="12436482" y="3832232"/>
            <a:ext cx="1152525" cy="3025775"/>
            <a:chOff x="5874" y="2414"/>
            <a:chExt cx="544" cy="1906"/>
          </a:xfrm>
        </p:grpSpPr>
        <p:sp>
          <p:nvSpPr>
            <p:cNvPr id="10326" name="Rectangle 86"/>
            <p:cNvSpPr>
              <a:spLocks noChangeArrowheads="1"/>
            </p:cNvSpPr>
            <p:nvPr userDrawn="1"/>
          </p:nvSpPr>
          <p:spPr bwMode="auto">
            <a:xfrm>
              <a:off x="5874" y="2414"/>
              <a:ext cx="544" cy="1906"/>
            </a:xfrm>
            <a:prstGeom prst="rect">
              <a:avLst/>
            </a:prstGeom>
            <a:solidFill>
              <a:schemeClr val="bg1"/>
            </a:solidFill>
            <a:ln w="9525">
              <a:noFill/>
              <a:miter lim="800000"/>
              <a:headEnd/>
              <a:tailEnd/>
            </a:ln>
            <a:effectLst/>
          </p:spPr>
          <p:txBody>
            <a:bodyPr wrap="none" anchor="ctr"/>
            <a:lstStyle/>
            <a:p>
              <a:endParaRPr lang="zh-CN" altLang="en-US">
                <a:solidFill>
                  <a:prstClr val="black"/>
                </a:solidFill>
              </a:endParaRPr>
            </a:p>
          </p:txBody>
        </p:sp>
        <p:grpSp>
          <p:nvGrpSpPr>
            <p:cNvPr id="4" name="Group 87"/>
            <p:cNvGrpSpPr>
              <a:grpSpLocks/>
            </p:cNvGrpSpPr>
            <p:nvPr userDrawn="1"/>
          </p:nvGrpSpPr>
          <p:grpSpPr bwMode="auto">
            <a:xfrm>
              <a:off x="5941" y="2475"/>
              <a:ext cx="409" cy="1783"/>
              <a:chOff x="5921" y="2387"/>
              <a:chExt cx="409" cy="1783"/>
            </a:xfrm>
          </p:grpSpPr>
          <p:grpSp>
            <p:nvGrpSpPr>
              <p:cNvPr id="5" name="Group 18"/>
              <p:cNvGrpSpPr>
                <a:grpSpLocks noChangeAspect="1"/>
              </p:cNvGrpSpPr>
              <p:nvPr userDrawn="1"/>
            </p:nvGrpSpPr>
            <p:grpSpPr bwMode="auto">
              <a:xfrm>
                <a:off x="5921" y="2506"/>
                <a:ext cx="409" cy="101"/>
                <a:chOff x="5893" y="2387"/>
                <a:chExt cx="466" cy="115"/>
              </a:xfrm>
            </p:grpSpPr>
            <p:sp>
              <p:nvSpPr>
                <p:cNvPr id="10315" name="Rectangle 19"/>
                <p:cNvSpPr>
                  <a:spLocks noChangeAspect="1" noChangeArrowheads="1"/>
                </p:cNvSpPr>
                <p:nvPr userDrawn="1"/>
              </p:nvSpPr>
              <p:spPr bwMode="auto">
                <a:xfrm flipV="1">
                  <a:off x="6010" y="2387"/>
                  <a:ext cx="116" cy="115"/>
                </a:xfrm>
                <a:prstGeom prst="rect">
                  <a:avLst/>
                </a:prstGeom>
                <a:solidFill>
                  <a:srgbClr val="FFCC66"/>
                </a:solidFill>
                <a:ln w="9525">
                  <a:noFill/>
                  <a:miter lim="800000"/>
                  <a:headEnd/>
                  <a:tailEnd/>
                </a:ln>
                <a:effectLst/>
              </p:spPr>
              <p:txBody>
                <a:bodyPr rot="10800000" wrap="none" anchor="ctr"/>
                <a:lstStyle/>
                <a:p>
                  <a:endParaRPr lang="zh-CN" altLang="en-US">
                    <a:solidFill>
                      <a:prstClr val="black"/>
                    </a:solidFill>
                  </a:endParaRPr>
                </a:p>
              </p:txBody>
            </p:sp>
            <p:sp>
              <p:nvSpPr>
                <p:cNvPr id="10316" name="Rectangle 20"/>
                <p:cNvSpPr>
                  <a:spLocks noChangeAspect="1" noChangeArrowheads="1"/>
                </p:cNvSpPr>
                <p:nvPr userDrawn="1"/>
              </p:nvSpPr>
              <p:spPr bwMode="auto">
                <a:xfrm flipV="1">
                  <a:off x="6126" y="2387"/>
                  <a:ext cx="116" cy="115"/>
                </a:xfrm>
                <a:prstGeom prst="rect">
                  <a:avLst/>
                </a:prstGeom>
                <a:solidFill>
                  <a:srgbClr val="FF9900"/>
                </a:solidFill>
                <a:ln w="9525">
                  <a:noFill/>
                  <a:miter lim="800000"/>
                  <a:headEnd/>
                  <a:tailEnd/>
                </a:ln>
                <a:effectLst/>
              </p:spPr>
              <p:txBody>
                <a:bodyPr rot="10800000" wrap="none" anchor="ctr"/>
                <a:lstStyle/>
                <a:p>
                  <a:endParaRPr lang="zh-CN" altLang="en-US">
                    <a:solidFill>
                      <a:prstClr val="black"/>
                    </a:solidFill>
                  </a:endParaRPr>
                </a:p>
              </p:txBody>
            </p:sp>
            <p:sp>
              <p:nvSpPr>
                <p:cNvPr id="10317" name="Rectangle 21"/>
                <p:cNvSpPr>
                  <a:spLocks noChangeAspect="1" noChangeArrowheads="1"/>
                </p:cNvSpPr>
                <p:nvPr userDrawn="1"/>
              </p:nvSpPr>
              <p:spPr bwMode="auto">
                <a:xfrm flipV="1">
                  <a:off x="6242" y="2387"/>
                  <a:ext cx="117" cy="115"/>
                </a:xfrm>
                <a:prstGeom prst="rect">
                  <a:avLst/>
                </a:prstGeom>
                <a:solidFill>
                  <a:srgbClr val="99660A"/>
                </a:solidFill>
                <a:ln w="9525">
                  <a:noFill/>
                  <a:miter lim="800000"/>
                  <a:headEnd/>
                  <a:tailEnd/>
                </a:ln>
                <a:effectLst/>
              </p:spPr>
              <p:txBody>
                <a:bodyPr rot="10800000" wrap="none" anchor="ctr"/>
                <a:lstStyle/>
                <a:p>
                  <a:endParaRPr lang="zh-CN" altLang="en-US">
                    <a:solidFill>
                      <a:prstClr val="black"/>
                    </a:solidFill>
                  </a:endParaRPr>
                </a:p>
              </p:txBody>
            </p:sp>
            <p:sp>
              <p:nvSpPr>
                <p:cNvPr id="10318" name="Rectangle 22"/>
                <p:cNvSpPr>
                  <a:spLocks noChangeAspect="1" noChangeArrowheads="1"/>
                </p:cNvSpPr>
                <p:nvPr userDrawn="1"/>
              </p:nvSpPr>
              <p:spPr bwMode="auto">
                <a:xfrm flipV="1">
                  <a:off x="5893" y="2387"/>
                  <a:ext cx="117" cy="115"/>
                </a:xfrm>
                <a:prstGeom prst="rect">
                  <a:avLst/>
                </a:prstGeom>
                <a:solidFill>
                  <a:srgbClr val="FFCC99"/>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6" name="Group 23"/>
              <p:cNvGrpSpPr>
                <a:grpSpLocks noChangeAspect="1"/>
              </p:cNvGrpSpPr>
              <p:nvPr userDrawn="1"/>
            </p:nvGrpSpPr>
            <p:grpSpPr bwMode="auto">
              <a:xfrm>
                <a:off x="5921" y="2626"/>
                <a:ext cx="409" cy="101"/>
                <a:chOff x="5893" y="2523"/>
                <a:chExt cx="466" cy="115"/>
              </a:xfrm>
            </p:grpSpPr>
            <p:sp>
              <p:nvSpPr>
                <p:cNvPr id="10311" name="Rectangle 24"/>
                <p:cNvSpPr>
                  <a:spLocks noChangeAspect="1" noChangeArrowheads="1"/>
                </p:cNvSpPr>
                <p:nvPr userDrawn="1"/>
              </p:nvSpPr>
              <p:spPr bwMode="auto">
                <a:xfrm flipV="1">
                  <a:off x="6010" y="2523"/>
                  <a:ext cx="116" cy="115"/>
                </a:xfrm>
                <a:prstGeom prst="rect">
                  <a:avLst/>
                </a:prstGeom>
                <a:solidFill>
                  <a:srgbClr val="99CCFF"/>
                </a:solidFill>
                <a:ln w="9525">
                  <a:noFill/>
                  <a:miter lim="800000"/>
                  <a:headEnd/>
                  <a:tailEnd/>
                </a:ln>
                <a:effectLst/>
              </p:spPr>
              <p:txBody>
                <a:bodyPr rot="10800000" wrap="none" anchor="ctr"/>
                <a:lstStyle/>
                <a:p>
                  <a:endParaRPr lang="zh-CN" altLang="en-US">
                    <a:solidFill>
                      <a:prstClr val="black"/>
                    </a:solidFill>
                  </a:endParaRPr>
                </a:p>
              </p:txBody>
            </p:sp>
            <p:sp>
              <p:nvSpPr>
                <p:cNvPr id="10312" name="Rectangle 25"/>
                <p:cNvSpPr>
                  <a:spLocks noChangeAspect="1" noChangeArrowheads="1"/>
                </p:cNvSpPr>
                <p:nvPr userDrawn="1"/>
              </p:nvSpPr>
              <p:spPr bwMode="auto">
                <a:xfrm flipV="1">
                  <a:off x="6126" y="2523"/>
                  <a:ext cx="116" cy="115"/>
                </a:xfrm>
                <a:prstGeom prst="rect">
                  <a:avLst/>
                </a:prstGeom>
                <a:solidFill>
                  <a:srgbClr val="99CCCC"/>
                </a:solidFill>
                <a:ln w="9525">
                  <a:noFill/>
                  <a:miter lim="800000"/>
                  <a:headEnd/>
                  <a:tailEnd/>
                </a:ln>
                <a:effectLst/>
              </p:spPr>
              <p:txBody>
                <a:bodyPr rot="10800000" wrap="none" anchor="ctr"/>
                <a:lstStyle/>
                <a:p>
                  <a:endParaRPr lang="zh-CN" altLang="en-US">
                    <a:solidFill>
                      <a:prstClr val="black"/>
                    </a:solidFill>
                  </a:endParaRPr>
                </a:p>
              </p:txBody>
            </p:sp>
            <p:sp>
              <p:nvSpPr>
                <p:cNvPr id="10313" name="Rectangle 26"/>
                <p:cNvSpPr>
                  <a:spLocks noChangeAspect="1" noChangeArrowheads="1"/>
                </p:cNvSpPr>
                <p:nvPr userDrawn="1"/>
              </p:nvSpPr>
              <p:spPr bwMode="auto">
                <a:xfrm flipV="1">
                  <a:off x="6242" y="2523"/>
                  <a:ext cx="117" cy="115"/>
                </a:xfrm>
                <a:prstGeom prst="rect">
                  <a:avLst/>
                </a:prstGeom>
                <a:solidFill>
                  <a:srgbClr val="009999"/>
                </a:solidFill>
                <a:ln w="9525">
                  <a:noFill/>
                  <a:miter lim="800000"/>
                  <a:headEnd/>
                  <a:tailEnd/>
                </a:ln>
                <a:effectLst/>
              </p:spPr>
              <p:txBody>
                <a:bodyPr rot="10800000" wrap="none" anchor="ctr"/>
                <a:lstStyle/>
                <a:p>
                  <a:endParaRPr lang="zh-CN" altLang="en-US">
                    <a:solidFill>
                      <a:prstClr val="black"/>
                    </a:solidFill>
                  </a:endParaRPr>
                </a:p>
              </p:txBody>
            </p:sp>
            <p:sp>
              <p:nvSpPr>
                <p:cNvPr id="10314" name="Rectangle 27"/>
                <p:cNvSpPr>
                  <a:spLocks noChangeAspect="1" noChangeArrowheads="1"/>
                </p:cNvSpPr>
                <p:nvPr userDrawn="1"/>
              </p:nvSpPr>
              <p:spPr bwMode="auto">
                <a:xfrm flipV="1">
                  <a:off x="5893" y="2523"/>
                  <a:ext cx="117" cy="115"/>
                </a:xfrm>
                <a:prstGeom prst="rect">
                  <a:avLst/>
                </a:prstGeom>
                <a:solidFill>
                  <a:srgbClr val="CCCCFF"/>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7" name="Group 28"/>
              <p:cNvGrpSpPr>
                <a:grpSpLocks noChangeAspect="1"/>
              </p:cNvGrpSpPr>
              <p:nvPr userDrawn="1"/>
            </p:nvGrpSpPr>
            <p:grpSpPr bwMode="auto">
              <a:xfrm>
                <a:off x="5921" y="2745"/>
                <a:ext cx="409" cy="101"/>
                <a:chOff x="5893" y="2659"/>
                <a:chExt cx="466" cy="115"/>
              </a:xfrm>
            </p:grpSpPr>
            <p:sp>
              <p:nvSpPr>
                <p:cNvPr id="10307" name="Rectangle 29"/>
                <p:cNvSpPr>
                  <a:spLocks noChangeAspect="1" noChangeArrowheads="1"/>
                </p:cNvSpPr>
                <p:nvPr userDrawn="1"/>
              </p:nvSpPr>
              <p:spPr bwMode="auto">
                <a:xfrm flipV="1">
                  <a:off x="6010" y="2659"/>
                  <a:ext cx="116" cy="115"/>
                </a:xfrm>
                <a:prstGeom prst="rect">
                  <a:avLst/>
                </a:prstGeom>
                <a:solidFill>
                  <a:srgbClr val="99CCCC"/>
                </a:solidFill>
                <a:ln w="9525">
                  <a:noFill/>
                  <a:miter lim="800000"/>
                  <a:headEnd/>
                  <a:tailEnd/>
                </a:ln>
                <a:effectLst/>
              </p:spPr>
              <p:txBody>
                <a:bodyPr rot="10800000" wrap="none" anchor="ctr"/>
                <a:lstStyle/>
                <a:p>
                  <a:endParaRPr lang="zh-CN" altLang="en-US">
                    <a:solidFill>
                      <a:prstClr val="black"/>
                    </a:solidFill>
                  </a:endParaRPr>
                </a:p>
              </p:txBody>
            </p:sp>
            <p:sp>
              <p:nvSpPr>
                <p:cNvPr id="10308" name="Rectangle 30"/>
                <p:cNvSpPr>
                  <a:spLocks noChangeAspect="1" noChangeArrowheads="1"/>
                </p:cNvSpPr>
                <p:nvPr userDrawn="1"/>
              </p:nvSpPr>
              <p:spPr bwMode="auto">
                <a:xfrm flipV="1">
                  <a:off x="6126" y="2659"/>
                  <a:ext cx="116" cy="115"/>
                </a:xfrm>
                <a:prstGeom prst="rect">
                  <a:avLst/>
                </a:prstGeom>
                <a:solidFill>
                  <a:srgbClr val="0099CC"/>
                </a:solidFill>
                <a:ln w="9525">
                  <a:noFill/>
                  <a:miter lim="800000"/>
                  <a:headEnd/>
                  <a:tailEnd/>
                </a:ln>
                <a:effectLst/>
              </p:spPr>
              <p:txBody>
                <a:bodyPr rot="10800000" wrap="none" anchor="ctr"/>
                <a:lstStyle/>
                <a:p>
                  <a:endParaRPr lang="zh-CN" altLang="en-US">
                    <a:solidFill>
                      <a:prstClr val="black"/>
                    </a:solidFill>
                  </a:endParaRPr>
                </a:p>
              </p:txBody>
            </p:sp>
            <p:sp>
              <p:nvSpPr>
                <p:cNvPr id="10309" name="Rectangle 31"/>
                <p:cNvSpPr>
                  <a:spLocks noChangeAspect="1" noChangeArrowheads="1"/>
                </p:cNvSpPr>
                <p:nvPr userDrawn="1"/>
              </p:nvSpPr>
              <p:spPr bwMode="auto">
                <a:xfrm flipV="1">
                  <a:off x="6242" y="2659"/>
                  <a:ext cx="117" cy="115"/>
                </a:xfrm>
                <a:prstGeom prst="rect">
                  <a:avLst/>
                </a:prstGeom>
                <a:solidFill>
                  <a:srgbClr val="006699"/>
                </a:solidFill>
                <a:ln w="9525">
                  <a:noFill/>
                  <a:miter lim="800000"/>
                  <a:headEnd/>
                  <a:tailEnd/>
                </a:ln>
                <a:effectLst/>
              </p:spPr>
              <p:txBody>
                <a:bodyPr rot="10800000" wrap="none" anchor="ctr"/>
                <a:lstStyle/>
                <a:p>
                  <a:endParaRPr lang="zh-CN" altLang="en-US">
                    <a:solidFill>
                      <a:prstClr val="black"/>
                    </a:solidFill>
                  </a:endParaRPr>
                </a:p>
              </p:txBody>
            </p:sp>
            <p:sp>
              <p:nvSpPr>
                <p:cNvPr id="10310" name="Rectangle 32"/>
                <p:cNvSpPr>
                  <a:spLocks noChangeAspect="1" noChangeArrowheads="1"/>
                </p:cNvSpPr>
                <p:nvPr userDrawn="1"/>
              </p:nvSpPr>
              <p:spPr bwMode="auto">
                <a:xfrm flipV="1">
                  <a:off x="5893" y="2659"/>
                  <a:ext cx="117" cy="115"/>
                </a:xfrm>
                <a:prstGeom prst="rect">
                  <a:avLst/>
                </a:prstGeom>
                <a:solidFill>
                  <a:srgbClr val="CCFF99"/>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8" name="Group 33"/>
              <p:cNvGrpSpPr>
                <a:grpSpLocks noChangeAspect="1"/>
              </p:cNvGrpSpPr>
              <p:nvPr userDrawn="1"/>
            </p:nvGrpSpPr>
            <p:grpSpPr bwMode="auto">
              <a:xfrm>
                <a:off x="5921" y="2387"/>
                <a:ext cx="409" cy="104"/>
                <a:chOff x="5893" y="2251"/>
                <a:chExt cx="466" cy="119"/>
              </a:xfrm>
            </p:grpSpPr>
            <p:sp>
              <p:nvSpPr>
                <p:cNvPr id="10303" name="Rectangle 34"/>
                <p:cNvSpPr>
                  <a:spLocks noChangeAspect="1" noChangeArrowheads="1"/>
                </p:cNvSpPr>
                <p:nvPr userDrawn="1"/>
              </p:nvSpPr>
              <p:spPr bwMode="auto">
                <a:xfrm flipV="1">
                  <a:off x="6126" y="2251"/>
                  <a:ext cx="116" cy="119"/>
                </a:xfrm>
                <a:prstGeom prst="rect">
                  <a:avLst/>
                </a:prstGeom>
                <a:solidFill>
                  <a:srgbClr val="FF9900"/>
                </a:solidFill>
                <a:ln w="9525">
                  <a:noFill/>
                  <a:miter lim="800000"/>
                  <a:headEnd/>
                  <a:tailEnd/>
                </a:ln>
                <a:effectLst/>
              </p:spPr>
              <p:txBody>
                <a:bodyPr rot="10800000" wrap="none" anchor="ctr"/>
                <a:lstStyle/>
                <a:p>
                  <a:endParaRPr lang="zh-CN" altLang="en-US">
                    <a:solidFill>
                      <a:prstClr val="black"/>
                    </a:solidFill>
                  </a:endParaRPr>
                </a:p>
              </p:txBody>
            </p:sp>
            <p:sp>
              <p:nvSpPr>
                <p:cNvPr id="10304" name="Rectangle 35"/>
                <p:cNvSpPr>
                  <a:spLocks noChangeAspect="1" noChangeArrowheads="1"/>
                </p:cNvSpPr>
                <p:nvPr userDrawn="1"/>
              </p:nvSpPr>
              <p:spPr bwMode="auto">
                <a:xfrm flipV="1">
                  <a:off x="6242" y="2251"/>
                  <a:ext cx="117" cy="119"/>
                </a:xfrm>
                <a:prstGeom prst="rect">
                  <a:avLst/>
                </a:prstGeom>
                <a:solidFill>
                  <a:srgbClr val="CCCCCC"/>
                </a:solidFill>
                <a:ln w="9525">
                  <a:noFill/>
                  <a:miter lim="800000"/>
                  <a:headEnd/>
                  <a:tailEnd/>
                </a:ln>
                <a:effectLst/>
              </p:spPr>
              <p:txBody>
                <a:bodyPr rot="10800000" wrap="none" anchor="ctr"/>
                <a:lstStyle/>
                <a:p>
                  <a:endParaRPr lang="zh-CN" altLang="en-US">
                    <a:solidFill>
                      <a:prstClr val="black"/>
                    </a:solidFill>
                  </a:endParaRPr>
                </a:p>
              </p:txBody>
            </p:sp>
            <p:sp>
              <p:nvSpPr>
                <p:cNvPr id="10305" name="Rectangle 36"/>
                <p:cNvSpPr>
                  <a:spLocks noChangeAspect="1" noChangeArrowheads="1"/>
                </p:cNvSpPr>
                <p:nvPr userDrawn="1"/>
              </p:nvSpPr>
              <p:spPr bwMode="auto">
                <a:xfrm flipV="1">
                  <a:off x="5893" y="2251"/>
                  <a:ext cx="117" cy="119"/>
                </a:xfrm>
                <a:prstGeom prst="rect">
                  <a:avLst/>
                </a:prstGeom>
                <a:solidFill>
                  <a:srgbClr val="99CCFF"/>
                </a:solidFill>
                <a:ln w="9525">
                  <a:noFill/>
                  <a:miter lim="800000"/>
                  <a:headEnd/>
                  <a:tailEnd/>
                </a:ln>
                <a:effectLst/>
              </p:spPr>
              <p:txBody>
                <a:bodyPr rot="10800000" wrap="none" anchor="ctr"/>
                <a:lstStyle/>
                <a:p>
                  <a:endParaRPr lang="zh-CN" altLang="en-US">
                    <a:solidFill>
                      <a:prstClr val="black"/>
                    </a:solidFill>
                  </a:endParaRPr>
                </a:p>
              </p:txBody>
            </p:sp>
            <p:sp>
              <p:nvSpPr>
                <p:cNvPr id="10306" name="Rectangle 37"/>
                <p:cNvSpPr>
                  <a:spLocks noChangeAspect="1" noChangeArrowheads="1"/>
                </p:cNvSpPr>
                <p:nvPr userDrawn="1"/>
              </p:nvSpPr>
              <p:spPr bwMode="auto">
                <a:xfrm flipV="1">
                  <a:off x="6010" y="2251"/>
                  <a:ext cx="116" cy="119"/>
                </a:xfrm>
                <a:prstGeom prst="rect">
                  <a:avLst/>
                </a:prstGeom>
                <a:solidFill>
                  <a:srgbClr val="669900"/>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9" name="Group 38"/>
              <p:cNvGrpSpPr>
                <a:grpSpLocks noChangeAspect="1"/>
              </p:cNvGrpSpPr>
              <p:nvPr userDrawn="1"/>
            </p:nvGrpSpPr>
            <p:grpSpPr bwMode="auto">
              <a:xfrm>
                <a:off x="5921" y="2944"/>
                <a:ext cx="409" cy="101"/>
                <a:chOff x="5893" y="2886"/>
                <a:chExt cx="466" cy="115"/>
              </a:xfrm>
            </p:grpSpPr>
            <p:sp>
              <p:nvSpPr>
                <p:cNvPr id="10299" name="Rectangle 39"/>
                <p:cNvSpPr>
                  <a:spLocks noChangeAspect="1" noChangeArrowheads="1"/>
                </p:cNvSpPr>
                <p:nvPr userDrawn="1"/>
              </p:nvSpPr>
              <p:spPr bwMode="auto">
                <a:xfrm flipV="1">
                  <a:off x="6010" y="2886"/>
                  <a:ext cx="116" cy="115"/>
                </a:xfrm>
                <a:prstGeom prst="rect">
                  <a:avLst/>
                </a:prstGeom>
                <a:solidFill>
                  <a:srgbClr val="FF9900"/>
                </a:solidFill>
                <a:ln w="9525">
                  <a:noFill/>
                  <a:miter lim="800000"/>
                  <a:headEnd/>
                  <a:tailEnd/>
                </a:ln>
                <a:effectLst/>
              </p:spPr>
              <p:txBody>
                <a:bodyPr rot="10800000" wrap="none" anchor="ctr"/>
                <a:lstStyle/>
                <a:p>
                  <a:endParaRPr lang="zh-CN" altLang="en-US">
                    <a:solidFill>
                      <a:prstClr val="black"/>
                    </a:solidFill>
                  </a:endParaRPr>
                </a:p>
              </p:txBody>
            </p:sp>
            <p:sp>
              <p:nvSpPr>
                <p:cNvPr id="10300" name="Rectangle 40"/>
                <p:cNvSpPr>
                  <a:spLocks noChangeAspect="1" noChangeArrowheads="1"/>
                </p:cNvSpPr>
                <p:nvPr userDrawn="1"/>
              </p:nvSpPr>
              <p:spPr bwMode="auto">
                <a:xfrm flipV="1">
                  <a:off x="6126" y="2886"/>
                  <a:ext cx="116" cy="115"/>
                </a:xfrm>
                <a:prstGeom prst="rect">
                  <a:avLst/>
                </a:prstGeom>
                <a:solidFill>
                  <a:srgbClr val="FFCC99"/>
                </a:solidFill>
                <a:ln w="9525">
                  <a:noFill/>
                  <a:miter lim="800000"/>
                  <a:headEnd/>
                  <a:tailEnd/>
                </a:ln>
                <a:effectLst/>
              </p:spPr>
              <p:txBody>
                <a:bodyPr rot="10800000" wrap="none" anchor="ctr"/>
                <a:lstStyle/>
                <a:p>
                  <a:endParaRPr lang="zh-CN" altLang="en-US">
                    <a:solidFill>
                      <a:prstClr val="black"/>
                    </a:solidFill>
                  </a:endParaRPr>
                </a:p>
              </p:txBody>
            </p:sp>
            <p:sp>
              <p:nvSpPr>
                <p:cNvPr id="10301" name="Rectangle 41"/>
                <p:cNvSpPr>
                  <a:spLocks noChangeAspect="1" noChangeArrowheads="1"/>
                </p:cNvSpPr>
                <p:nvPr userDrawn="1"/>
              </p:nvSpPr>
              <p:spPr bwMode="auto">
                <a:xfrm flipV="1">
                  <a:off x="6242" y="2886"/>
                  <a:ext cx="117" cy="115"/>
                </a:xfrm>
                <a:prstGeom prst="rect">
                  <a:avLst/>
                </a:prstGeom>
                <a:solidFill>
                  <a:srgbClr val="FFCC66"/>
                </a:solidFill>
                <a:ln w="9525">
                  <a:noFill/>
                  <a:miter lim="800000"/>
                  <a:headEnd/>
                  <a:tailEnd/>
                </a:ln>
                <a:effectLst/>
              </p:spPr>
              <p:txBody>
                <a:bodyPr rot="10800000" wrap="none" anchor="ctr"/>
                <a:lstStyle/>
                <a:p>
                  <a:endParaRPr lang="zh-CN" altLang="en-US">
                    <a:solidFill>
                      <a:prstClr val="black"/>
                    </a:solidFill>
                  </a:endParaRPr>
                </a:p>
              </p:txBody>
            </p:sp>
            <p:sp>
              <p:nvSpPr>
                <p:cNvPr id="10302" name="Rectangle 42"/>
                <p:cNvSpPr>
                  <a:spLocks noChangeAspect="1" noChangeArrowheads="1"/>
                </p:cNvSpPr>
                <p:nvPr userDrawn="1"/>
              </p:nvSpPr>
              <p:spPr bwMode="auto">
                <a:xfrm flipV="1">
                  <a:off x="5893" y="2886"/>
                  <a:ext cx="117" cy="115"/>
                </a:xfrm>
                <a:prstGeom prst="rect">
                  <a:avLst/>
                </a:prstGeom>
                <a:solidFill>
                  <a:schemeClr val="tx2"/>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10" name="Group 43"/>
              <p:cNvGrpSpPr>
                <a:grpSpLocks noChangeAspect="1"/>
              </p:cNvGrpSpPr>
              <p:nvPr userDrawn="1"/>
            </p:nvGrpSpPr>
            <p:grpSpPr bwMode="auto">
              <a:xfrm>
                <a:off x="5921" y="3064"/>
                <a:ext cx="409" cy="101"/>
                <a:chOff x="5893" y="3022"/>
                <a:chExt cx="466" cy="115"/>
              </a:xfrm>
            </p:grpSpPr>
            <p:sp>
              <p:nvSpPr>
                <p:cNvPr id="10295" name="Rectangle 44"/>
                <p:cNvSpPr>
                  <a:spLocks noChangeAspect="1" noChangeArrowheads="1"/>
                </p:cNvSpPr>
                <p:nvPr userDrawn="1"/>
              </p:nvSpPr>
              <p:spPr bwMode="auto">
                <a:xfrm flipV="1">
                  <a:off x="6010" y="3022"/>
                  <a:ext cx="116" cy="115"/>
                </a:xfrm>
                <a:prstGeom prst="rect">
                  <a:avLst/>
                </a:prstGeom>
                <a:solidFill>
                  <a:srgbClr val="006699"/>
                </a:solidFill>
                <a:ln w="9525">
                  <a:noFill/>
                  <a:miter lim="800000"/>
                  <a:headEnd/>
                  <a:tailEnd/>
                </a:ln>
                <a:effectLst/>
              </p:spPr>
              <p:txBody>
                <a:bodyPr rot="10800000" wrap="none" anchor="ctr"/>
                <a:lstStyle/>
                <a:p>
                  <a:endParaRPr lang="zh-CN" altLang="en-US">
                    <a:solidFill>
                      <a:prstClr val="black"/>
                    </a:solidFill>
                  </a:endParaRPr>
                </a:p>
              </p:txBody>
            </p:sp>
            <p:sp>
              <p:nvSpPr>
                <p:cNvPr id="10296" name="Rectangle 45"/>
                <p:cNvSpPr>
                  <a:spLocks noChangeAspect="1" noChangeArrowheads="1"/>
                </p:cNvSpPr>
                <p:nvPr userDrawn="1"/>
              </p:nvSpPr>
              <p:spPr bwMode="auto">
                <a:xfrm flipV="1">
                  <a:off x="6126" y="3022"/>
                  <a:ext cx="116" cy="115"/>
                </a:xfrm>
                <a:prstGeom prst="rect">
                  <a:avLst/>
                </a:prstGeom>
                <a:solidFill>
                  <a:srgbClr val="99CCFF"/>
                </a:solidFill>
                <a:ln w="9525">
                  <a:noFill/>
                  <a:miter lim="800000"/>
                  <a:headEnd/>
                  <a:tailEnd/>
                </a:ln>
                <a:effectLst/>
              </p:spPr>
              <p:txBody>
                <a:bodyPr rot="10800000" wrap="none" anchor="ctr"/>
                <a:lstStyle/>
                <a:p>
                  <a:endParaRPr lang="zh-CN" altLang="en-US">
                    <a:solidFill>
                      <a:prstClr val="black"/>
                    </a:solidFill>
                  </a:endParaRPr>
                </a:p>
              </p:txBody>
            </p:sp>
            <p:sp>
              <p:nvSpPr>
                <p:cNvPr id="10297" name="Rectangle 46"/>
                <p:cNvSpPr>
                  <a:spLocks noChangeAspect="1" noChangeArrowheads="1"/>
                </p:cNvSpPr>
                <p:nvPr userDrawn="1"/>
              </p:nvSpPr>
              <p:spPr bwMode="auto">
                <a:xfrm flipV="1">
                  <a:off x="6242" y="3022"/>
                  <a:ext cx="117" cy="115"/>
                </a:xfrm>
                <a:prstGeom prst="rect">
                  <a:avLst/>
                </a:prstGeom>
                <a:solidFill>
                  <a:srgbClr val="CCCCFF"/>
                </a:solidFill>
                <a:ln w="9525">
                  <a:noFill/>
                  <a:miter lim="800000"/>
                  <a:headEnd/>
                  <a:tailEnd/>
                </a:ln>
                <a:effectLst/>
              </p:spPr>
              <p:txBody>
                <a:bodyPr rot="10800000" wrap="none" anchor="ctr"/>
                <a:lstStyle/>
                <a:p>
                  <a:endParaRPr lang="zh-CN" altLang="en-US">
                    <a:solidFill>
                      <a:prstClr val="black"/>
                    </a:solidFill>
                  </a:endParaRPr>
                </a:p>
              </p:txBody>
            </p:sp>
            <p:sp>
              <p:nvSpPr>
                <p:cNvPr id="10298" name="Rectangle 47"/>
                <p:cNvSpPr>
                  <a:spLocks noChangeAspect="1" noChangeArrowheads="1"/>
                </p:cNvSpPr>
                <p:nvPr userDrawn="1"/>
              </p:nvSpPr>
              <p:spPr bwMode="auto">
                <a:xfrm flipV="1">
                  <a:off x="5893" y="3022"/>
                  <a:ext cx="117" cy="115"/>
                </a:xfrm>
                <a:prstGeom prst="rect">
                  <a:avLst/>
                </a:prstGeom>
                <a:solidFill>
                  <a:srgbClr val="990000"/>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11" name="Group 48"/>
              <p:cNvGrpSpPr>
                <a:grpSpLocks noChangeAspect="1"/>
              </p:cNvGrpSpPr>
              <p:nvPr userDrawn="1"/>
            </p:nvGrpSpPr>
            <p:grpSpPr bwMode="auto">
              <a:xfrm>
                <a:off x="5921" y="3183"/>
                <a:ext cx="409" cy="101"/>
                <a:chOff x="5893" y="3158"/>
                <a:chExt cx="466" cy="115"/>
              </a:xfrm>
            </p:grpSpPr>
            <p:sp>
              <p:nvSpPr>
                <p:cNvPr id="10291" name="Rectangle 49"/>
                <p:cNvSpPr>
                  <a:spLocks noChangeAspect="1" noChangeArrowheads="1"/>
                </p:cNvSpPr>
                <p:nvPr userDrawn="1"/>
              </p:nvSpPr>
              <p:spPr bwMode="auto">
                <a:xfrm flipV="1">
                  <a:off x="6010" y="3158"/>
                  <a:ext cx="116" cy="115"/>
                </a:xfrm>
                <a:prstGeom prst="rect">
                  <a:avLst/>
                </a:prstGeom>
                <a:solidFill>
                  <a:srgbClr val="009999"/>
                </a:solidFill>
                <a:ln w="9525">
                  <a:noFill/>
                  <a:miter lim="800000"/>
                  <a:headEnd/>
                  <a:tailEnd/>
                </a:ln>
                <a:effectLst/>
              </p:spPr>
              <p:txBody>
                <a:bodyPr rot="10800000" wrap="none" anchor="ctr"/>
                <a:lstStyle/>
                <a:p>
                  <a:endParaRPr lang="zh-CN" altLang="en-US">
                    <a:solidFill>
                      <a:prstClr val="black"/>
                    </a:solidFill>
                  </a:endParaRPr>
                </a:p>
              </p:txBody>
            </p:sp>
            <p:sp>
              <p:nvSpPr>
                <p:cNvPr id="10292" name="Rectangle 50"/>
                <p:cNvSpPr>
                  <a:spLocks noChangeAspect="1" noChangeArrowheads="1"/>
                </p:cNvSpPr>
                <p:nvPr userDrawn="1"/>
              </p:nvSpPr>
              <p:spPr bwMode="auto">
                <a:xfrm flipV="1">
                  <a:off x="6126" y="3158"/>
                  <a:ext cx="116" cy="115"/>
                </a:xfrm>
                <a:prstGeom prst="rect">
                  <a:avLst/>
                </a:prstGeom>
                <a:solidFill>
                  <a:srgbClr val="CCFF99"/>
                </a:solidFill>
                <a:ln w="9525">
                  <a:noFill/>
                  <a:miter lim="800000"/>
                  <a:headEnd/>
                  <a:tailEnd/>
                </a:ln>
                <a:effectLst/>
              </p:spPr>
              <p:txBody>
                <a:bodyPr rot="10800000" wrap="none" anchor="ctr"/>
                <a:lstStyle/>
                <a:p>
                  <a:endParaRPr lang="zh-CN" altLang="en-US">
                    <a:solidFill>
                      <a:prstClr val="black"/>
                    </a:solidFill>
                  </a:endParaRPr>
                </a:p>
              </p:txBody>
            </p:sp>
            <p:sp>
              <p:nvSpPr>
                <p:cNvPr id="10293" name="Rectangle 51"/>
                <p:cNvSpPr>
                  <a:spLocks noChangeAspect="1" noChangeArrowheads="1"/>
                </p:cNvSpPr>
                <p:nvPr userDrawn="1"/>
              </p:nvSpPr>
              <p:spPr bwMode="auto">
                <a:xfrm flipV="1">
                  <a:off x="6242" y="3158"/>
                  <a:ext cx="117" cy="115"/>
                </a:xfrm>
                <a:prstGeom prst="rect">
                  <a:avLst/>
                </a:prstGeom>
                <a:solidFill>
                  <a:srgbClr val="99CCCC"/>
                </a:solidFill>
                <a:ln w="9525">
                  <a:noFill/>
                  <a:miter lim="800000"/>
                  <a:headEnd/>
                  <a:tailEnd/>
                </a:ln>
                <a:effectLst/>
              </p:spPr>
              <p:txBody>
                <a:bodyPr rot="10800000" wrap="none" anchor="ctr"/>
                <a:lstStyle/>
                <a:p>
                  <a:endParaRPr lang="zh-CN" altLang="en-US">
                    <a:solidFill>
                      <a:prstClr val="black"/>
                    </a:solidFill>
                  </a:endParaRPr>
                </a:p>
              </p:txBody>
            </p:sp>
            <p:sp>
              <p:nvSpPr>
                <p:cNvPr id="10294" name="Rectangle 52"/>
                <p:cNvSpPr>
                  <a:spLocks noChangeAspect="1" noChangeArrowheads="1"/>
                </p:cNvSpPr>
                <p:nvPr userDrawn="1"/>
              </p:nvSpPr>
              <p:spPr bwMode="auto">
                <a:xfrm flipV="1">
                  <a:off x="5893" y="3158"/>
                  <a:ext cx="117" cy="115"/>
                </a:xfrm>
                <a:prstGeom prst="rect">
                  <a:avLst/>
                </a:prstGeom>
                <a:solidFill>
                  <a:srgbClr val="990000"/>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12" name="Group 53"/>
              <p:cNvGrpSpPr>
                <a:grpSpLocks noChangeAspect="1"/>
              </p:cNvGrpSpPr>
              <p:nvPr userDrawn="1"/>
            </p:nvGrpSpPr>
            <p:grpSpPr bwMode="auto">
              <a:xfrm>
                <a:off x="5921" y="3383"/>
                <a:ext cx="409" cy="100"/>
                <a:chOff x="5893" y="3385"/>
                <a:chExt cx="466" cy="115"/>
              </a:xfrm>
            </p:grpSpPr>
            <p:sp>
              <p:nvSpPr>
                <p:cNvPr id="10287" name="Rectangle 54"/>
                <p:cNvSpPr>
                  <a:spLocks noChangeAspect="1" noChangeArrowheads="1"/>
                </p:cNvSpPr>
                <p:nvPr userDrawn="1"/>
              </p:nvSpPr>
              <p:spPr bwMode="auto">
                <a:xfrm flipV="1">
                  <a:off x="6010" y="3385"/>
                  <a:ext cx="116" cy="115"/>
                </a:xfrm>
                <a:prstGeom prst="rect">
                  <a:avLst/>
                </a:prstGeom>
                <a:solidFill>
                  <a:srgbClr val="FF9900"/>
                </a:solidFill>
                <a:ln w="9525">
                  <a:noFill/>
                  <a:miter lim="800000"/>
                  <a:headEnd/>
                  <a:tailEnd/>
                </a:ln>
                <a:effectLst/>
              </p:spPr>
              <p:txBody>
                <a:bodyPr rot="10800000" wrap="none" anchor="ctr"/>
                <a:lstStyle/>
                <a:p>
                  <a:endParaRPr lang="zh-CN" altLang="en-US">
                    <a:solidFill>
                      <a:prstClr val="black"/>
                    </a:solidFill>
                  </a:endParaRPr>
                </a:p>
              </p:txBody>
            </p:sp>
            <p:sp>
              <p:nvSpPr>
                <p:cNvPr id="10288" name="Rectangle 55"/>
                <p:cNvSpPr>
                  <a:spLocks noChangeAspect="1" noChangeArrowheads="1"/>
                </p:cNvSpPr>
                <p:nvPr userDrawn="1"/>
              </p:nvSpPr>
              <p:spPr bwMode="auto">
                <a:xfrm flipV="1">
                  <a:off x="6126" y="3385"/>
                  <a:ext cx="116" cy="115"/>
                </a:xfrm>
                <a:prstGeom prst="rect">
                  <a:avLst/>
                </a:prstGeom>
                <a:solidFill>
                  <a:srgbClr val="FFCC99"/>
                </a:solidFill>
                <a:ln w="9525">
                  <a:noFill/>
                  <a:miter lim="800000"/>
                  <a:headEnd/>
                  <a:tailEnd/>
                </a:ln>
                <a:effectLst/>
              </p:spPr>
              <p:txBody>
                <a:bodyPr rot="10800000" wrap="none" anchor="ctr"/>
                <a:lstStyle/>
                <a:p>
                  <a:endParaRPr lang="zh-CN" altLang="en-US">
                    <a:solidFill>
                      <a:prstClr val="black"/>
                    </a:solidFill>
                  </a:endParaRPr>
                </a:p>
              </p:txBody>
            </p:sp>
            <p:sp>
              <p:nvSpPr>
                <p:cNvPr id="10289" name="Rectangle 56"/>
                <p:cNvSpPr>
                  <a:spLocks noChangeAspect="1" noChangeArrowheads="1"/>
                </p:cNvSpPr>
                <p:nvPr userDrawn="1"/>
              </p:nvSpPr>
              <p:spPr bwMode="auto">
                <a:xfrm flipV="1">
                  <a:off x="6242" y="3385"/>
                  <a:ext cx="117" cy="115"/>
                </a:xfrm>
                <a:prstGeom prst="rect">
                  <a:avLst/>
                </a:prstGeom>
                <a:solidFill>
                  <a:srgbClr val="FFCC66"/>
                </a:solidFill>
                <a:ln w="9525">
                  <a:noFill/>
                  <a:miter lim="800000"/>
                  <a:headEnd/>
                  <a:tailEnd/>
                </a:ln>
                <a:effectLst/>
              </p:spPr>
              <p:txBody>
                <a:bodyPr rot="10800000" wrap="none" anchor="ctr"/>
                <a:lstStyle/>
                <a:p>
                  <a:endParaRPr lang="zh-CN" altLang="en-US">
                    <a:solidFill>
                      <a:prstClr val="black"/>
                    </a:solidFill>
                  </a:endParaRPr>
                </a:p>
              </p:txBody>
            </p:sp>
            <p:sp>
              <p:nvSpPr>
                <p:cNvPr id="10290" name="Rectangle 57"/>
                <p:cNvSpPr>
                  <a:spLocks noChangeAspect="1" noChangeArrowheads="1"/>
                </p:cNvSpPr>
                <p:nvPr userDrawn="1"/>
              </p:nvSpPr>
              <p:spPr bwMode="auto">
                <a:xfrm flipV="1">
                  <a:off x="5893" y="3385"/>
                  <a:ext cx="117" cy="115"/>
                </a:xfrm>
                <a:prstGeom prst="rect">
                  <a:avLst/>
                </a:prstGeom>
                <a:solidFill>
                  <a:schemeClr val="tx1"/>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13" name="Group 58"/>
              <p:cNvGrpSpPr>
                <a:grpSpLocks noChangeAspect="1"/>
              </p:cNvGrpSpPr>
              <p:nvPr userDrawn="1"/>
            </p:nvGrpSpPr>
            <p:grpSpPr bwMode="auto">
              <a:xfrm>
                <a:off x="5921" y="3502"/>
                <a:ext cx="409" cy="101"/>
                <a:chOff x="5893" y="3521"/>
                <a:chExt cx="466" cy="115"/>
              </a:xfrm>
            </p:grpSpPr>
            <p:sp>
              <p:nvSpPr>
                <p:cNvPr id="10283" name="Rectangle 59"/>
                <p:cNvSpPr>
                  <a:spLocks noChangeAspect="1" noChangeArrowheads="1"/>
                </p:cNvSpPr>
                <p:nvPr userDrawn="1"/>
              </p:nvSpPr>
              <p:spPr bwMode="auto">
                <a:xfrm flipV="1">
                  <a:off x="6010" y="3521"/>
                  <a:ext cx="116" cy="115"/>
                </a:xfrm>
                <a:prstGeom prst="rect">
                  <a:avLst/>
                </a:prstGeom>
                <a:solidFill>
                  <a:srgbClr val="006699"/>
                </a:solidFill>
                <a:ln w="9525">
                  <a:noFill/>
                  <a:miter lim="800000"/>
                  <a:headEnd/>
                  <a:tailEnd/>
                </a:ln>
                <a:effectLst/>
              </p:spPr>
              <p:txBody>
                <a:bodyPr rot="10800000" wrap="none" anchor="ctr"/>
                <a:lstStyle/>
                <a:p>
                  <a:endParaRPr lang="zh-CN" altLang="en-US">
                    <a:solidFill>
                      <a:prstClr val="black"/>
                    </a:solidFill>
                  </a:endParaRPr>
                </a:p>
              </p:txBody>
            </p:sp>
            <p:sp>
              <p:nvSpPr>
                <p:cNvPr id="10284" name="Rectangle 60"/>
                <p:cNvSpPr>
                  <a:spLocks noChangeAspect="1" noChangeArrowheads="1"/>
                </p:cNvSpPr>
                <p:nvPr userDrawn="1"/>
              </p:nvSpPr>
              <p:spPr bwMode="auto">
                <a:xfrm flipV="1">
                  <a:off x="6126" y="3521"/>
                  <a:ext cx="116" cy="115"/>
                </a:xfrm>
                <a:prstGeom prst="rect">
                  <a:avLst/>
                </a:prstGeom>
                <a:solidFill>
                  <a:srgbClr val="99CCFF"/>
                </a:solidFill>
                <a:ln w="9525">
                  <a:noFill/>
                  <a:miter lim="800000"/>
                  <a:headEnd/>
                  <a:tailEnd/>
                </a:ln>
                <a:effectLst/>
              </p:spPr>
              <p:txBody>
                <a:bodyPr rot="10800000" wrap="none" anchor="ctr"/>
                <a:lstStyle/>
                <a:p>
                  <a:endParaRPr lang="zh-CN" altLang="en-US">
                    <a:solidFill>
                      <a:prstClr val="black"/>
                    </a:solidFill>
                  </a:endParaRPr>
                </a:p>
              </p:txBody>
            </p:sp>
            <p:sp>
              <p:nvSpPr>
                <p:cNvPr id="10285" name="Rectangle 61"/>
                <p:cNvSpPr>
                  <a:spLocks noChangeAspect="1" noChangeArrowheads="1"/>
                </p:cNvSpPr>
                <p:nvPr userDrawn="1"/>
              </p:nvSpPr>
              <p:spPr bwMode="auto">
                <a:xfrm flipV="1">
                  <a:off x="6242" y="3521"/>
                  <a:ext cx="117" cy="115"/>
                </a:xfrm>
                <a:prstGeom prst="rect">
                  <a:avLst/>
                </a:prstGeom>
                <a:solidFill>
                  <a:srgbClr val="CCCCFF"/>
                </a:solidFill>
                <a:ln w="9525">
                  <a:noFill/>
                  <a:miter lim="800000"/>
                  <a:headEnd/>
                  <a:tailEnd/>
                </a:ln>
                <a:effectLst/>
              </p:spPr>
              <p:txBody>
                <a:bodyPr rot="10800000" wrap="none" anchor="ctr"/>
                <a:lstStyle/>
                <a:p>
                  <a:endParaRPr lang="zh-CN" altLang="en-US">
                    <a:solidFill>
                      <a:prstClr val="black"/>
                    </a:solidFill>
                  </a:endParaRPr>
                </a:p>
              </p:txBody>
            </p:sp>
            <p:sp>
              <p:nvSpPr>
                <p:cNvPr id="10286" name="Rectangle 62"/>
                <p:cNvSpPr>
                  <a:spLocks noChangeAspect="1" noChangeArrowheads="1"/>
                </p:cNvSpPr>
                <p:nvPr userDrawn="1"/>
              </p:nvSpPr>
              <p:spPr bwMode="auto">
                <a:xfrm flipV="1">
                  <a:off x="5893" y="3521"/>
                  <a:ext cx="117" cy="115"/>
                </a:xfrm>
                <a:prstGeom prst="rect">
                  <a:avLst/>
                </a:prstGeom>
                <a:solidFill>
                  <a:schemeClr val="tx1"/>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14" name="Group 63"/>
              <p:cNvGrpSpPr>
                <a:grpSpLocks noChangeAspect="1"/>
              </p:cNvGrpSpPr>
              <p:nvPr userDrawn="1"/>
            </p:nvGrpSpPr>
            <p:grpSpPr bwMode="auto">
              <a:xfrm>
                <a:off x="5921" y="3621"/>
                <a:ext cx="409" cy="101"/>
                <a:chOff x="5893" y="3657"/>
                <a:chExt cx="466" cy="115"/>
              </a:xfrm>
            </p:grpSpPr>
            <p:sp>
              <p:nvSpPr>
                <p:cNvPr id="10279" name="Rectangle 64"/>
                <p:cNvSpPr>
                  <a:spLocks noChangeAspect="1" noChangeArrowheads="1"/>
                </p:cNvSpPr>
                <p:nvPr userDrawn="1"/>
              </p:nvSpPr>
              <p:spPr bwMode="auto">
                <a:xfrm flipV="1">
                  <a:off x="6010" y="3657"/>
                  <a:ext cx="116" cy="115"/>
                </a:xfrm>
                <a:prstGeom prst="rect">
                  <a:avLst/>
                </a:prstGeom>
                <a:solidFill>
                  <a:srgbClr val="009999"/>
                </a:solidFill>
                <a:ln w="9525">
                  <a:noFill/>
                  <a:miter lim="800000"/>
                  <a:headEnd/>
                  <a:tailEnd/>
                </a:ln>
                <a:effectLst/>
              </p:spPr>
              <p:txBody>
                <a:bodyPr rot="10800000" wrap="none" anchor="ctr"/>
                <a:lstStyle/>
                <a:p>
                  <a:endParaRPr lang="zh-CN" altLang="en-US">
                    <a:solidFill>
                      <a:prstClr val="black"/>
                    </a:solidFill>
                  </a:endParaRPr>
                </a:p>
              </p:txBody>
            </p:sp>
            <p:sp>
              <p:nvSpPr>
                <p:cNvPr id="10280" name="Rectangle 65"/>
                <p:cNvSpPr>
                  <a:spLocks noChangeAspect="1" noChangeArrowheads="1"/>
                </p:cNvSpPr>
                <p:nvPr userDrawn="1"/>
              </p:nvSpPr>
              <p:spPr bwMode="auto">
                <a:xfrm flipV="1">
                  <a:off x="6126" y="3657"/>
                  <a:ext cx="116" cy="115"/>
                </a:xfrm>
                <a:prstGeom prst="rect">
                  <a:avLst/>
                </a:prstGeom>
                <a:solidFill>
                  <a:srgbClr val="CCFF99"/>
                </a:solidFill>
                <a:ln w="9525">
                  <a:noFill/>
                  <a:miter lim="800000"/>
                  <a:headEnd/>
                  <a:tailEnd/>
                </a:ln>
                <a:effectLst/>
              </p:spPr>
              <p:txBody>
                <a:bodyPr rot="10800000" wrap="none" anchor="ctr"/>
                <a:lstStyle/>
                <a:p>
                  <a:endParaRPr lang="zh-CN" altLang="en-US">
                    <a:solidFill>
                      <a:prstClr val="black"/>
                    </a:solidFill>
                  </a:endParaRPr>
                </a:p>
              </p:txBody>
            </p:sp>
            <p:sp>
              <p:nvSpPr>
                <p:cNvPr id="10281" name="Rectangle 66"/>
                <p:cNvSpPr>
                  <a:spLocks noChangeAspect="1" noChangeArrowheads="1"/>
                </p:cNvSpPr>
                <p:nvPr userDrawn="1"/>
              </p:nvSpPr>
              <p:spPr bwMode="auto">
                <a:xfrm flipV="1">
                  <a:off x="6242" y="3657"/>
                  <a:ext cx="117" cy="115"/>
                </a:xfrm>
                <a:prstGeom prst="rect">
                  <a:avLst/>
                </a:prstGeom>
                <a:solidFill>
                  <a:srgbClr val="99CCCC"/>
                </a:solidFill>
                <a:ln w="9525">
                  <a:noFill/>
                  <a:miter lim="800000"/>
                  <a:headEnd/>
                  <a:tailEnd/>
                </a:ln>
                <a:effectLst/>
              </p:spPr>
              <p:txBody>
                <a:bodyPr rot="10800000" wrap="none" anchor="ctr"/>
                <a:lstStyle/>
                <a:p>
                  <a:endParaRPr lang="zh-CN" altLang="en-US">
                    <a:solidFill>
                      <a:prstClr val="black"/>
                    </a:solidFill>
                  </a:endParaRPr>
                </a:p>
              </p:txBody>
            </p:sp>
            <p:sp>
              <p:nvSpPr>
                <p:cNvPr id="10282" name="Rectangle 67"/>
                <p:cNvSpPr>
                  <a:spLocks noChangeAspect="1" noChangeArrowheads="1"/>
                </p:cNvSpPr>
                <p:nvPr userDrawn="1"/>
              </p:nvSpPr>
              <p:spPr bwMode="auto">
                <a:xfrm flipV="1">
                  <a:off x="5893" y="3657"/>
                  <a:ext cx="117" cy="115"/>
                </a:xfrm>
                <a:prstGeom prst="rect">
                  <a:avLst/>
                </a:prstGeom>
                <a:solidFill>
                  <a:schemeClr val="tx1"/>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15" name="Group 68"/>
              <p:cNvGrpSpPr>
                <a:grpSpLocks noChangeAspect="1"/>
              </p:cNvGrpSpPr>
              <p:nvPr userDrawn="1"/>
            </p:nvGrpSpPr>
            <p:grpSpPr bwMode="auto">
              <a:xfrm>
                <a:off x="5921" y="3821"/>
                <a:ext cx="409" cy="101"/>
                <a:chOff x="5893" y="3884"/>
                <a:chExt cx="466" cy="115"/>
              </a:xfrm>
            </p:grpSpPr>
            <p:sp>
              <p:nvSpPr>
                <p:cNvPr id="10275" name="Rectangle 69"/>
                <p:cNvSpPr>
                  <a:spLocks noChangeAspect="1" noChangeArrowheads="1"/>
                </p:cNvSpPr>
                <p:nvPr userDrawn="1"/>
              </p:nvSpPr>
              <p:spPr bwMode="auto">
                <a:xfrm flipV="1">
                  <a:off x="6010" y="3884"/>
                  <a:ext cx="116" cy="115"/>
                </a:xfrm>
                <a:prstGeom prst="rect">
                  <a:avLst/>
                </a:prstGeom>
                <a:solidFill>
                  <a:srgbClr val="FF9900"/>
                </a:solidFill>
                <a:ln w="9525">
                  <a:noFill/>
                  <a:miter lim="800000"/>
                  <a:headEnd/>
                  <a:tailEnd/>
                </a:ln>
                <a:effectLst/>
              </p:spPr>
              <p:txBody>
                <a:bodyPr rot="10800000" wrap="none" anchor="ctr"/>
                <a:lstStyle/>
                <a:p>
                  <a:endParaRPr lang="zh-CN" altLang="en-US">
                    <a:solidFill>
                      <a:prstClr val="black"/>
                    </a:solidFill>
                  </a:endParaRPr>
                </a:p>
              </p:txBody>
            </p:sp>
            <p:sp>
              <p:nvSpPr>
                <p:cNvPr id="10276" name="Rectangle 70"/>
                <p:cNvSpPr>
                  <a:spLocks noChangeAspect="1" noChangeArrowheads="1"/>
                </p:cNvSpPr>
                <p:nvPr userDrawn="1"/>
              </p:nvSpPr>
              <p:spPr bwMode="auto">
                <a:xfrm flipV="1">
                  <a:off x="6126" y="3884"/>
                  <a:ext cx="116" cy="115"/>
                </a:xfrm>
                <a:prstGeom prst="rect">
                  <a:avLst/>
                </a:prstGeom>
                <a:solidFill>
                  <a:srgbClr val="FFCC99"/>
                </a:solidFill>
                <a:ln w="9525">
                  <a:noFill/>
                  <a:miter lim="800000"/>
                  <a:headEnd/>
                  <a:tailEnd/>
                </a:ln>
                <a:effectLst/>
              </p:spPr>
              <p:txBody>
                <a:bodyPr rot="10800000" wrap="none" anchor="ctr"/>
                <a:lstStyle/>
                <a:p>
                  <a:endParaRPr lang="zh-CN" altLang="en-US">
                    <a:solidFill>
                      <a:prstClr val="black"/>
                    </a:solidFill>
                  </a:endParaRPr>
                </a:p>
              </p:txBody>
            </p:sp>
            <p:sp>
              <p:nvSpPr>
                <p:cNvPr id="10277" name="Rectangle 71"/>
                <p:cNvSpPr>
                  <a:spLocks noChangeAspect="1" noChangeArrowheads="1"/>
                </p:cNvSpPr>
                <p:nvPr userDrawn="1"/>
              </p:nvSpPr>
              <p:spPr bwMode="auto">
                <a:xfrm flipV="1">
                  <a:off x="6242" y="3884"/>
                  <a:ext cx="117" cy="115"/>
                </a:xfrm>
                <a:prstGeom prst="rect">
                  <a:avLst/>
                </a:prstGeom>
                <a:solidFill>
                  <a:srgbClr val="FFCC66"/>
                </a:solidFill>
                <a:ln w="9525">
                  <a:noFill/>
                  <a:miter lim="800000"/>
                  <a:headEnd/>
                  <a:tailEnd/>
                </a:ln>
                <a:effectLst/>
              </p:spPr>
              <p:txBody>
                <a:bodyPr rot="10800000" wrap="none" anchor="ctr"/>
                <a:lstStyle/>
                <a:p>
                  <a:endParaRPr lang="zh-CN" altLang="en-US">
                    <a:solidFill>
                      <a:prstClr val="black"/>
                    </a:solidFill>
                  </a:endParaRPr>
                </a:p>
              </p:txBody>
            </p:sp>
            <p:sp>
              <p:nvSpPr>
                <p:cNvPr id="10278" name="Rectangle 72"/>
                <p:cNvSpPr>
                  <a:spLocks noChangeAspect="1" noChangeArrowheads="1"/>
                </p:cNvSpPr>
                <p:nvPr userDrawn="1"/>
              </p:nvSpPr>
              <p:spPr bwMode="auto">
                <a:xfrm flipV="1">
                  <a:off x="5893" y="3884"/>
                  <a:ext cx="117" cy="115"/>
                </a:xfrm>
                <a:prstGeom prst="rect">
                  <a:avLst/>
                </a:prstGeom>
                <a:solidFill>
                  <a:schemeClr val="bg2"/>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16" name="Group 73"/>
              <p:cNvGrpSpPr>
                <a:grpSpLocks noChangeAspect="1"/>
              </p:cNvGrpSpPr>
              <p:nvPr userDrawn="1"/>
            </p:nvGrpSpPr>
            <p:grpSpPr bwMode="auto">
              <a:xfrm>
                <a:off x="5921" y="3945"/>
                <a:ext cx="409" cy="101"/>
                <a:chOff x="5893" y="4026"/>
                <a:chExt cx="466" cy="115"/>
              </a:xfrm>
            </p:grpSpPr>
            <p:sp>
              <p:nvSpPr>
                <p:cNvPr id="10271" name="Rectangle 74"/>
                <p:cNvSpPr>
                  <a:spLocks noChangeAspect="1" noChangeArrowheads="1"/>
                </p:cNvSpPr>
                <p:nvPr userDrawn="1"/>
              </p:nvSpPr>
              <p:spPr bwMode="auto">
                <a:xfrm flipV="1">
                  <a:off x="6010" y="4026"/>
                  <a:ext cx="116" cy="115"/>
                </a:xfrm>
                <a:prstGeom prst="rect">
                  <a:avLst/>
                </a:prstGeom>
                <a:solidFill>
                  <a:srgbClr val="006699"/>
                </a:solidFill>
                <a:ln w="9525">
                  <a:noFill/>
                  <a:miter lim="800000"/>
                  <a:headEnd/>
                  <a:tailEnd/>
                </a:ln>
                <a:effectLst/>
              </p:spPr>
              <p:txBody>
                <a:bodyPr rot="10800000" wrap="none" anchor="ctr"/>
                <a:lstStyle/>
                <a:p>
                  <a:endParaRPr lang="zh-CN" altLang="en-US">
                    <a:solidFill>
                      <a:prstClr val="black"/>
                    </a:solidFill>
                  </a:endParaRPr>
                </a:p>
              </p:txBody>
            </p:sp>
            <p:sp>
              <p:nvSpPr>
                <p:cNvPr id="10272" name="Rectangle 75"/>
                <p:cNvSpPr>
                  <a:spLocks noChangeAspect="1" noChangeArrowheads="1"/>
                </p:cNvSpPr>
                <p:nvPr userDrawn="1"/>
              </p:nvSpPr>
              <p:spPr bwMode="auto">
                <a:xfrm flipV="1">
                  <a:off x="6126" y="4026"/>
                  <a:ext cx="116" cy="115"/>
                </a:xfrm>
                <a:prstGeom prst="rect">
                  <a:avLst/>
                </a:prstGeom>
                <a:solidFill>
                  <a:srgbClr val="99CCFF"/>
                </a:solidFill>
                <a:ln w="9525">
                  <a:noFill/>
                  <a:miter lim="800000"/>
                  <a:headEnd/>
                  <a:tailEnd/>
                </a:ln>
                <a:effectLst/>
              </p:spPr>
              <p:txBody>
                <a:bodyPr rot="10800000" wrap="none" anchor="ctr"/>
                <a:lstStyle/>
                <a:p>
                  <a:endParaRPr lang="zh-CN" altLang="en-US">
                    <a:solidFill>
                      <a:prstClr val="black"/>
                    </a:solidFill>
                  </a:endParaRPr>
                </a:p>
              </p:txBody>
            </p:sp>
            <p:sp>
              <p:nvSpPr>
                <p:cNvPr id="10273" name="Rectangle 76"/>
                <p:cNvSpPr>
                  <a:spLocks noChangeAspect="1" noChangeArrowheads="1"/>
                </p:cNvSpPr>
                <p:nvPr userDrawn="1"/>
              </p:nvSpPr>
              <p:spPr bwMode="auto">
                <a:xfrm flipV="1">
                  <a:off x="6242" y="4026"/>
                  <a:ext cx="117" cy="115"/>
                </a:xfrm>
                <a:prstGeom prst="rect">
                  <a:avLst/>
                </a:prstGeom>
                <a:solidFill>
                  <a:srgbClr val="CCCCFF"/>
                </a:solidFill>
                <a:ln w="9525">
                  <a:noFill/>
                  <a:miter lim="800000"/>
                  <a:headEnd/>
                  <a:tailEnd/>
                </a:ln>
                <a:effectLst/>
              </p:spPr>
              <p:txBody>
                <a:bodyPr rot="10800000" wrap="none" anchor="ctr"/>
                <a:lstStyle/>
                <a:p>
                  <a:endParaRPr lang="zh-CN" altLang="en-US">
                    <a:solidFill>
                      <a:prstClr val="black"/>
                    </a:solidFill>
                  </a:endParaRPr>
                </a:p>
              </p:txBody>
            </p:sp>
            <p:sp>
              <p:nvSpPr>
                <p:cNvPr id="10274" name="Rectangle 77"/>
                <p:cNvSpPr>
                  <a:spLocks noChangeAspect="1" noChangeArrowheads="1"/>
                </p:cNvSpPr>
                <p:nvPr userDrawn="1"/>
              </p:nvSpPr>
              <p:spPr bwMode="auto">
                <a:xfrm flipV="1">
                  <a:off x="5893" y="4026"/>
                  <a:ext cx="117" cy="115"/>
                </a:xfrm>
                <a:prstGeom prst="rect">
                  <a:avLst/>
                </a:prstGeom>
                <a:solidFill>
                  <a:schemeClr val="bg2"/>
                </a:solidFill>
                <a:ln w="9525">
                  <a:noFill/>
                  <a:miter lim="800000"/>
                  <a:headEnd/>
                  <a:tailEnd/>
                </a:ln>
                <a:effectLst/>
              </p:spPr>
              <p:txBody>
                <a:bodyPr rot="10800000" wrap="none" anchor="ctr"/>
                <a:lstStyle/>
                <a:p>
                  <a:endParaRPr lang="zh-CN" altLang="en-US">
                    <a:solidFill>
                      <a:prstClr val="black"/>
                    </a:solidFill>
                  </a:endParaRPr>
                </a:p>
              </p:txBody>
            </p:sp>
          </p:grpSp>
          <p:grpSp>
            <p:nvGrpSpPr>
              <p:cNvPr id="17" name="Group 78"/>
              <p:cNvGrpSpPr>
                <a:grpSpLocks noChangeAspect="1"/>
              </p:cNvGrpSpPr>
              <p:nvPr userDrawn="1"/>
            </p:nvGrpSpPr>
            <p:grpSpPr bwMode="auto">
              <a:xfrm>
                <a:off x="5921" y="4069"/>
                <a:ext cx="409" cy="101"/>
                <a:chOff x="5893" y="4167"/>
                <a:chExt cx="466" cy="115"/>
              </a:xfrm>
            </p:grpSpPr>
            <p:sp>
              <p:nvSpPr>
                <p:cNvPr id="10267" name="Rectangle 79"/>
                <p:cNvSpPr>
                  <a:spLocks noChangeAspect="1" noChangeArrowheads="1"/>
                </p:cNvSpPr>
                <p:nvPr userDrawn="1"/>
              </p:nvSpPr>
              <p:spPr bwMode="auto">
                <a:xfrm flipV="1">
                  <a:off x="6010" y="4167"/>
                  <a:ext cx="116" cy="115"/>
                </a:xfrm>
                <a:prstGeom prst="rect">
                  <a:avLst/>
                </a:prstGeom>
                <a:solidFill>
                  <a:schemeClr val="hlink"/>
                </a:solidFill>
                <a:ln w="9525">
                  <a:noFill/>
                  <a:miter lim="800000"/>
                  <a:headEnd/>
                  <a:tailEnd/>
                </a:ln>
                <a:effectLst/>
              </p:spPr>
              <p:txBody>
                <a:bodyPr rot="10800000" wrap="none" anchor="ctr"/>
                <a:lstStyle/>
                <a:p>
                  <a:endParaRPr lang="zh-CN" altLang="en-US">
                    <a:solidFill>
                      <a:prstClr val="black"/>
                    </a:solidFill>
                  </a:endParaRPr>
                </a:p>
              </p:txBody>
            </p:sp>
            <p:sp>
              <p:nvSpPr>
                <p:cNvPr id="10268" name="Rectangle 80"/>
                <p:cNvSpPr>
                  <a:spLocks noChangeAspect="1" noChangeArrowheads="1"/>
                </p:cNvSpPr>
                <p:nvPr userDrawn="1"/>
              </p:nvSpPr>
              <p:spPr bwMode="auto">
                <a:xfrm flipV="1">
                  <a:off x="6126" y="4167"/>
                  <a:ext cx="116" cy="115"/>
                </a:xfrm>
                <a:prstGeom prst="rect">
                  <a:avLst/>
                </a:prstGeom>
                <a:solidFill>
                  <a:schemeClr val="accent2"/>
                </a:solidFill>
                <a:ln w="9525">
                  <a:noFill/>
                  <a:miter lim="800000"/>
                  <a:headEnd/>
                  <a:tailEnd/>
                </a:ln>
                <a:effectLst/>
              </p:spPr>
              <p:txBody>
                <a:bodyPr rot="10800000" wrap="none" anchor="ctr"/>
                <a:lstStyle/>
                <a:p>
                  <a:endParaRPr lang="zh-CN" altLang="en-US">
                    <a:solidFill>
                      <a:prstClr val="black"/>
                    </a:solidFill>
                  </a:endParaRPr>
                </a:p>
              </p:txBody>
            </p:sp>
            <p:sp>
              <p:nvSpPr>
                <p:cNvPr id="10269" name="Rectangle 81"/>
                <p:cNvSpPr>
                  <a:spLocks noChangeAspect="1" noChangeArrowheads="1"/>
                </p:cNvSpPr>
                <p:nvPr userDrawn="1"/>
              </p:nvSpPr>
              <p:spPr bwMode="auto">
                <a:xfrm flipV="1">
                  <a:off x="6242" y="4167"/>
                  <a:ext cx="117" cy="115"/>
                </a:xfrm>
                <a:prstGeom prst="rect">
                  <a:avLst/>
                </a:prstGeom>
                <a:solidFill>
                  <a:schemeClr val="accent1"/>
                </a:solidFill>
                <a:ln w="9525">
                  <a:noFill/>
                  <a:miter lim="800000"/>
                  <a:headEnd/>
                  <a:tailEnd/>
                </a:ln>
                <a:effectLst/>
              </p:spPr>
              <p:txBody>
                <a:bodyPr rot="10800000" wrap="none" anchor="ctr"/>
                <a:lstStyle/>
                <a:p>
                  <a:endParaRPr lang="zh-CN" altLang="en-US">
                    <a:solidFill>
                      <a:prstClr val="black"/>
                    </a:solidFill>
                  </a:endParaRPr>
                </a:p>
              </p:txBody>
            </p:sp>
            <p:sp>
              <p:nvSpPr>
                <p:cNvPr id="10270" name="Rectangle 82"/>
                <p:cNvSpPr>
                  <a:spLocks noChangeAspect="1" noChangeArrowheads="1"/>
                </p:cNvSpPr>
                <p:nvPr userDrawn="1"/>
              </p:nvSpPr>
              <p:spPr bwMode="auto">
                <a:xfrm flipV="1">
                  <a:off x="5893" y="4167"/>
                  <a:ext cx="117" cy="115"/>
                </a:xfrm>
                <a:prstGeom prst="rect">
                  <a:avLst/>
                </a:prstGeom>
                <a:solidFill>
                  <a:schemeClr val="bg2"/>
                </a:solidFill>
                <a:ln w="9525">
                  <a:noFill/>
                  <a:miter lim="800000"/>
                  <a:headEnd/>
                  <a:tailEnd/>
                </a:ln>
                <a:effectLst/>
              </p:spPr>
              <p:txBody>
                <a:bodyPr rot="10800000" wrap="none" anchor="ctr"/>
                <a:lstStyle/>
                <a:p>
                  <a:endParaRPr lang="zh-CN" altLang="en-US">
                    <a:solidFill>
                      <a:prstClr val="black"/>
                    </a:solidFill>
                  </a:endParaRPr>
                </a:p>
              </p:txBody>
            </p:sp>
          </p:grpSp>
        </p:grpSp>
      </p:grpSp>
      <p:sp>
        <p:nvSpPr>
          <p:cNvPr id="6149" name="Rectangle 5"/>
          <p:cNvSpPr>
            <a:spLocks noChangeArrowheads="1"/>
          </p:cNvSpPr>
          <p:nvPr/>
        </p:nvSpPr>
        <p:spPr bwMode="auto">
          <a:xfrm>
            <a:off x="8483607" y="6502401"/>
            <a:ext cx="2797175" cy="455613"/>
          </a:xfrm>
          <a:prstGeom prst="rect">
            <a:avLst/>
          </a:prstGeom>
          <a:noFill/>
          <a:ln w="9525">
            <a:noFill/>
            <a:miter lim="800000"/>
            <a:headEnd/>
            <a:tailEnd/>
          </a:ln>
        </p:spPr>
        <p:txBody>
          <a:bodyPr lIns="0" tIns="0" rIns="0" bIns="0"/>
          <a:lstStyle/>
          <a:p>
            <a:pPr eaLnBrk="0" hangingPunct="0">
              <a:lnSpc>
                <a:spcPct val="85000"/>
              </a:lnSpc>
            </a:pPr>
            <a:r>
              <a:rPr lang="de-DE" altLang="zh-CN" sz="1200" dirty="0">
                <a:solidFill>
                  <a:srgbClr val="000000"/>
                </a:solidFill>
                <a:latin typeface="FrutigerNext LT Bold" pitchFamily="20" charset="0"/>
                <a:ea typeface="MS PGothic" pitchFamily="34" charset="-128"/>
              </a:rPr>
              <a:t>Page </a:t>
            </a:r>
            <a:fld id="{81F34FA2-C906-4E95-91BE-AE6D91A1F71C}" type="slidenum">
              <a:rPr lang="de-DE" altLang="zh-CN" sz="1200">
                <a:solidFill>
                  <a:srgbClr val="000000"/>
                </a:solidFill>
                <a:latin typeface="FrutigerNext LT Bold" pitchFamily="20" charset="0"/>
                <a:ea typeface="MS PGothic" pitchFamily="34" charset="-128"/>
              </a:rPr>
              <a:pPr eaLnBrk="0" hangingPunct="0">
                <a:lnSpc>
                  <a:spcPct val="85000"/>
                </a:lnSpc>
              </a:pPr>
              <a:t>‹N°›</a:t>
            </a:fld>
            <a:endParaRPr lang="en-GB" altLang="zh-CN" sz="1200" dirty="0">
              <a:solidFill>
                <a:srgbClr val="000000"/>
              </a:solidFill>
              <a:latin typeface="FrutigerNext LT Bold" pitchFamily="20" charset="0"/>
              <a:ea typeface="MS PGothic" pitchFamily="34" charset="-128"/>
            </a:endParaRPr>
          </a:p>
        </p:txBody>
      </p:sp>
      <p:sp>
        <p:nvSpPr>
          <p:cNvPr id="10321" name="Text Box 81"/>
          <p:cNvSpPr txBox="1">
            <a:spLocks noChangeArrowheads="1"/>
          </p:cNvSpPr>
          <p:nvPr/>
        </p:nvSpPr>
        <p:spPr bwMode="auto">
          <a:xfrm>
            <a:off x="-3846513" y="1330327"/>
            <a:ext cx="3702050" cy="3904705"/>
          </a:xfrm>
          <a:prstGeom prst="rect">
            <a:avLst/>
          </a:prstGeom>
          <a:noFill/>
          <a:ln w="9525" algn="ctr">
            <a:noFill/>
            <a:miter lim="800000"/>
            <a:headEnd/>
            <a:tailEnd/>
          </a:ln>
          <a:effectLst/>
        </p:spPr>
        <p:txBody>
          <a:bodyPr lIns="78276" tIns="39139" rIns="78276" bIns="39139">
            <a:spAutoFit/>
          </a:bodyPr>
          <a:lstStyle/>
          <a:p>
            <a:pPr algn="r" defTabSz="783545">
              <a:spcBef>
                <a:spcPct val="20000"/>
              </a:spcBef>
            </a:pPr>
            <a:r>
              <a:rPr lang="zh-CN" altLang="zh-CN" sz="1100" dirty="0">
                <a:solidFill>
                  <a:srgbClr val="FFFFFF"/>
                </a:solidFill>
                <a:latin typeface="FrutigerNext LT Regular" pitchFamily="34" charset="0"/>
              </a:rPr>
              <a:t>Slide title :32-35pt  </a:t>
            </a:r>
          </a:p>
          <a:p>
            <a:pPr algn="r" defTabSz="783545">
              <a:spcBef>
                <a:spcPct val="20000"/>
              </a:spcBef>
            </a:pPr>
            <a:r>
              <a:rPr lang="zh-CN" altLang="zh-CN" sz="1100" dirty="0">
                <a:solidFill>
                  <a:srgbClr val="FFFFFF"/>
                </a:solidFill>
                <a:latin typeface="FrutigerNext LT Regular" pitchFamily="34" charset="0"/>
              </a:rPr>
              <a:t>Color: R153 G0 B0</a:t>
            </a:r>
          </a:p>
          <a:p>
            <a:pPr algn="r" defTabSz="783545">
              <a:spcBef>
                <a:spcPct val="20000"/>
              </a:spcBef>
            </a:pPr>
            <a:r>
              <a:rPr lang="zh-CN" altLang="zh-CN" sz="1100" dirty="0">
                <a:solidFill>
                  <a:srgbClr val="FFFFFF"/>
                </a:solidFill>
                <a:latin typeface="FrutigerNext LT Regular" pitchFamily="34" charset="0"/>
              </a:rPr>
              <a:t>Corporate Font :</a:t>
            </a:r>
          </a:p>
          <a:p>
            <a:pPr algn="r" defTabSz="783545">
              <a:spcBef>
                <a:spcPct val="20000"/>
              </a:spcBef>
            </a:pPr>
            <a:r>
              <a:rPr lang="zh-CN" altLang="zh-CN" sz="1100" dirty="0">
                <a:solidFill>
                  <a:srgbClr val="FFFFFF"/>
                </a:solidFill>
                <a:latin typeface="FrutigerNext LT Regular" pitchFamily="34" charset="0"/>
              </a:rPr>
              <a:t>FrutigerNext LT Medium</a:t>
            </a:r>
          </a:p>
          <a:p>
            <a:pPr algn="r" defTabSz="783545">
              <a:spcBef>
                <a:spcPct val="20000"/>
              </a:spcBef>
            </a:pPr>
            <a:r>
              <a:rPr lang="zh-CN" altLang="zh-CN" sz="1100" dirty="0">
                <a:solidFill>
                  <a:srgbClr val="FFFFFF"/>
                </a:solidFill>
                <a:latin typeface="FrutigerNext LT Regular" pitchFamily="34" charset="0"/>
              </a:rPr>
              <a:t>Font to be used by customers and </a:t>
            </a:r>
          </a:p>
          <a:p>
            <a:pPr algn="r" defTabSz="783545">
              <a:spcBef>
                <a:spcPct val="20000"/>
              </a:spcBef>
            </a:pPr>
            <a:r>
              <a:rPr lang="zh-CN" altLang="zh-CN" sz="1100" dirty="0">
                <a:solidFill>
                  <a:srgbClr val="FFFFFF"/>
                </a:solidFill>
                <a:latin typeface="FrutigerNext LT Regular" pitchFamily="34" charset="0"/>
              </a:rPr>
              <a:t>partners : </a:t>
            </a:r>
          </a:p>
          <a:p>
            <a:pPr algn="r" defTabSz="783545">
              <a:spcBef>
                <a:spcPct val="20000"/>
              </a:spcBef>
            </a:pPr>
            <a:r>
              <a:rPr lang="zh-CN" altLang="zh-CN" sz="1100" dirty="0">
                <a:solidFill>
                  <a:srgbClr val="FFFFFF"/>
                </a:solidFill>
                <a:latin typeface="FrutigerNext LT Regular" pitchFamily="34" charset="0"/>
              </a:rPr>
              <a:t>Arial</a:t>
            </a:r>
          </a:p>
          <a:p>
            <a:pPr algn="r" defTabSz="783545">
              <a:spcBef>
                <a:spcPct val="20000"/>
              </a:spcBef>
            </a:pPr>
            <a:endParaRPr lang="zh-CN" altLang="zh-CN" sz="1100" dirty="0">
              <a:solidFill>
                <a:srgbClr val="FFFFFF"/>
              </a:solidFill>
              <a:latin typeface="FrutigerNext LT Regular" pitchFamily="34" charset="0"/>
            </a:endParaRPr>
          </a:p>
          <a:p>
            <a:pPr algn="r" defTabSz="783545">
              <a:spcBef>
                <a:spcPct val="20000"/>
              </a:spcBef>
            </a:pPr>
            <a:endParaRPr lang="zh-CN" altLang="zh-CN" sz="1100" dirty="0">
              <a:solidFill>
                <a:srgbClr val="FFFFFF"/>
              </a:solidFill>
              <a:latin typeface="FrutigerNext LT Regular" pitchFamily="34" charset="0"/>
            </a:endParaRPr>
          </a:p>
          <a:p>
            <a:pPr algn="r" defTabSz="783545">
              <a:spcBef>
                <a:spcPct val="20000"/>
              </a:spcBef>
            </a:pPr>
            <a:endParaRPr lang="zh-CN" altLang="zh-CN" sz="1100" dirty="0">
              <a:solidFill>
                <a:srgbClr val="FFFFFF"/>
              </a:solidFill>
              <a:latin typeface="FrutigerNext LT Regular" pitchFamily="34" charset="0"/>
            </a:endParaRPr>
          </a:p>
          <a:p>
            <a:pPr algn="r" defTabSz="783545">
              <a:spcBef>
                <a:spcPct val="20000"/>
              </a:spcBef>
            </a:pPr>
            <a:r>
              <a:rPr lang="zh-CN" altLang="zh-CN" sz="1100" dirty="0">
                <a:solidFill>
                  <a:srgbClr val="FFFFFF"/>
                </a:solidFill>
                <a:latin typeface="FrutigerNext LT Regular" pitchFamily="34" charset="0"/>
              </a:rPr>
              <a:t>Slide text :20-22pt</a:t>
            </a:r>
          </a:p>
          <a:p>
            <a:pPr algn="r" defTabSz="783545">
              <a:spcBef>
                <a:spcPct val="20000"/>
              </a:spcBef>
            </a:pPr>
            <a:r>
              <a:rPr lang="zh-CN" altLang="zh-CN" sz="1100" dirty="0">
                <a:solidFill>
                  <a:srgbClr val="FFFFFF"/>
                </a:solidFill>
                <a:latin typeface="FrutigerNext LT Regular" pitchFamily="34" charset="0"/>
              </a:rPr>
              <a:t>Bullets level 2-5:</a:t>
            </a:r>
          </a:p>
          <a:p>
            <a:pPr algn="r" defTabSz="783545">
              <a:spcBef>
                <a:spcPct val="20000"/>
              </a:spcBef>
            </a:pPr>
            <a:r>
              <a:rPr lang="zh-CN" altLang="zh-CN" sz="1100" dirty="0">
                <a:solidFill>
                  <a:srgbClr val="FFFFFF"/>
                </a:solidFill>
                <a:latin typeface="FrutigerNext LT Regular" pitchFamily="34" charset="0"/>
              </a:rPr>
              <a:t> 18pt  </a:t>
            </a:r>
          </a:p>
          <a:p>
            <a:pPr algn="r" defTabSz="783545">
              <a:spcBef>
                <a:spcPct val="20000"/>
              </a:spcBef>
            </a:pPr>
            <a:r>
              <a:rPr lang="zh-CN" altLang="zh-CN" sz="1100" dirty="0">
                <a:solidFill>
                  <a:srgbClr val="FFFFFF"/>
                </a:solidFill>
                <a:latin typeface="FrutigerNext LT Regular" pitchFamily="34" charset="0"/>
              </a:rPr>
              <a:t>Color:Black</a:t>
            </a:r>
          </a:p>
          <a:p>
            <a:pPr algn="r" defTabSz="783545">
              <a:spcBef>
                <a:spcPct val="20000"/>
              </a:spcBef>
            </a:pPr>
            <a:r>
              <a:rPr lang="zh-CN" altLang="zh-CN" sz="1100" dirty="0">
                <a:solidFill>
                  <a:srgbClr val="FFFFFF"/>
                </a:solidFill>
                <a:latin typeface="FrutigerNext LT Regular" pitchFamily="34" charset="0"/>
              </a:rPr>
              <a:t>Corporate Font :</a:t>
            </a:r>
          </a:p>
          <a:p>
            <a:pPr algn="r" defTabSz="783545">
              <a:spcBef>
                <a:spcPct val="20000"/>
              </a:spcBef>
            </a:pPr>
            <a:r>
              <a:rPr lang="zh-CN" altLang="zh-CN" sz="1100" dirty="0">
                <a:solidFill>
                  <a:srgbClr val="FFFFFF"/>
                </a:solidFill>
                <a:latin typeface="FrutigerNext LT Regular" pitchFamily="34" charset="0"/>
              </a:rPr>
              <a:t>FrutigerNext LT Medium</a:t>
            </a:r>
          </a:p>
          <a:p>
            <a:pPr algn="r" defTabSz="783545">
              <a:spcBef>
                <a:spcPct val="20000"/>
              </a:spcBef>
            </a:pPr>
            <a:r>
              <a:rPr lang="zh-CN" altLang="zh-CN" sz="1100" dirty="0">
                <a:solidFill>
                  <a:srgbClr val="FFFFFF"/>
                </a:solidFill>
                <a:latin typeface="FrutigerNext LT Regular" pitchFamily="34" charset="0"/>
              </a:rPr>
              <a:t>Font to be used by customers and </a:t>
            </a:r>
          </a:p>
          <a:p>
            <a:pPr algn="r" defTabSz="783545">
              <a:spcBef>
                <a:spcPct val="20000"/>
              </a:spcBef>
            </a:pPr>
            <a:r>
              <a:rPr lang="zh-CN" altLang="zh-CN" sz="1100" dirty="0">
                <a:solidFill>
                  <a:srgbClr val="FFFFFF"/>
                </a:solidFill>
                <a:latin typeface="FrutigerNext LT Regular" pitchFamily="34" charset="0"/>
              </a:rPr>
              <a:t>partners : </a:t>
            </a:r>
          </a:p>
          <a:p>
            <a:pPr algn="r" defTabSz="783545">
              <a:spcBef>
                <a:spcPct val="20000"/>
              </a:spcBef>
            </a:pPr>
            <a:r>
              <a:rPr lang="zh-CN" altLang="zh-CN" sz="1100" dirty="0">
                <a:solidFill>
                  <a:srgbClr val="FFFFFF"/>
                </a:solidFill>
                <a:latin typeface="FrutigerNext LT Regular" pitchFamily="34" charset="0"/>
              </a:rPr>
              <a:t>Arial</a:t>
            </a:r>
          </a:p>
        </p:txBody>
      </p:sp>
      <p:sp>
        <p:nvSpPr>
          <p:cNvPr id="10324" name="Text Box 84"/>
          <p:cNvSpPr txBox="1">
            <a:spLocks noChangeArrowheads="1"/>
          </p:cNvSpPr>
          <p:nvPr/>
        </p:nvSpPr>
        <p:spPr bwMode="auto">
          <a:xfrm>
            <a:off x="12339640" y="57156"/>
            <a:ext cx="1727200" cy="1107915"/>
          </a:xfrm>
          <a:prstGeom prst="rect">
            <a:avLst/>
          </a:prstGeom>
          <a:noFill/>
          <a:ln w="9525">
            <a:noFill/>
            <a:miter lim="800000"/>
            <a:headEnd/>
            <a:tailEnd/>
          </a:ln>
          <a:effectLst/>
        </p:spPr>
        <p:txBody>
          <a:bodyPr lIns="91360" tIns="45680" rIns="91360" bIns="45680">
            <a:spAutoFit/>
          </a:bodyPr>
          <a:lstStyle/>
          <a:p>
            <a:r>
              <a:rPr lang="en-US" altLang="zh-CN" sz="1100" dirty="0">
                <a:solidFill>
                  <a:srgbClr val="FFFFFF"/>
                </a:solidFill>
                <a:latin typeface="FrutigerNext LT Regular" pitchFamily="34" charset="0"/>
              </a:rPr>
              <a:t>Top right  corner  for   field-mark, customer or partner logotypes. </a:t>
            </a:r>
          </a:p>
          <a:p>
            <a:endParaRPr lang="en-US" altLang="zh-CN" sz="1100" dirty="0">
              <a:solidFill>
                <a:srgbClr val="FFFFFF"/>
              </a:solidFill>
              <a:latin typeface="FrutigerNext LT Regular" pitchFamily="34" charset="0"/>
            </a:endParaRPr>
          </a:p>
          <a:p>
            <a:r>
              <a:rPr lang="en-US" altLang="zh-CN" sz="1100" dirty="0">
                <a:solidFill>
                  <a:srgbClr val="FFFFFF"/>
                </a:solidFill>
                <a:latin typeface="FrutigerNext LT Regular" pitchFamily="34" charset="0"/>
              </a:rPr>
              <a:t>----------------   </a:t>
            </a:r>
          </a:p>
          <a:p>
            <a:endParaRPr lang="zh-CN" altLang="en-US" sz="1100" dirty="0">
              <a:solidFill>
                <a:srgbClr val="FFFFFF"/>
              </a:solidFill>
              <a:latin typeface="FrutigerNext LT Regular" pitchFamily="34" charset="0"/>
            </a:endParaRPr>
          </a:p>
        </p:txBody>
      </p:sp>
      <p:sp>
        <p:nvSpPr>
          <p:cNvPr id="10325" name="Text Box 85"/>
          <p:cNvSpPr txBox="1">
            <a:spLocks noChangeArrowheads="1"/>
          </p:cNvSpPr>
          <p:nvPr/>
        </p:nvSpPr>
        <p:spPr bwMode="auto">
          <a:xfrm>
            <a:off x="12339640" y="1196976"/>
            <a:ext cx="1727200" cy="1954300"/>
          </a:xfrm>
          <a:prstGeom prst="rect">
            <a:avLst/>
          </a:prstGeom>
          <a:noFill/>
          <a:ln w="9525">
            <a:noFill/>
            <a:miter lim="800000"/>
            <a:headEnd/>
            <a:tailEnd/>
          </a:ln>
          <a:effectLst/>
        </p:spPr>
        <p:txBody>
          <a:bodyPr lIns="91360" tIns="45680" rIns="91360" bIns="45680">
            <a:spAutoFit/>
          </a:bodyPr>
          <a:lstStyle/>
          <a:p>
            <a:r>
              <a:rPr lang="en-US" altLang="zh-CN" sz="1100" dirty="0">
                <a:solidFill>
                  <a:srgbClr val="FFFFFF"/>
                </a:solidFill>
                <a:latin typeface="FrutigerNext LT Regular" pitchFamily="34" charset="0"/>
              </a:rPr>
              <a:t>The following nine groups of colors are an example of how our design colors can be used, please take note that you should only use one design color group per slide. </a:t>
            </a:r>
          </a:p>
          <a:p>
            <a:r>
              <a:rPr lang="en-US" altLang="zh-CN" sz="1100" dirty="0">
                <a:solidFill>
                  <a:srgbClr val="FFFFFF"/>
                </a:solidFill>
                <a:latin typeface="FrutigerNext LT Regular" pitchFamily="34" charset="0"/>
              </a:rPr>
              <a:t> For specific usage details, refer to the “Typesetting Standard”.</a:t>
            </a:r>
          </a:p>
        </p:txBody>
      </p:sp>
    </p:spTree>
  </p:cSld>
  <p:clrMap bg1="lt1" tx1="dk1" bg2="lt2" tx2="dk2" accent1="accent1" accent2="accent2" accent3="accent3" accent4="accent4" accent5="accent5" accent6="accent6" hlink="hlink" folHlink="folHlink"/>
  <p:sldLayoutIdLst>
    <p:sldLayoutId id="2147483899" r:id="rId1"/>
  </p:sldLayoutIdLst>
  <p:transition advClick="0"/>
  <p:txStyles>
    <p:titleStyle>
      <a:lvl1pPr algn="l" rtl="0" eaLnBrk="0" fontAlgn="base" hangingPunct="0">
        <a:spcBef>
          <a:spcPct val="0"/>
        </a:spcBef>
        <a:spcAft>
          <a:spcPct val="0"/>
        </a:spcAft>
        <a:defRPr sz="3000" b="1">
          <a:solidFill>
            <a:srgbClr val="990000"/>
          </a:solidFill>
          <a:latin typeface="Arial" pitchFamily="34" charset="0"/>
          <a:ea typeface="黑体" pitchFamily="49" charset="-122"/>
          <a:cs typeface="Arial" pitchFamily="34" charset="0"/>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680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361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04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722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606" indent="-342606"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Arial" pitchFamily="34" charset="0"/>
          <a:ea typeface="黑体" pitchFamily="49" charset="-122"/>
          <a:cs typeface="Arial" pitchFamily="34" charset="0"/>
        </a:defRPr>
      </a:lvl1pPr>
      <a:lvl2pPr marL="742308" indent="-285505"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Arial" pitchFamily="34" charset="0"/>
          <a:ea typeface="+mn-ea"/>
          <a:cs typeface="Arial" pitchFamily="34" charset="0"/>
        </a:defRPr>
      </a:lvl2pPr>
      <a:lvl3pPr marL="1142012" indent="-228403"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Arial" pitchFamily="34" charset="0"/>
          <a:ea typeface="+mn-ea"/>
          <a:cs typeface="Arial" pitchFamily="34" charset="0"/>
        </a:defRPr>
      </a:lvl3pPr>
      <a:lvl4pPr marL="1598818" indent="-228403" algn="l" rtl="0" eaLnBrk="0" fontAlgn="base" hangingPunct="0">
        <a:lnSpc>
          <a:spcPct val="140000"/>
        </a:lnSpc>
        <a:spcBef>
          <a:spcPct val="0"/>
        </a:spcBef>
        <a:spcAft>
          <a:spcPct val="0"/>
        </a:spcAft>
        <a:buChar char="–"/>
        <a:defRPr sz="1300">
          <a:solidFill>
            <a:schemeClr val="tx1"/>
          </a:solidFill>
          <a:latin typeface="Arial" pitchFamily="34" charset="0"/>
          <a:ea typeface="+mn-ea"/>
          <a:cs typeface="Arial" pitchFamily="34" charset="0"/>
        </a:defRPr>
      </a:lvl4pPr>
      <a:lvl5pPr marL="2055623" indent="-228403" algn="l" rtl="0" eaLnBrk="0" fontAlgn="base" hangingPunct="0">
        <a:lnSpc>
          <a:spcPct val="140000"/>
        </a:lnSpc>
        <a:spcBef>
          <a:spcPct val="0"/>
        </a:spcBef>
        <a:spcAft>
          <a:spcPct val="0"/>
        </a:spcAft>
        <a:buFont typeface="Arial" pitchFamily="34" charset="0"/>
        <a:buChar char="~"/>
        <a:defRPr sz="1200">
          <a:solidFill>
            <a:schemeClr val="tx1"/>
          </a:solidFill>
          <a:latin typeface="Arial" pitchFamily="34" charset="0"/>
          <a:ea typeface="+mn-ea"/>
          <a:cs typeface="Arial" pitchFamily="34" charset="0"/>
        </a:defRPr>
      </a:lvl5pPr>
      <a:lvl6pPr marL="2512429"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69234"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6039"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2844" indent="-228403"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3611" rtl="0" eaLnBrk="1" latinLnBrk="0" hangingPunct="1">
        <a:defRPr sz="1700" kern="1200">
          <a:solidFill>
            <a:schemeClr val="tx1"/>
          </a:solidFill>
          <a:latin typeface="+mn-lt"/>
          <a:ea typeface="+mn-ea"/>
          <a:cs typeface="+mn-cs"/>
        </a:defRPr>
      </a:lvl1pPr>
      <a:lvl2pPr marL="456809" algn="l" defTabSz="913611" rtl="0" eaLnBrk="1" latinLnBrk="0" hangingPunct="1">
        <a:defRPr sz="1700" kern="1200">
          <a:solidFill>
            <a:schemeClr val="tx1"/>
          </a:solidFill>
          <a:latin typeface="+mn-lt"/>
          <a:ea typeface="+mn-ea"/>
          <a:cs typeface="+mn-cs"/>
        </a:defRPr>
      </a:lvl2pPr>
      <a:lvl3pPr marL="913611" algn="l" defTabSz="913611" rtl="0" eaLnBrk="1" latinLnBrk="0" hangingPunct="1">
        <a:defRPr sz="1700" kern="1200">
          <a:solidFill>
            <a:schemeClr val="tx1"/>
          </a:solidFill>
          <a:latin typeface="+mn-lt"/>
          <a:ea typeface="+mn-ea"/>
          <a:cs typeface="+mn-cs"/>
        </a:defRPr>
      </a:lvl3pPr>
      <a:lvl4pPr marL="1370416" algn="l" defTabSz="913611" rtl="0" eaLnBrk="1" latinLnBrk="0" hangingPunct="1">
        <a:defRPr sz="1700" kern="1200">
          <a:solidFill>
            <a:schemeClr val="tx1"/>
          </a:solidFill>
          <a:latin typeface="+mn-lt"/>
          <a:ea typeface="+mn-ea"/>
          <a:cs typeface="+mn-cs"/>
        </a:defRPr>
      </a:lvl4pPr>
      <a:lvl5pPr marL="1827220" algn="l" defTabSz="913611" rtl="0" eaLnBrk="1" latinLnBrk="0" hangingPunct="1">
        <a:defRPr sz="1700" kern="1200">
          <a:solidFill>
            <a:schemeClr val="tx1"/>
          </a:solidFill>
          <a:latin typeface="+mn-lt"/>
          <a:ea typeface="+mn-ea"/>
          <a:cs typeface="+mn-cs"/>
        </a:defRPr>
      </a:lvl5pPr>
      <a:lvl6pPr marL="2284025" algn="l" defTabSz="913611" rtl="0" eaLnBrk="1" latinLnBrk="0" hangingPunct="1">
        <a:defRPr sz="1700" kern="1200">
          <a:solidFill>
            <a:schemeClr val="tx1"/>
          </a:solidFill>
          <a:latin typeface="+mn-lt"/>
          <a:ea typeface="+mn-ea"/>
          <a:cs typeface="+mn-cs"/>
        </a:defRPr>
      </a:lvl6pPr>
      <a:lvl7pPr marL="2740833" algn="l" defTabSz="913611" rtl="0" eaLnBrk="1" latinLnBrk="0" hangingPunct="1">
        <a:defRPr sz="1700" kern="1200">
          <a:solidFill>
            <a:schemeClr val="tx1"/>
          </a:solidFill>
          <a:latin typeface="+mn-lt"/>
          <a:ea typeface="+mn-ea"/>
          <a:cs typeface="+mn-cs"/>
        </a:defRPr>
      </a:lvl7pPr>
      <a:lvl8pPr marL="3197636" algn="l" defTabSz="913611" rtl="0" eaLnBrk="1" latinLnBrk="0" hangingPunct="1">
        <a:defRPr sz="1700" kern="1200">
          <a:solidFill>
            <a:schemeClr val="tx1"/>
          </a:solidFill>
          <a:latin typeface="+mn-lt"/>
          <a:ea typeface="+mn-ea"/>
          <a:cs typeface="+mn-cs"/>
        </a:defRPr>
      </a:lvl8pPr>
      <a:lvl9pPr marL="3654439" algn="l" defTabSz="913611" rtl="0" eaLnBrk="1" latinLnBrk="0" hangingPunct="1">
        <a:defRPr sz="1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70543" name="Text Box 79"/>
          <p:cNvSpPr txBox="1">
            <a:spLocks noChangeArrowheads="1"/>
          </p:cNvSpPr>
          <p:nvPr/>
        </p:nvSpPr>
        <p:spPr bwMode="auto">
          <a:xfrm>
            <a:off x="869950" y="6467475"/>
            <a:ext cx="2198688" cy="261938"/>
          </a:xfrm>
          <a:prstGeom prst="rect">
            <a:avLst/>
          </a:prstGeom>
          <a:noFill/>
          <a:ln w="9525">
            <a:noFill/>
            <a:miter lim="800000"/>
            <a:headEnd/>
            <a:tailEnd/>
          </a:ln>
        </p:spPr>
        <p:txBody>
          <a:bodyPr wrap="none" lIns="78348" tIns="39174" rIns="78348" bIns="39174">
            <a:spAutoFit/>
          </a:bodyPr>
          <a:lstStyle/>
          <a:p>
            <a:pPr defTabSz="784103" eaLnBrk="0" hangingPunct="0">
              <a:defRPr/>
            </a:pPr>
            <a:r>
              <a:rPr lang="en-US" altLang="zh-CN" sz="1200" dirty="0">
                <a:solidFill>
                  <a:srgbClr val="000000"/>
                </a:solidFill>
                <a:latin typeface="FrutigerNext LT Bold" pitchFamily="20" charset="0"/>
                <a:ea typeface="MS PGothic" pitchFamily="34" charset="-128"/>
              </a:rPr>
              <a:t>HISILICON SEMICONDUCTOR</a:t>
            </a:r>
          </a:p>
        </p:txBody>
      </p:sp>
      <p:sp>
        <p:nvSpPr>
          <p:cNvPr id="1470544" name="Rectangle 80"/>
          <p:cNvSpPr>
            <a:spLocks noGrp="1" noChangeArrowheads="1"/>
          </p:cNvSpPr>
          <p:nvPr>
            <p:ph type="dt" sz="half" idx="2"/>
          </p:nvPr>
        </p:nvSpPr>
        <p:spPr bwMode="auto">
          <a:xfrm>
            <a:off x="7910513" y="6402389"/>
            <a:ext cx="1409700" cy="110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eaLnBrk="0" hangingPunct="0">
              <a:lnSpc>
                <a:spcPct val="85000"/>
              </a:lnSpc>
              <a:defRPr sz="1000" b="0">
                <a:latin typeface="FrutigerNext LT Medium" pitchFamily="34" charset="0"/>
                <a:ea typeface="ＭＳ Ｐゴシック" pitchFamily="34" charset="-128"/>
              </a:defRPr>
            </a:lvl1pPr>
          </a:lstStyle>
          <a:p>
            <a:endParaRPr lang="de-DE" altLang="zh-CN">
              <a:solidFill>
                <a:srgbClr val="000000"/>
              </a:solidFill>
            </a:endParaRPr>
          </a:p>
          <a:p>
            <a:r>
              <a:rPr lang="de-DE" altLang="zh-CN">
                <a:solidFill>
                  <a:srgbClr val="000000"/>
                </a:solidFill>
              </a:rPr>
              <a:t>Page </a:t>
            </a:r>
            <a:fld id="{7892519A-A2C4-4766-9607-AA0E8FA32D53}" type="slidenum">
              <a:rPr lang="de-DE" altLang="zh-CN">
                <a:solidFill>
                  <a:srgbClr val="000000"/>
                </a:solidFill>
              </a:rPr>
              <a:pPr/>
              <a:t>‹N°›</a:t>
            </a:fld>
            <a:endParaRPr lang="en-GB" altLang="zh-CN">
              <a:solidFill>
                <a:srgbClr val="000000"/>
              </a:solidFill>
            </a:endParaRPr>
          </a:p>
        </p:txBody>
      </p:sp>
      <p:grpSp>
        <p:nvGrpSpPr>
          <p:cNvPr id="2" name="Group 81"/>
          <p:cNvGrpSpPr>
            <a:grpSpLocks/>
          </p:cNvGrpSpPr>
          <p:nvPr/>
        </p:nvGrpSpPr>
        <p:grpSpPr bwMode="auto">
          <a:xfrm>
            <a:off x="1" y="6216650"/>
            <a:ext cx="12195175" cy="635000"/>
            <a:chOff x="0" y="3920"/>
            <a:chExt cx="7682" cy="400"/>
          </a:xfrm>
        </p:grpSpPr>
        <p:pic>
          <p:nvPicPr>
            <p:cNvPr id="1084" name="Picture 82" descr="图片1"/>
            <p:cNvPicPr>
              <a:picLocks noChangeAspect="1" noChangeArrowheads="1"/>
            </p:cNvPicPr>
            <p:nvPr userDrawn="1"/>
          </p:nvPicPr>
          <p:blipFill>
            <a:blip r:embed="rId8" cstate="print"/>
            <a:srcRect/>
            <a:stretch>
              <a:fillRect/>
            </a:stretch>
          </p:blipFill>
          <p:spPr bwMode="auto">
            <a:xfrm>
              <a:off x="0" y="3920"/>
              <a:ext cx="5760" cy="400"/>
            </a:xfrm>
            <a:prstGeom prst="rect">
              <a:avLst/>
            </a:prstGeom>
            <a:noFill/>
            <a:ln w="9525">
              <a:noFill/>
              <a:miter lim="800000"/>
              <a:headEnd/>
              <a:tailEnd/>
            </a:ln>
          </p:spPr>
        </p:pic>
        <p:pic>
          <p:nvPicPr>
            <p:cNvPr id="1085" name="Picture 83" descr="图片1"/>
            <p:cNvPicPr>
              <a:picLocks noChangeAspect="1" noChangeArrowheads="1"/>
            </p:cNvPicPr>
            <p:nvPr userDrawn="1"/>
          </p:nvPicPr>
          <p:blipFill>
            <a:blip r:embed="rId8" cstate="print"/>
            <a:srcRect/>
            <a:stretch>
              <a:fillRect/>
            </a:stretch>
          </p:blipFill>
          <p:spPr bwMode="auto">
            <a:xfrm>
              <a:off x="1539" y="3920"/>
              <a:ext cx="5760" cy="400"/>
            </a:xfrm>
            <a:prstGeom prst="rect">
              <a:avLst/>
            </a:prstGeom>
            <a:noFill/>
            <a:ln w="9525">
              <a:noFill/>
              <a:miter lim="800000"/>
              <a:headEnd/>
              <a:tailEnd/>
            </a:ln>
          </p:spPr>
        </p:pic>
        <p:pic>
          <p:nvPicPr>
            <p:cNvPr id="1086" name="Picture 84" descr="图片1"/>
            <p:cNvPicPr>
              <a:picLocks noChangeAspect="1" noChangeArrowheads="1"/>
            </p:cNvPicPr>
            <p:nvPr userDrawn="1"/>
          </p:nvPicPr>
          <p:blipFill>
            <a:blip r:embed="rId8" cstate="print"/>
            <a:srcRect/>
            <a:stretch>
              <a:fillRect/>
            </a:stretch>
          </p:blipFill>
          <p:spPr bwMode="auto">
            <a:xfrm rot="10800000">
              <a:off x="6619" y="3920"/>
              <a:ext cx="1063" cy="400"/>
            </a:xfrm>
            <a:prstGeom prst="rect">
              <a:avLst/>
            </a:prstGeom>
            <a:noFill/>
            <a:ln w="9525">
              <a:noFill/>
              <a:miter lim="800000"/>
              <a:headEnd/>
              <a:tailEnd/>
            </a:ln>
          </p:spPr>
        </p:pic>
      </p:grpSp>
      <p:sp>
        <p:nvSpPr>
          <p:cNvPr id="1470549" name="Text Box 85"/>
          <p:cNvSpPr txBox="1">
            <a:spLocks noChangeArrowheads="1"/>
          </p:cNvSpPr>
          <p:nvPr/>
        </p:nvSpPr>
        <p:spPr bwMode="auto">
          <a:xfrm>
            <a:off x="869950" y="6457950"/>
            <a:ext cx="2776538" cy="261938"/>
          </a:xfrm>
          <a:prstGeom prst="rect">
            <a:avLst/>
          </a:prstGeom>
          <a:noFill/>
          <a:ln w="9525">
            <a:noFill/>
            <a:miter lim="800000"/>
            <a:headEnd/>
            <a:tailEnd/>
          </a:ln>
        </p:spPr>
        <p:txBody>
          <a:bodyPr wrap="none" lIns="78348" tIns="39174" rIns="78348" bIns="39174">
            <a:spAutoFit/>
          </a:bodyPr>
          <a:lstStyle/>
          <a:p>
            <a:pPr defTabSz="784103" eaLnBrk="0" hangingPunct="0">
              <a:defRPr/>
            </a:pPr>
            <a:r>
              <a:rPr lang="en-US" altLang="zh-CN" sz="1200" b="1" dirty="0">
                <a:solidFill>
                  <a:srgbClr val="000000"/>
                </a:solidFill>
                <a:latin typeface="Arial" charset="0"/>
                <a:ea typeface="MS PGothic" pitchFamily="34" charset="-128"/>
              </a:rPr>
              <a:t>HUAWEI TECHNOLOGIES CO., LTD.</a:t>
            </a:r>
          </a:p>
        </p:txBody>
      </p:sp>
      <p:sp>
        <p:nvSpPr>
          <p:cNvPr id="1470550" name="Rectangle 86"/>
          <p:cNvSpPr>
            <a:spLocks noChangeArrowheads="1"/>
          </p:cNvSpPr>
          <p:nvPr/>
        </p:nvSpPr>
        <p:spPr bwMode="auto">
          <a:xfrm>
            <a:off x="7910513" y="6396039"/>
            <a:ext cx="1409700" cy="1101725"/>
          </a:xfrm>
          <a:prstGeom prst="rect">
            <a:avLst/>
          </a:prstGeom>
          <a:noFill/>
          <a:ln w="9525">
            <a:noFill/>
            <a:miter lim="800000"/>
            <a:headEnd/>
            <a:tailEnd/>
          </a:ln>
          <a:effectLst/>
        </p:spPr>
        <p:txBody>
          <a:bodyPr lIns="0" tIns="0" rIns="0" bIns="0"/>
          <a:lstStyle/>
          <a:p>
            <a:pPr defTabSz="784103" eaLnBrk="0" hangingPunct="0">
              <a:lnSpc>
                <a:spcPct val="85000"/>
              </a:lnSpc>
            </a:pPr>
            <a:endParaRPr lang="de-DE" altLang="zh-CN" sz="1000" dirty="0">
              <a:solidFill>
                <a:srgbClr val="000000"/>
              </a:solidFill>
              <a:latin typeface="Arial" charset="0"/>
              <a:ea typeface="ＭＳ Ｐゴシック" pitchFamily="34" charset="-128"/>
            </a:endParaRPr>
          </a:p>
          <a:p>
            <a:pPr defTabSz="784103" eaLnBrk="0" hangingPunct="0">
              <a:lnSpc>
                <a:spcPct val="85000"/>
              </a:lnSpc>
            </a:pPr>
            <a:r>
              <a:rPr lang="de-DE" altLang="zh-CN" sz="1000" dirty="0">
                <a:solidFill>
                  <a:srgbClr val="000000"/>
                </a:solidFill>
                <a:latin typeface="Arial" charset="0"/>
                <a:ea typeface="ＭＳ Ｐゴシック" pitchFamily="34" charset="-128"/>
              </a:rPr>
              <a:t>Page </a:t>
            </a:r>
            <a:fld id="{10132DAF-45B3-4954-AD86-82DA5DADE405}" type="slidenum">
              <a:rPr lang="de-DE" altLang="zh-CN" sz="1000">
                <a:solidFill>
                  <a:srgbClr val="000000"/>
                </a:solidFill>
                <a:latin typeface="Arial" charset="0"/>
                <a:ea typeface="ＭＳ Ｐゴシック" pitchFamily="34" charset="-128"/>
              </a:rPr>
              <a:pPr defTabSz="784103" eaLnBrk="0" hangingPunct="0">
                <a:lnSpc>
                  <a:spcPct val="85000"/>
                </a:lnSpc>
              </a:pPr>
              <a:t>‹N°›</a:t>
            </a:fld>
            <a:endParaRPr lang="en-GB" altLang="zh-CN" sz="1000" dirty="0">
              <a:solidFill>
                <a:srgbClr val="000000"/>
              </a:solidFill>
              <a:latin typeface="Arial" charset="0"/>
              <a:ea typeface="ＭＳ Ｐゴシック" pitchFamily="34" charset="-128"/>
            </a:endParaRPr>
          </a:p>
        </p:txBody>
      </p:sp>
      <p:pic>
        <p:nvPicPr>
          <p:cNvPr id="1032" name="Picture 87" descr="图片3副本"/>
          <p:cNvPicPr>
            <a:picLocks noChangeAspect="1" noChangeArrowheads="1"/>
          </p:cNvPicPr>
          <p:nvPr/>
        </p:nvPicPr>
        <p:blipFill>
          <a:blip r:embed="rId9" cstate="print"/>
          <a:srcRect/>
          <a:stretch>
            <a:fillRect/>
          </a:stretch>
        </p:blipFill>
        <p:spPr bwMode="auto">
          <a:xfrm>
            <a:off x="10182225" y="6386514"/>
            <a:ext cx="1295400" cy="307975"/>
          </a:xfrm>
          <a:prstGeom prst="rect">
            <a:avLst/>
          </a:prstGeom>
          <a:noFill/>
          <a:ln w="9525">
            <a:noFill/>
            <a:miter lim="800000"/>
            <a:headEnd/>
            <a:tailEnd/>
          </a:ln>
        </p:spPr>
      </p:pic>
      <p:sp>
        <p:nvSpPr>
          <p:cNvPr id="1470602" name="Rectangle 138"/>
          <p:cNvSpPr>
            <a:spLocks noChangeArrowheads="1"/>
          </p:cNvSpPr>
          <p:nvPr/>
        </p:nvSpPr>
        <p:spPr bwMode="auto">
          <a:xfrm>
            <a:off x="-2460624" y="528638"/>
            <a:ext cx="2460625" cy="5307012"/>
          </a:xfrm>
          <a:prstGeom prst="rect">
            <a:avLst/>
          </a:prstGeom>
          <a:noFill/>
          <a:ln w="9525">
            <a:noFill/>
            <a:miter lim="800000"/>
            <a:headEnd/>
            <a:tailEnd/>
          </a:ln>
          <a:effectLst/>
        </p:spPr>
        <p:txBody>
          <a:bodyPr lIns="87785" tIns="43893" rIns="87785" bIns="43893"/>
          <a:lstStyle/>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英文标题</a:t>
            </a:r>
            <a:r>
              <a:rPr lang="en-US" altLang="zh-CN" sz="1200" dirty="0">
                <a:solidFill>
                  <a:srgbClr val="F8F8F8"/>
                </a:solidFill>
                <a:latin typeface="Arial" charset="0"/>
                <a:ea typeface="华文细黑" pitchFamily="2" charset="-122"/>
              </a:rPr>
              <a:t>:32-35pt  </a:t>
            </a: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颜色</a:t>
            </a:r>
            <a:r>
              <a:rPr lang="en-US" altLang="zh-CN" sz="1200" dirty="0">
                <a:solidFill>
                  <a:srgbClr val="F8F8F8"/>
                </a:solidFill>
                <a:latin typeface="Arial" charset="0"/>
                <a:ea typeface="华文细黑" pitchFamily="2" charset="-122"/>
              </a:rPr>
              <a:t>: R153 G0 B0</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Medium</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defRPr/>
            </a:pPr>
            <a:endParaRPr lang="en-US" altLang="zh-CN" sz="1200" dirty="0">
              <a:solidFill>
                <a:srgbClr val="F8F8F8"/>
              </a:solidFill>
              <a:latin typeface="Arial" charset="0"/>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中文标题</a:t>
            </a:r>
            <a:r>
              <a:rPr lang="en-US" altLang="zh-CN" sz="1200" dirty="0">
                <a:solidFill>
                  <a:srgbClr val="F8F8F8"/>
                </a:solidFill>
                <a:latin typeface="Arial" charset="0"/>
                <a:ea typeface="华文细黑" pitchFamily="2" charset="-122"/>
              </a:rPr>
              <a:t>:30-32pt  </a:t>
            </a: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颜色</a:t>
            </a:r>
            <a:r>
              <a:rPr lang="en-US" altLang="zh-CN" sz="1200" dirty="0">
                <a:solidFill>
                  <a:srgbClr val="F8F8F8"/>
                </a:solidFill>
                <a:latin typeface="Arial" charset="0"/>
                <a:ea typeface="华文细黑" pitchFamily="2" charset="-122"/>
              </a:rPr>
              <a:t>: R153 G0 B0</a:t>
            </a: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字体</a:t>
            </a:r>
            <a:r>
              <a:rPr lang="en-US" altLang="zh-CN" sz="1200" dirty="0">
                <a:solidFill>
                  <a:srgbClr val="F8F8F8"/>
                </a:solidFill>
                <a:latin typeface="Arial" charset="0"/>
                <a:ea typeface="华文细黑" pitchFamily="2" charset="-122"/>
              </a:rPr>
              <a:t>:</a:t>
            </a:r>
            <a:r>
              <a:rPr lang="zh-CN" altLang="en-US" sz="1200" dirty="0">
                <a:solidFill>
                  <a:srgbClr val="F8F8F8"/>
                </a:solidFill>
                <a:latin typeface="Arial" charset="0"/>
                <a:ea typeface="华文细黑" pitchFamily="2" charset="-122"/>
              </a:rPr>
              <a:t>黑体</a:t>
            </a:r>
          </a:p>
          <a:p>
            <a:pPr marL="342847" indent="-342847" algn="r">
              <a:lnSpc>
                <a:spcPct val="125000"/>
              </a:lnSpc>
              <a:spcBef>
                <a:spcPct val="20000"/>
              </a:spcBef>
              <a:buClr>
                <a:srgbClr val="990000"/>
              </a:buClr>
              <a:defRPr/>
            </a:pPr>
            <a:endParaRPr lang="zh-CN" altLang="en-US" sz="1200" dirty="0">
              <a:solidFill>
                <a:srgbClr val="F8F8F8"/>
              </a:solidFill>
              <a:latin typeface="Arial" charset="0"/>
              <a:ea typeface="华文细黑" pitchFamily="2" charset="-122"/>
            </a:endParaRPr>
          </a:p>
          <a:p>
            <a:pPr marL="342847" indent="-342847" algn="r">
              <a:lnSpc>
                <a:spcPct val="125000"/>
              </a:lnSpc>
              <a:spcBef>
                <a:spcPct val="20000"/>
              </a:spcBef>
              <a:buClr>
                <a:srgbClr val="990000"/>
              </a:buClr>
              <a:defRPr/>
            </a:pPr>
            <a:endParaRPr lang="zh-CN" altLang="en-US" sz="1200" dirty="0">
              <a:solidFill>
                <a:srgbClr val="F8F8F8"/>
              </a:solidFill>
              <a:latin typeface="Arial" charset="0"/>
              <a:ea typeface="华文细黑" pitchFamily="2" charset="-122"/>
            </a:endParaRPr>
          </a:p>
          <a:p>
            <a:pPr marL="342847" indent="-342847" algn="r">
              <a:lnSpc>
                <a:spcPct val="125000"/>
              </a:lnSpc>
              <a:spcBef>
                <a:spcPct val="20000"/>
              </a:spcBef>
              <a:buClr>
                <a:srgbClr val="990000"/>
              </a:buClr>
              <a:defRPr/>
            </a:pPr>
            <a:endParaRPr lang="zh-CN" altLang="en-US" sz="1200" dirty="0">
              <a:solidFill>
                <a:srgbClr val="F8F8F8"/>
              </a:solidFill>
              <a:latin typeface="Arial" charset="0"/>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英文正文</a:t>
            </a:r>
            <a:r>
              <a:rPr lang="en-US" altLang="zh-CN" sz="1200" dirty="0">
                <a:solidFill>
                  <a:srgbClr val="F8F8F8"/>
                </a:solidFill>
                <a:latin typeface="Arial" charset="0"/>
                <a:ea typeface="华文细黑" pitchFamily="2" charset="-122"/>
              </a:rPr>
              <a:t>:20-22pt</a:t>
            </a: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子目录 </a:t>
            </a:r>
            <a:r>
              <a:rPr lang="en-US" altLang="zh-CN" sz="1200" dirty="0">
                <a:solidFill>
                  <a:srgbClr val="F8F8F8"/>
                </a:solidFill>
                <a:latin typeface="Arial" charset="0"/>
                <a:ea typeface="华文细黑" pitchFamily="2" charset="-122"/>
              </a:rPr>
              <a:t>(2-5</a:t>
            </a:r>
            <a:r>
              <a:rPr lang="zh-CN" altLang="en-US" sz="1200" dirty="0">
                <a:solidFill>
                  <a:srgbClr val="F8F8F8"/>
                </a:solidFill>
                <a:latin typeface="Arial" charset="0"/>
                <a:ea typeface="华文细黑" pitchFamily="2" charset="-122"/>
              </a:rPr>
              <a:t>级</a:t>
            </a:r>
            <a:r>
              <a:rPr lang="en-US" altLang="zh-CN" sz="1200" dirty="0">
                <a:solidFill>
                  <a:srgbClr val="F8F8F8"/>
                </a:solidFill>
                <a:latin typeface="Arial" charset="0"/>
                <a:ea typeface="华文细黑" pitchFamily="2" charset="-122"/>
              </a:rPr>
              <a:t>) :18pt  </a:t>
            </a: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颜色</a:t>
            </a:r>
            <a:r>
              <a:rPr lang="en-US" altLang="zh-CN" sz="1200" dirty="0">
                <a:solidFill>
                  <a:srgbClr val="F8F8F8"/>
                </a:solidFill>
                <a:latin typeface="Arial" charset="0"/>
                <a:ea typeface="华文细黑" pitchFamily="2" charset="-122"/>
              </a:rPr>
              <a:t>:</a:t>
            </a:r>
            <a:r>
              <a:rPr lang="zh-CN" altLang="en-US" sz="1200" dirty="0">
                <a:solidFill>
                  <a:srgbClr val="F8F8F8"/>
                </a:solidFill>
                <a:latin typeface="Arial" charset="0"/>
                <a:ea typeface="华文细黑" pitchFamily="2" charset="-122"/>
              </a:rPr>
              <a:t>黑色</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Regular</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defRPr/>
            </a:pPr>
            <a:endParaRPr lang="en-US" altLang="zh-CN" sz="1200" dirty="0">
              <a:solidFill>
                <a:srgbClr val="F8F8F8"/>
              </a:solidFill>
              <a:latin typeface="Arial" charset="0"/>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中文正文</a:t>
            </a:r>
            <a:r>
              <a:rPr lang="en-US" altLang="zh-CN" sz="1200" dirty="0">
                <a:solidFill>
                  <a:srgbClr val="F8F8F8"/>
                </a:solidFill>
                <a:latin typeface="Arial" charset="0"/>
                <a:ea typeface="华文细黑" pitchFamily="2" charset="-122"/>
              </a:rPr>
              <a:t>:18-20pt</a:t>
            </a: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子目录</a:t>
            </a:r>
            <a:r>
              <a:rPr lang="en-US" altLang="zh-CN" sz="1200" dirty="0">
                <a:solidFill>
                  <a:srgbClr val="F8F8F8"/>
                </a:solidFill>
                <a:latin typeface="Arial" charset="0"/>
                <a:ea typeface="华文细黑" pitchFamily="2" charset="-122"/>
              </a:rPr>
              <a:t>(2-5</a:t>
            </a:r>
            <a:r>
              <a:rPr lang="zh-CN" altLang="en-US" sz="1200" dirty="0">
                <a:solidFill>
                  <a:srgbClr val="F8F8F8"/>
                </a:solidFill>
                <a:latin typeface="Arial" charset="0"/>
                <a:ea typeface="华文细黑" pitchFamily="2" charset="-122"/>
              </a:rPr>
              <a:t>级</a:t>
            </a:r>
            <a:r>
              <a:rPr lang="en-US" altLang="zh-CN" sz="1200" dirty="0">
                <a:solidFill>
                  <a:srgbClr val="F8F8F8"/>
                </a:solidFill>
                <a:latin typeface="Arial" charset="0"/>
                <a:ea typeface="华文细黑" pitchFamily="2" charset="-122"/>
              </a:rPr>
              <a:t>):18pt </a:t>
            </a: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颜色</a:t>
            </a:r>
            <a:r>
              <a:rPr lang="en-US" altLang="zh-CN" sz="1200" dirty="0">
                <a:solidFill>
                  <a:srgbClr val="F8F8F8"/>
                </a:solidFill>
                <a:latin typeface="Arial" charset="0"/>
                <a:ea typeface="华文细黑" pitchFamily="2" charset="-122"/>
              </a:rPr>
              <a:t>:</a:t>
            </a:r>
            <a:r>
              <a:rPr lang="zh-CN" altLang="en-US" sz="1200" dirty="0">
                <a:solidFill>
                  <a:srgbClr val="F8F8F8"/>
                </a:solidFill>
                <a:latin typeface="Arial" charset="0"/>
                <a:ea typeface="华文细黑" pitchFamily="2" charset="-122"/>
              </a:rPr>
              <a:t>黑色</a:t>
            </a:r>
          </a:p>
          <a:p>
            <a:pPr marL="342847" indent="-342847" algn="r">
              <a:lnSpc>
                <a:spcPct val="125000"/>
              </a:lnSpc>
              <a:spcBef>
                <a:spcPct val="20000"/>
              </a:spcBef>
              <a:buClr>
                <a:srgbClr val="990000"/>
              </a:buClr>
              <a:defRPr/>
            </a:pPr>
            <a:r>
              <a:rPr lang="zh-CN" altLang="en-US" sz="1200" dirty="0">
                <a:solidFill>
                  <a:srgbClr val="F8F8F8"/>
                </a:solidFill>
                <a:latin typeface="Arial" charset="0"/>
                <a:ea typeface="华文细黑" pitchFamily="2" charset="-122"/>
              </a:rPr>
              <a:t>字体</a:t>
            </a:r>
            <a:r>
              <a:rPr lang="en-US" altLang="zh-CN" sz="1200" dirty="0">
                <a:solidFill>
                  <a:srgbClr val="F8F8F8"/>
                </a:solidFill>
                <a:latin typeface="Arial" charset="0"/>
                <a:ea typeface="华文细黑" pitchFamily="2" charset="-122"/>
              </a:rPr>
              <a:t>:</a:t>
            </a:r>
            <a:r>
              <a:rPr lang="zh-CN" altLang="en-US" sz="1200" dirty="0">
                <a:solidFill>
                  <a:srgbClr val="F8F8F8"/>
                </a:solidFill>
                <a:latin typeface="Arial" charset="0"/>
                <a:ea typeface="华文细黑" pitchFamily="2" charset="-122"/>
              </a:rPr>
              <a:t>细黑体 </a:t>
            </a:r>
            <a:endParaRPr lang="zh-CN" altLang="en-US" sz="1200" dirty="0">
              <a:solidFill>
                <a:srgbClr val="080808"/>
              </a:solidFill>
              <a:latin typeface="Arial" charset="0"/>
              <a:ea typeface="华文细黑" pitchFamily="2" charset="-122"/>
            </a:endParaRPr>
          </a:p>
        </p:txBody>
      </p:sp>
      <p:sp>
        <p:nvSpPr>
          <p:cNvPr id="1470603" name="Rectangle 139"/>
          <p:cNvSpPr>
            <a:spLocks noChangeArrowheads="1"/>
          </p:cNvSpPr>
          <p:nvPr/>
        </p:nvSpPr>
        <p:spPr bwMode="auto">
          <a:xfrm>
            <a:off x="12361864" y="5445126"/>
            <a:ext cx="1227137" cy="320675"/>
          </a:xfrm>
          <a:prstGeom prst="rect">
            <a:avLst/>
          </a:prstGeom>
          <a:solidFill>
            <a:srgbClr val="F8F8F8"/>
          </a:solidFill>
          <a:ln w="9525" algn="ctr">
            <a:noFill/>
            <a:miter lim="800000"/>
            <a:headEnd/>
            <a:tailEnd/>
          </a:ln>
          <a:effectLst/>
        </p:spPr>
        <p:txBody>
          <a:bodyPr lIns="91411" tIns="45705" rIns="91411" bIns="45705" anchor="ctr">
            <a:spAutoFit/>
          </a:bodyPr>
          <a:lstStyle/>
          <a:p>
            <a:pPr algn="ctr" defTabSz="877752" eaLnBrk="0" hangingPunct="0"/>
            <a:endParaRPr lang="zh-CN" altLang="zh-CN" sz="1500" dirty="0">
              <a:solidFill>
                <a:srgbClr val="000000"/>
              </a:solidFill>
              <a:latin typeface="FrutigerNext LT Regular" pitchFamily="34" charset="0"/>
              <a:ea typeface="ＭＳ Ｐゴシック" pitchFamily="34" charset="-128"/>
            </a:endParaRPr>
          </a:p>
        </p:txBody>
      </p:sp>
      <p:grpSp>
        <p:nvGrpSpPr>
          <p:cNvPr id="4" name="Group 140"/>
          <p:cNvGrpSpPr>
            <a:grpSpLocks/>
          </p:cNvGrpSpPr>
          <p:nvPr/>
        </p:nvGrpSpPr>
        <p:grpSpPr bwMode="auto">
          <a:xfrm>
            <a:off x="12472988" y="5278438"/>
            <a:ext cx="989012" cy="184150"/>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grpSp>
        <p:nvGrpSpPr>
          <p:cNvPr id="5" name="Group 145"/>
          <p:cNvGrpSpPr>
            <a:grpSpLocks/>
          </p:cNvGrpSpPr>
          <p:nvPr/>
        </p:nvGrpSpPr>
        <p:grpSpPr bwMode="auto">
          <a:xfrm>
            <a:off x="12472988" y="6203950"/>
            <a:ext cx="989012" cy="182563"/>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grpSp>
        <p:nvGrpSpPr>
          <p:cNvPr id="6" name="Group 150"/>
          <p:cNvGrpSpPr>
            <a:grpSpLocks/>
          </p:cNvGrpSpPr>
          <p:nvPr/>
        </p:nvGrpSpPr>
        <p:grpSpPr bwMode="auto">
          <a:xfrm>
            <a:off x="12472988" y="6450013"/>
            <a:ext cx="989012" cy="182562"/>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grpSp>
        <p:nvGrpSpPr>
          <p:cNvPr id="7" name="Group 155"/>
          <p:cNvGrpSpPr>
            <a:grpSpLocks/>
          </p:cNvGrpSpPr>
          <p:nvPr/>
        </p:nvGrpSpPr>
        <p:grpSpPr bwMode="auto">
          <a:xfrm>
            <a:off x="12472988" y="5527675"/>
            <a:ext cx="989012" cy="182563"/>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grpSp>
        <p:nvGrpSpPr>
          <p:cNvPr id="8" name="Group 160"/>
          <p:cNvGrpSpPr>
            <a:grpSpLocks/>
          </p:cNvGrpSpPr>
          <p:nvPr/>
        </p:nvGrpSpPr>
        <p:grpSpPr bwMode="auto">
          <a:xfrm>
            <a:off x="12472988" y="5957888"/>
            <a:ext cx="989012" cy="182562"/>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grpSp>
        <p:nvGrpSpPr>
          <p:cNvPr id="9" name="Group 165"/>
          <p:cNvGrpSpPr>
            <a:grpSpLocks/>
          </p:cNvGrpSpPr>
          <p:nvPr/>
        </p:nvGrpSpPr>
        <p:grpSpPr bwMode="auto">
          <a:xfrm>
            <a:off x="12472988" y="6697663"/>
            <a:ext cx="989012" cy="182562"/>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grpSp>
        <p:nvGrpSpPr>
          <p:cNvPr id="10" name="Group 170"/>
          <p:cNvGrpSpPr>
            <a:grpSpLocks/>
          </p:cNvGrpSpPr>
          <p:nvPr/>
        </p:nvGrpSpPr>
        <p:grpSpPr bwMode="auto">
          <a:xfrm>
            <a:off x="12472988" y="5032375"/>
            <a:ext cx="989012" cy="184150"/>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grpSp>
        <p:nvGrpSpPr>
          <p:cNvPr id="11" name="Group 175"/>
          <p:cNvGrpSpPr>
            <a:grpSpLocks/>
          </p:cNvGrpSpPr>
          <p:nvPr/>
        </p:nvGrpSpPr>
        <p:grpSpPr bwMode="auto">
          <a:xfrm>
            <a:off x="12472988" y="4600575"/>
            <a:ext cx="989012" cy="182563"/>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grpSp>
        <p:nvGrpSpPr>
          <p:cNvPr id="12" name="Group 180"/>
          <p:cNvGrpSpPr>
            <a:grpSpLocks/>
          </p:cNvGrpSpPr>
          <p:nvPr/>
        </p:nvGrpSpPr>
        <p:grpSpPr bwMode="auto">
          <a:xfrm>
            <a:off x="12472988" y="4354513"/>
            <a:ext cx="989012" cy="184150"/>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p:spPr>
          <p:txBody>
            <a:bodyPr rot="10800000" wrap="none" anchor="ctr"/>
            <a:lstStyle/>
            <a:p>
              <a:pPr>
                <a:buClr>
                  <a:srgbClr val="5F5F5F"/>
                </a:buClr>
                <a:buSzPct val="80000"/>
                <a:buFont typeface="Wingdings" pitchFamily="2" charset="2"/>
                <a:buChar char="n"/>
                <a:defRPr/>
              </a:pPr>
              <a:endParaRPr lang="zh-CN" altLang="en-US" b="1">
                <a:solidFill>
                  <a:srgbClr val="000000"/>
                </a:solidFill>
                <a:latin typeface="Arial" charset="0"/>
                <a:ea typeface="宋体" charset="-122"/>
              </a:endParaRPr>
            </a:p>
          </p:txBody>
        </p:sp>
      </p:grpSp>
      <p:sp>
        <p:nvSpPr>
          <p:cNvPr id="1470649" name="Rectangle 185"/>
          <p:cNvSpPr>
            <a:spLocks noChangeArrowheads="1"/>
          </p:cNvSpPr>
          <p:nvPr/>
        </p:nvSpPr>
        <p:spPr bwMode="auto">
          <a:xfrm>
            <a:off x="12269788" y="2263775"/>
            <a:ext cx="1401762" cy="2654300"/>
          </a:xfrm>
          <a:prstGeom prst="rect">
            <a:avLst/>
          </a:prstGeom>
          <a:noFill/>
          <a:ln w="9525">
            <a:noFill/>
            <a:miter lim="800000"/>
            <a:headEnd/>
            <a:tailEnd/>
          </a:ln>
          <a:effectLst/>
        </p:spPr>
        <p:txBody>
          <a:bodyPr lIns="87785" tIns="43893" rIns="87785" bIns="43893"/>
          <a:lstStyle/>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配色参考方案：</a:t>
            </a:r>
          </a:p>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（仅供参考）</a:t>
            </a:r>
          </a:p>
        </p:txBody>
      </p:sp>
      <p:sp>
        <p:nvSpPr>
          <p:cNvPr id="1470650" name="Rectangle 186"/>
          <p:cNvSpPr>
            <a:spLocks noChangeArrowheads="1"/>
          </p:cNvSpPr>
          <p:nvPr/>
        </p:nvSpPr>
        <p:spPr bwMode="auto">
          <a:xfrm>
            <a:off x="12269788" y="-61913"/>
            <a:ext cx="1401762" cy="838201"/>
          </a:xfrm>
          <a:prstGeom prst="rect">
            <a:avLst/>
          </a:prstGeom>
          <a:noFill/>
          <a:ln w="9525">
            <a:noFill/>
            <a:miter lim="800000"/>
            <a:headEnd/>
            <a:tailEnd/>
          </a:ln>
          <a:effectLst/>
        </p:spPr>
        <p:txBody>
          <a:bodyPr lIns="87785" tIns="43893" rIns="87785" bIns="43893"/>
          <a:lstStyle/>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客户或者合作伙伴的标志放在右上角</a:t>
            </a:r>
            <a:r>
              <a:rPr lang="en-US" altLang="zh-CN" sz="1200" dirty="0">
                <a:solidFill>
                  <a:srgbClr val="F8F8F8"/>
                </a:solidFill>
                <a:latin typeface="华文细黑" pitchFamily="2" charset="-122"/>
                <a:ea typeface="华文细黑" pitchFamily="2" charset="-122"/>
              </a:rPr>
              <a:t>.</a:t>
            </a:r>
          </a:p>
        </p:txBody>
      </p:sp>
      <p:pic>
        <p:nvPicPr>
          <p:cNvPr id="3" name="图片 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87" y="-1"/>
            <a:ext cx="12192001" cy="6858001"/>
          </a:xfrm>
          <a:prstGeom prst="rect">
            <a:avLst/>
          </a:prstGeom>
        </p:spPr>
      </p:pic>
    </p:spTree>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Lst>
  <p:transition/>
  <p:hf sldNum="0" hdr="0" ftr="0"/>
  <p:txStyles>
    <p:titleStyle>
      <a:lvl1pPr algn="l" rtl="0" eaLnBrk="1" fontAlgn="base" hangingPunct="1">
        <a:spcBef>
          <a:spcPct val="0"/>
        </a:spcBef>
        <a:spcAft>
          <a:spcPct val="0"/>
        </a:spcAft>
        <a:defRPr sz="3200" b="1">
          <a:solidFill>
            <a:srgbClr val="990000"/>
          </a:solidFill>
          <a:latin typeface="+mj-lt"/>
          <a:ea typeface="+mj-ea"/>
          <a:cs typeface="+mj-cs"/>
        </a:defRPr>
      </a:lvl1pPr>
      <a:lvl2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12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25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387"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516"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847" indent="-342847" algn="l" rtl="0" eaLnBrk="1" fontAlgn="base" hangingPunct="1">
        <a:spcBef>
          <a:spcPct val="20000"/>
        </a:spcBef>
        <a:spcAft>
          <a:spcPct val="0"/>
        </a:spcAft>
        <a:buClr>
          <a:srgbClr val="990000"/>
        </a:buClr>
        <a:buSzPct val="75000"/>
        <a:buFont typeface="Wingdings" pitchFamily="2" charset="2"/>
        <a:buChar char="l"/>
        <a:defRPr sz="2400" b="1">
          <a:solidFill>
            <a:schemeClr val="tx1"/>
          </a:solidFill>
          <a:latin typeface="+mn-lt"/>
          <a:ea typeface="+mn-ea"/>
          <a:cs typeface="+mn-cs"/>
        </a:defRPr>
      </a:lvl1pPr>
      <a:lvl2pPr marL="742835" indent="-285706"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2822" indent="-228565" algn="l" rtl="0" eaLnBrk="1" fontAlgn="base" hangingPunct="1">
        <a:spcBef>
          <a:spcPct val="20000"/>
        </a:spcBef>
        <a:spcAft>
          <a:spcPct val="0"/>
        </a:spcAft>
        <a:buFont typeface="FrutigerNext LT Medium" pitchFamily="34" charset="0"/>
        <a:buChar char="»"/>
        <a:defRPr sz="2400">
          <a:solidFill>
            <a:schemeClr val="tx1"/>
          </a:solidFill>
          <a:latin typeface="+mn-lt"/>
          <a:ea typeface="+mn-ea"/>
          <a:cs typeface="+mn-cs"/>
        </a:defRPr>
      </a:lvl3pPr>
      <a:lvl4pPr marL="1599951" indent="-228565" algn="l" rtl="0" eaLnBrk="1" fontAlgn="base" hangingPunct="1">
        <a:spcBef>
          <a:spcPct val="20000"/>
        </a:spcBef>
        <a:spcAft>
          <a:spcPct val="0"/>
        </a:spcAft>
        <a:buChar char="–"/>
        <a:defRPr sz="1600">
          <a:solidFill>
            <a:schemeClr val="tx1"/>
          </a:solidFill>
          <a:latin typeface="+mn-lt"/>
          <a:ea typeface="+mn-ea"/>
          <a:cs typeface="+mn-cs"/>
        </a:defRPr>
      </a:lvl4pPr>
      <a:lvl5pPr marL="2057080" indent="-228565"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209" indent="-22856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338" indent="-22856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8467" indent="-22856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5596" indent="-22856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258" rtl="0" eaLnBrk="1" latinLnBrk="0" hangingPunct="1">
        <a:defRPr sz="1800" kern="1200">
          <a:solidFill>
            <a:schemeClr val="tx1"/>
          </a:solidFill>
          <a:latin typeface="+mn-lt"/>
          <a:ea typeface="+mn-ea"/>
          <a:cs typeface="+mn-cs"/>
        </a:defRPr>
      </a:lvl1pPr>
      <a:lvl2pPr marL="457129" algn="l" defTabSz="914258" rtl="0" eaLnBrk="1" latinLnBrk="0" hangingPunct="1">
        <a:defRPr sz="1800" kern="1200">
          <a:solidFill>
            <a:schemeClr val="tx1"/>
          </a:solidFill>
          <a:latin typeface="+mn-lt"/>
          <a:ea typeface="+mn-ea"/>
          <a:cs typeface="+mn-cs"/>
        </a:defRPr>
      </a:lvl2pPr>
      <a:lvl3pPr marL="914258" algn="l" defTabSz="914258" rtl="0" eaLnBrk="1" latinLnBrk="0" hangingPunct="1">
        <a:defRPr sz="1800" kern="1200">
          <a:solidFill>
            <a:schemeClr val="tx1"/>
          </a:solidFill>
          <a:latin typeface="+mn-lt"/>
          <a:ea typeface="+mn-ea"/>
          <a:cs typeface="+mn-cs"/>
        </a:defRPr>
      </a:lvl3pPr>
      <a:lvl4pPr marL="1371387" algn="l" defTabSz="914258" rtl="0" eaLnBrk="1" latinLnBrk="0" hangingPunct="1">
        <a:defRPr sz="1800" kern="1200">
          <a:solidFill>
            <a:schemeClr val="tx1"/>
          </a:solidFill>
          <a:latin typeface="+mn-lt"/>
          <a:ea typeface="+mn-ea"/>
          <a:cs typeface="+mn-cs"/>
        </a:defRPr>
      </a:lvl4pPr>
      <a:lvl5pPr marL="1828516" algn="l" defTabSz="914258" rtl="0" eaLnBrk="1" latinLnBrk="0" hangingPunct="1">
        <a:defRPr sz="1800" kern="1200">
          <a:solidFill>
            <a:schemeClr val="tx1"/>
          </a:solidFill>
          <a:latin typeface="+mn-lt"/>
          <a:ea typeface="+mn-ea"/>
          <a:cs typeface="+mn-cs"/>
        </a:defRPr>
      </a:lvl5pPr>
      <a:lvl6pPr marL="2285645" algn="l" defTabSz="914258" rtl="0" eaLnBrk="1" latinLnBrk="0" hangingPunct="1">
        <a:defRPr sz="1800" kern="1200">
          <a:solidFill>
            <a:schemeClr val="tx1"/>
          </a:solidFill>
          <a:latin typeface="+mn-lt"/>
          <a:ea typeface="+mn-ea"/>
          <a:cs typeface="+mn-cs"/>
        </a:defRPr>
      </a:lvl6pPr>
      <a:lvl7pPr marL="2742774" algn="l" defTabSz="914258" rtl="0" eaLnBrk="1" latinLnBrk="0" hangingPunct="1">
        <a:defRPr sz="1800" kern="1200">
          <a:solidFill>
            <a:schemeClr val="tx1"/>
          </a:solidFill>
          <a:latin typeface="+mn-lt"/>
          <a:ea typeface="+mn-ea"/>
          <a:cs typeface="+mn-cs"/>
        </a:defRPr>
      </a:lvl7pPr>
      <a:lvl8pPr marL="3199903" algn="l" defTabSz="914258" rtl="0" eaLnBrk="1" latinLnBrk="0" hangingPunct="1">
        <a:defRPr sz="1800" kern="1200">
          <a:solidFill>
            <a:schemeClr val="tx1"/>
          </a:solidFill>
          <a:latin typeface="+mn-lt"/>
          <a:ea typeface="+mn-ea"/>
          <a:cs typeface="+mn-cs"/>
        </a:defRPr>
      </a:lvl8pPr>
      <a:lvl9pPr marL="3657032" algn="l" defTabSz="914258"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78" descr="内页元素3-1"/>
          <p:cNvPicPr>
            <a:picLocks noChangeAspect="1" noChangeArrowheads="1"/>
          </p:cNvPicPr>
          <p:nvPr/>
        </p:nvPicPr>
        <p:blipFill>
          <a:blip r:embed="rId16" cstate="print"/>
          <a:srcRect/>
          <a:stretch>
            <a:fillRect/>
          </a:stretch>
        </p:blipFill>
        <p:spPr bwMode="auto">
          <a:xfrm>
            <a:off x="0" y="1"/>
            <a:ext cx="12193588" cy="6492875"/>
          </a:xfrm>
          <a:prstGeom prst="rect">
            <a:avLst/>
          </a:prstGeom>
          <a:noFill/>
          <a:ln w="9525">
            <a:noFill/>
            <a:miter lim="800000"/>
            <a:headEnd/>
            <a:tailEnd/>
          </a:ln>
        </p:spPr>
      </p:pic>
      <p:sp>
        <p:nvSpPr>
          <p:cNvPr id="1470543" name="Text Box 79"/>
          <p:cNvSpPr txBox="1">
            <a:spLocks noChangeArrowheads="1"/>
          </p:cNvSpPr>
          <p:nvPr/>
        </p:nvSpPr>
        <p:spPr bwMode="auto">
          <a:xfrm>
            <a:off x="869950" y="6467475"/>
            <a:ext cx="2263775" cy="261938"/>
          </a:xfrm>
          <a:prstGeom prst="rect">
            <a:avLst/>
          </a:prstGeom>
          <a:noFill/>
          <a:ln w="9525">
            <a:noFill/>
            <a:miter lim="800000"/>
            <a:headEnd/>
            <a:tailEnd/>
          </a:ln>
        </p:spPr>
        <p:txBody>
          <a:bodyPr wrap="none" lIns="78348" tIns="39174" rIns="78348" bIns="39174">
            <a:spAutoFit/>
          </a:bodyPr>
          <a:lstStyle/>
          <a:p>
            <a:pPr algn="l" defTabSz="784103" eaLnBrk="0" hangingPunct="0">
              <a:buClrTx/>
              <a:buSzTx/>
              <a:buFontTx/>
              <a:buNone/>
              <a:defRPr/>
            </a:pPr>
            <a:r>
              <a:rPr lang="en-US" altLang="zh-CN" sz="1200" b="0" dirty="0">
                <a:latin typeface="FrutigerNext LT Bold" pitchFamily="20" charset="0"/>
                <a:ea typeface="ＭＳ Ｐゴシック" pitchFamily="34" charset="-128"/>
              </a:rPr>
              <a:t>HISILICON SEMICONDUCTOR</a:t>
            </a:r>
          </a:p>
        </p:txBody>
      </p:sp>
      <p:sp>
        <p:nvSpPr>
          <p:cNvPr id="1470544" name="Rectangle 80"/>
          <p:cNvSpPr>
            <a:spLocks noGrp="1" noChangeArrowheads="1"/>
          </p:cNvSpPr>
          <p:nvPr>
            <p:ph type="dt" sz="half" idx="2"/>
          </p:nvPr>
        </p:nvSpPr>
        <p:spPr bwMode="auto">
          <a:xfrm>
            <a:off x="7910513" y="6402389"/>
            <a:ext cx="1409700" cy="110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0" hangingPunct="0">
              <a:lnSpc>
                <a:spcPct val="85000"/>
              </a:lnSpc>
              <a:buClrTx/>
              <a:buSzTx/>
              <a:buFontTx/>
              <a:buNone/>
              <a:defRPr sz="1000" b="0">
                <a:latin typeface="FrutigerNext LT Medium" pitchFamily="34" charset="0"/>
                <a:ea typeface="ＭＳ Ｐゴシック" pitchFamily="34" charset="-128"/>
              </a:defRPr>
            </a:lvl1pPr>
          </a:lstStyle>
          <a:p>
            <a:pPr>
              <a:defRPr/>
            </a:pPr>
            <a:endParaRPr lang="de-DE" altLang="zh-CN"/>
          </a:p>
          <a:p>
            <a:pPr>
              <a:defRPr/>
            </a:pPr>
            <a:r>
              <a:rPr lang="de-DE" altLang="zh-CN"/>
              <a:t>Page </a:t>
            </a:r>
            <a:fld id="{19489376-3423-44BF-A23A-E3188D15E5EE}" type="slidenum">
              <a:rPr lang="de-DE" altLang="zh-CN"/>
              <a:pPr>
                <a:defRPr/>
              </a:pPr>
              <a:t>‹N°›</a:t>
            </a:fld>
            <a:endParaRPr lang="en-GB" altLang="zh-CN"/>
          </a:p>
        </p:txBody>
      </p:sp>
      <p:grpSp>
        <p:nvGrpSpPr>
          <p:cNvPr id="2" name="Group 81"/>
          <p:cNvGrpSpPr>
            <a:grpSpLocks/>
          </p:cNvGrpSpPr>
          <p:nvPr/>
        </p:nvGrpSpPr>
        <p:grpSpPr bwMode="auto">
          <a:xfrm>
            <a:off x="1" y="6216650"/>
            <a:ext cx="12195175" cy="635000"/>
            <a:chOff x="0" y="3920"/>
            <a:chExt cx="7682" cy="400"/>
          </a:xfrm>
        </p:grpSpPr>
        <p:pic>
          <p:nvPicPr>
            <p:cNvPr id="12348" name="Picture 82" descr="图片1"/>
            <p:cNvPicPr>
              <a:picLocks noChangeAspect="1" noChangeArrowheads="1"/>
            </p:cNvPicPr>
            <p:nvPr userDrawn="1"/>
          </p:nvPicPr>
          <p:blipFill>
            <a:blip r:embed="rId17" cstate="print"/>
            <a:srcRect/>
            <a:stretch>
              <a:fillRect/>
            </a:stretch>
          </p:blipFill>
          <p:spPr bwMode="auto">
            <a:xfrm>
              <a:off x="0" y="3920"/>
              <a:ext cx="5760" cy="400"/>
            </a:xfrm>
            <a:prstGeom prst="rect">
              <a:avLst/>
            </a:prstGeom>
            <a:noFill/>
            <a:ln w="9525">
              <a:noFill/>
              <a:miter lim="800000"/>
              <a:headEnd/>
              <a:tailEnd/>
            </a:ln>
          </p:spPr>
        </p:pic>
        <p:pic>
          <p:nvPicPr>
            <p:cNvPr id="12349" name="Picture 83" descr="图片1"/>
            <p:cNvPicPr>
              <a:picLocks noChangeAspect="1" noChangeArrowheads="1"/>
            </p:cNvPicPr>
            <p:nvPr userDrawn="1"/>
          </p:nvPicPr>
          <p:blipFill>
            <a:blip r:embed="rId17" cstate="print"/>
            <a:srcRect/>
            <a:stretch>
              <a:fillRect/>
            </a:stretch>
          </p:blipFill>
          <p:spPr bwMode="auto">
            <a:xfrm>
              <a:off x="1539" y="3920"/>
              <a:ext cx="5760" cy="400"/>
            </a:xfrm>
            <a:prstGeom prst="rect">
              <a:avLst/>
            </a:prstGeom>
            <a:noFill/>
            <a:ln w="9525">
              <a:noFill/>
              <a:miter lim="800000"/>
              <a:headEnd/>
              <a:tailEnd/>
            </a:ln>
          </p:spPr>
        </p:pic>
        <p:pic>
          <p:nvPicPr>
            <p:cNvPr id="12350" name="Picture 84" descr="图片1"/>
            <p:cNvPicPr>
              <a:picLocks noChangeAspect="1" noChangeArrowheads="1"/>
            </p:cNvPicPr>
            <p:nvPr userDrawn="1"/>
          </p:nvPicPr>
          <p:blipFill>
            <a:blip r:embed="rId17" cstate="print"/>
            <a:srcRect/>
            <a:stretch>
              <a:fillRect/>
            </a:stretch>
          </p:blipFill>
          <p:spPr bwMode="auto">
            <a:xfrm rot="10800000">
              <a:off x="6619" y="3920"/>
              <a:ext cx="1063" cy="400"/>
            </a:xfrm>
            <a:prstGeom prst="rect">
              <a:avLst/>
            </a:prstGeom>
            <a:noFill/>
            <a:ln w="9525">
              <a:noFill/>
              <a:miter lim="800000"/>
              <a:headEnd/>
              <a:tailEnd/>
            </a:ln>
          </p:spPr>
        </p:pic>
      </p:grpSp>
      <p:sp>
        <p:nvSpPr>
          <p:cNvPr id="1470549" name="Text Box 85"/>
          <p:cNvSpPr txBox="1">
            <a:spLocks noChangeArrowheads="1"/>
          </p:cNvSpPr>
          <p:nvPr/>
        </p:nvSpPr>
        <p:spPr bwMode="auto">
          <a:xfrm>
            <a:off x="869950" y="6457950"/>
            <a:ext cx="2278102" cy="263779"/>
          </a:xfrm>
          <a:prstGeom prst="rect">
            <a:avLst/>
          </a:prstGeom>
          <a:noFill/>
          <a:ln w="9525">
            <a:noFill/>
            <a:miter lim="800000"/>
            <a:headEnd/>
            <a:tailEnd/>
          </a:ln>
        </p:spPr>
        <p:txBody>
          <a:bodyPr wrap="none" lIns="78348" tIns="39174" rIns="78348" bIns="39174">
            <a:spAutoFit/>
          </a:bodyPr>
          <a:lstStyle/>
          <a:p>
            <a:pPr algn="l" defTabSz="784103" eaLnBrk="0" hangingPunct="0">
              <a:buClrTx/>
              <a:buSzTx/>
              <a:buFontTx/>
              <a:buNone/>
              <a:defRPr/>
            </a:pPr>
            <a:r>
              <a:rPr lang="en-US" altLang="zh-CN" sz="1200" dirty="0">
                <a:ea typeface="ＭＳ Ｐゴシック" pitchFamily="34" charset="-128"/>
              </a:rPr>
              <a:t>HUAWEI TECHNOLOGIES CO., LTD.</a:t>
            </a:r>
          </a:p>
        </p:txBody>
      </p:sp>
      <p:sp>
        <p:nvSpPr>
          <p:cNvPr id="1470550" name="Rectangle 86"/>
          <p:cNvSpPr>
            <a:spLocks noChangeArrowheads="1"/>
          </p:cNvSpPr>
          <p:nvPr/>
        </p:nvSpPr>
        <p:spPr bwMode="auto">
          <a:xfrm>
            <a:off x="7910513" y="6396039"/>
            <a:ext cx="1409700" cy="1101725"/>
          </a:xfrm>
          <a:prstGeom prst="rect">
            <a:avLst/>
          </a:prstGeom>
          <a:noFill/>
          <a:ln w="9525">
            <a:noFill/>
            <a:miter lim="800000"/>
            <a:headEnd/>
            <a:tailEnd/>
          </a:ln>
          <a:effectLst/>
        </p:spPr>
        <p:txBody>
          <a:bodyPr lIns="0" tIns="0" rIns="0" bIns="0"/>
          <a:lstStyle/>
          <a:p>
            <a:pPr algn="l" defTabSz="784103" eaLnBrk="0" hangingPunct="0">
              <a:lnSpc>
                <a:spcPct val="85000"/>
              </a:lnSpc>
              <a:buClrTx/>
              <a:buSzTx/>
              <a:buFontTx/>
              <a:buNone/>
              <a:defRPr/>
            </a:pPr>
            <a:endParaRPr lang="de-DE" altLang="zh-CN" sz="1000" b="0" dirty="0">
              <a:ea typeface="ＭＳ Ｐゴシック" pitchFamily="34" charset="-128"/>
            </a:endParaRPr>
          </a:p>
          <a:p>
            <a:pPr algn="l" defTabSz="784103" eaLnBrk="0" hangingPunct="0">
              <a:lnSpc>
                <a:spcPct val="85000"/>
              </a:lnSpc>
              <a:buClrTx/>
              <a:buSzTx/>
              <a:buFontTx/>
              <a:buNone/>
              <a:defRPr/>
            </a:pPr>
            <a:r>
              <a:rPr lang="de-DE" altLang="zh-CN" sz="1000" b="0" dirty="0">
                <a:ea typeface="ＭＳ Ｐゴシック" pitchFamily="34" charset="-128"/>
              </a:rPr>
              <a:t>Page </a:t>
            </a:r>
            <a:fld id="{29AAAC29-5793-4E05-B1D3-96317D3A617F}" type="slidenum">
              <a:rPr lang="de-DE" altLang="zh-CN" sz="1000" b="0">
                <a:ea typeface="ＭＳ Ｐゴシック" pitchFamily="34" charset="-128"/>
              </a:rPr>
              <a:pPr algn="l" defTabSz="784103" eaLnBrk="0" hangingPunct="0">
                <a:lnSpc>
                  <a:spcPct val="85000"/>
                </a:lnSpc>
                <a:buClrTx/>
                <a:buSzTx/>
                <a:buFontTx/>
                <a:buNone/>
                <a:defRPr/>
              </a:pPr>
              <a:t>‹N°›</a:t>
            </a:fld>
            <a:endParaRPr lang="en-GB" altLang="zh-CN" sz="1000" b="0" dirty="0">
              <a:ea typeface="ＭＳ Ｐゴシック" pitchFamily="34" charset="-128"/>
            </a:endParaRPr>
          </a:p>
        </p:txBody>
      </p:sp>
      <p:sp>
        <p:nvSpPr>
          <p:cNvPr id="12297" name="Rectangle 88"/>
          <p:cNvSpPr>
            <a:spLocks noGrp="1" noChangeArrowheads="1"/>
          </p:cNvSpPr>
          <p:nvPr>
            <p:ph type="title"/>
          </p:nvPr>
        </p:nvSpPr>
        <p:spPr bwMode="auto">
          <a:xfrm>
            <a:off x="781050" y="274638"/>
            <a:ext cx="10975975" cy="1143000"/>
          </a:xfrm>
          <a:prstGeom prst="rect">
            <a:avLst/>
          </a:prstGeom>
          <a:noFill/>
          <a:ln w="9525" algn="ctr">
            <a:noFill/>
            <a:miter lim="800000"/>
            <a:headEnd/>
            <a:tailEnd/>
          </a:ln>
        </p:spPr>
        <p:txBody>
          <a:bodyPr vert="horz" wrap="square" lIns="91426" tIns="45713" rIns="91426" bIns="45713" numCol="1" anchor="ctr" anchorCtr="0" compatLnSpc="1">
            <a:prstTxWarp prst="textNoShape">
              <a:avLst/>
            </a:prstTxWarp>
          </a:bodyPr>
          <a:lstStyle/>
          <a:p>
            <a:pPr lvl="0"/>
            <a:r>
              <a:rPr lang="zh-CN" altLang="en-US"/>
              <a:t>单击此处编辑母版标题样式</a:t>
            </a:r>
          </a:p>
        </p:txBody>
      </p:sp>
      <p:sp>
        <p:nvSpPr>
          <p:cNvPr id="12298" name="Rectangle 89"/>
          <p:cNvSpPr>
            <a:spLocks noGrp="1" noChangeArrowheads="1"/>
          </p:cNvSpPr>
          <p:nvPr>
            <p:ph type="body" idx="1"/>
          </p:nvPr>
        </p:nvSpPr>
        <p:spPr bwMode="auto">
          <a:xfrm>
            <a:off x="781050" y="1600201"/>
            <a:ext cx="10975975" cy="4525963"/>
          </a:xfrm>
          <a:prstGeom prst="rect">
            <a:avLst/>
          </a:prstGeom>
          <a:noFill/>
          <a:ln w="9525" algn="ctr">
            <a:noFill/>
            <a:miter lim="800000"/>
            <a:headEnd/>
            <a:tailEnd/>
          </a:ln>
        </p:spPr>
        <p:txBody>
          <a:bodyPr vert="horz" wrap="square" lIns="91426" tIns="45713" rIns="91426" bIns="4571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70602" name="Rectangle 138"/>
          <p:cNvSpPr>
            <a:spLocks noChangeArrowheads="1"/>
          </p:cNvSpPr>
          <p:nvPr/>
        </p:nvSpPr>
        <p:spPr bwMode="auto">
          <a:xfrm>
            <a:off x="-2460624" y="528638"/>
            <a:ext cx="2460625" cy="5307012"/>
          </a:xfrm>
          <a:prstGeom prst="rect">
            <a:avLst/>
          </a:prstGeom>
          <a:noFill/>
          <a:ln w="9525">
            <a:noFill/>
            <a:miter lim="800000"/>
            <a:headEnd/>
            <a:tailEnd/>
          </a:ln>
          <a:effectLst/>
        </p:spPr>
        <p:txBody>
          <a:bodyPr lIns="87785" tIns="43893" rIns="87785" bIns="43893"/>
          <a:lstStyle/>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英文标题</a:t>
            </a:r>
            <a:r>
              <a:rPr lang="en-US" altLang="zh-CN" sz="1200" b="0" dirty="0">
                <a:solidFill>
                  <a:srgbClr val="F8F8F8"/>
                </a:solidFill>
                <a:ea typeface="华文细黑" pitchFamily="2" charset="-122"/>
              </a:rPr>
              <a:t>:32-35pt  </a:t>
            </a: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颜色</a:t>
            </a:r>
            <a:r>
              <a:rPr lang="en-US" altLang="zh-CN" sz="1200" b="0" dirty="0">
                <a:solidFill>
                  <a:srgbClr val="F8F8F8"/>
                </a:solidFill>
                <a:ea typeface="华文细黑" pitchFamily="2" charset="-122"/>
              </a:rPr>
              <a:t>: R153 G0 B0</a:t>
            </a:r>
          </a:p>
          <a:p>
            <a:pPr marL="342847" indent="-342847" algn="r">
              <a:lnSpc>
                <a:spcPct val="125000"/>
              </a:lnSpc>
              <a:spcBef>
                <a:spcPct val="20000"/>
              </a:spcBef>
              <a:buClr>
                <a:srgbClr val="990000"/>
              </a:buClr>
              <a:buSzTx/>
              <a:buFontTx/>
              <a:buNone/>
              <a:defRPr/>
            </a:pPr>
            <a:r>
              <a:rPr lang="zh-CN" altLang="en-US" sz="1200" b="0" dirty="0">
                <a:solidFill>
                  <a:srgbClr val="F8F8F8"/>
                </a:solidFill>
                <a:latin typeface="FrutigerNext LT Medium" pitchFamily="34" charset="0"/>
                <a:ea typeface="华文细黑" pitchFamily="2" charset="-122"/>
              </a:rPr>
              <a:t>内部使用字体 </a:t>
            </a:r>
            <a:r>
              <a:rPr lang="en-US" altLang="zh-CN" sz="1200" b="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buSzTx/>
              <a:buFontTx/>
              <a:buNone/>
              <a:defRPr/>
            </a:pPr>
            <a:r>
              <a:rPr lang="en-US" altLang="zh-CN" sz="1200" b="0" dirty="0" err="1">
                <a:solidFill>
                  <a:srgbClr val="F8F8F8"/>
                </a:solidFill>
                <a:latin typeface="FrutigerNext LT Medium" pitchFamily="34" charset="0"/>
                <a:ea typeface="华文细黑" pitchFamily="2" charset="-122"/>
              </a:rPr>
              <a:t>FrutigerNext</a:t>
            </a:r>
            <a:r>
              <a:rPr lang="en-US" altLang="zh-CN" sz="1200" b="0" dirty="0">
                <a:solidFill>
                  <a:srgbClr val="F8F8F8"/>
                </a:solidFill>
                <a:latin typeface="FrutigerNext LT Medium" pitchFamily="34" charset="0"/>
                <a:ea typeface="华文细黑" pitchFamily="2" charset="-122"/>
              </a:rPr>
              <a:t> LT Medium</a:t>
            </a:r>
          </a:p>
          <a:p>
            <a:pPr marL="342847" indent="-342847" algn="r">
              <a:lnSpc>
                <a:spcPct val="125000"/>
              </a:lnSpc>
              <a:spcBef>
                <a:spcPct val="20000"/>
              </a:spcBef>
              <a:buClr>
                <a:srgbClr val="990000"/>
              </a:buClr>
              <a:buSzTx/>
              <a:buFontTx/>
              <a:buNone/>
              <a:defRPr/>
            </a:pPr>
            <a:r>
              <a:rPr lang="zh-CN" altLang="en-US" sz="1200" b="0" dirty="0">
                <a:solidFill>
                  <a:srgbClr val="F8F8F8"/>
                </a:solidFill>
                <a:latin typeface="FrutigerNext LT Medium" pitchFamily="34" charset="0"/>
                <a:ea typeface="华文细黑" pitchFamily="2" charset="-122"/>
              </a:rPr>
              <a:t>外部使用字体 </a:t>
            </a:r>
            <a:r>
              <a:rPr lang="en-US" altLang="zh-CN" sz="1200" b="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buSzTx/>
              <a:buFontTx/>
              <a:buNone/>
              <a:defRPr/>
            </a:pPr>
            <a:endParaRPr lang="en-US" altLang="zh-CN" sz="1200" b="0" dirty="0">
              <a:solidFill>
                <a:srgbClr val="F8F8F8"/>
              </a:solidFill>
              <a:ea typeface="华文细黑" pitchFamily="2" charset="-122"/>
            </a:endParaRP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中文标题</a:t>
            </a:r>
            <a:r>
              <a:rPr lang="en-US" altLang="zh-CN" sz="1200" b="0" dirty="0">
                <a:solidFill>
                  <a:srgbClr val="F8F8F8"/>
                </a:solidFill>
                <a:ea typeface="华文细黑" pitchFamily="2" charset="-122"/>
              </a:rPr>
              <a:t>:30-32pt  </a:t>
            </a: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颜色</a:t>
            </a:r>
            <a:r>
              <a:rPr lang="en-US" altLang="zh-CN" sz="1200" b="0" dirty="0">
                <a:solidFill>
                  <a:srgbClr val="F8F8F8"/>
                </a:solidFill>
                <a:ea typeface="华文细黑" pitchFamily="2" charset="-122"/>
              </a:rPr>
              <a:t>: R153 G0 B0</a:t>
            </a: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字体</a:t>
            </a:r>
            <a:r>
              <a:rPr lang="en-US" altLang="zh-CN" sz="1200" b="0" dirty="0">
                <a:solidFill>
                  <a:srgbClr val="F8F8F8"/>
                </a:solidFill>
                <a:ea typeface="华文细黑" pitchFamily="2" charset="-122"/>
              </a:rPr>
              <a:t>:</a:t>
            </a:r>
            <a:r>
              <a:rPr lang="zh-CN" altLang="en-US" sz="1200" b="0" dirty="0">
                <a:solidFill>
                  <a:srgbClr val="F8F8F8"/>
                </a:solidFill>
                <a:ea typeface="华文细黑" pitchFamily="2" charset="-122"/>
              </a:rPr>
              <a:t>黑体</a:t>
            </a:r>
          </a:p>
          <a:p>
            <a:pPr marL="342847" indent="-342847" algn="r">
              <a:lnSpc>
                <a:spcPct val="125000"/>
              </a:lnSpc>
              <a:spcBef>
                <a:spcPct val="20000"/>
              </a:spcBef>
              <a:buClr>
                <a:srgbClr val="990000"/>
              </a:buClr>
              <a:buSzTx/>
              <a:buFontTx/>
              <a:buNone/>
              <a:defRPr/>
            </a:pPr>
            <a:endParaRPr lang="zh-CN" altLang="en-US" sz="1200" b="0" dirty="0">
              <a:solidFill>
                <a:srgbClr val="F8F8F8"/>
              </a:solidFill>
              <a:ea typeface="华文细黑" pitchFamily="2" charset="-122"/>
            </a:endParaRPr>
          </a:p>
          <a:p>
            <a:pPr marL="342847" indent="-342847" algn="r">
              <a:lnSpc>
                <a:spcPct val="125000"/>
              </a:lnSpc>
              <a:spcBef>
                <a:spcPct val="20000"/>
              </a:spcBef>
              <a:buClr>
                <a:srgbClr val="990000"/>
              </a:buClr>
              <a:buSzTx/>
              <a:buFontTx/>
              <a:buNone/>
              <a:defRPr/>
            </a:pPr>
            <a:endParaRPr lang="zh-CN" altLang="en-US" sz="1200" b="0" dirty="0">
              <a:solidFill>
                <a:srgbClr val="F8F8F8"/>
              </a:solidFill>
              <a:ea typeface="华文细黑" pitchFamily="2" charset="-122"/>
            </a:endParaRPr>
          </a:p>
          <a:p>
            <a:pPr marL="342847" indent="-342847" algn="r">
              <a:lnSpc>
                <a:spcPct val="125000"/>
              </a:lnSpc>
              <a:spcBef>
                <a:spcPct val="20000"/>
              </a:spcBef>
              <a:buClr>
                <a:srgbClr val="990000"/>
              </a:buClr>
              <a:buSzTx/>
              <a:buFontTx/>
              <a:buNone/>
              <a:defRPr/>
            </a:pPr>
            <a:endParaRPr lang="zh-CN" altLang="en-US" sz="1200" b="0" dirty="0">
              <a:solidFill>
                <a:srgbClr val="F8F8F8"/>
              </a:solidFill>
              <a:ea typeface="华文细黑" pitchFamily="2" charset="-122"/>
            </a:endParaRP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英文正文</a:t>
            </a:r>
            <a:r>
              <a:rPr lang="en-US" altLang="zh-CN" sz="1200" b="0" dirty="0">
                <a:solidFill>
                  <a:srgbClr val="F8F8F8"/>
                </a:solidFill>
                <a:ea typeface="华文细黑" pitchFamily="2" charset="-122"/>
              </a:rPr>
              <a:t>:20-22pt</a:t>
            </a: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子目录 </a:t>
            </a:r>
            <a:r>
              <a:rPr lang="en-US" altLang="zh-CN" sz="1200" b="0" dirty="0">
                <a:solidFill>
                  <a:srgbClr val="F8F8F8"/>
                </a:solidFill>
                <a:ea typeface="华文细黑" pitchFamily="2" charset="-122"/>
              </a:rPr>
              <a:t>(2-5</a:t>
            </a:r>
            <a:r>
              <a:rPr lang="zh-CN" altLang="en-US" sz="1200" b="0" dirty="0">
                <a:solidFill>
                  <a:srgbClr val="F8F8F8"/>
                </a:solidFill>
                <a:ea typeface="华文细黑" pitchFamily="2" charset="-122"/>
              </a:rPr>
              <a:t>级</a:t>
            </a:r>
            <a:r>
              <a:rPr lang="en-US" altLang="zh-CN" sz="1200" b="0" dirty="0">
                <a:solidFill>
                  <a:srgbClr val="F8F8F8"/>
                </a:solidFill>
                <a:ea typeface="华文细黑" pitchFamily="2" charset="-122"/>
              </a:rPr>
              <a:t>) :18pt  </a:t>
            </a: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颜色</a:t>
            </a:r>
            <a:r>
              <a:rPr lang="en-US" altLang="zh-CN" sz="1200" b="0" dirty="0">
                <a:solidFill>
                  <a:srgbClr val="F8F8F8"/>
                </a:solidFill>
                <a:ea typeface="华文细黑" pitchFamily="2" charset="-122"/>
              </a:rPr>
              <a:t>:</a:t>
            </a:r>
            <a:r>
              <a:rPr lang="zh-CN" altLang="en-US" sz="1200" b="0" dirty="0">
                <a:solidFill>
                  <a:srgbClr val="F8F8F8"/>
                </a:solidFill>
                <a:ea typeface="华文细黑" pitchFamily="2" charset="-122"/>
              </a:rPr>
              <a:t>黑色</a:t>
            </a:r>
          </a:p>
          <a:p>
            <a:pPr marL="342847" indent="-342847" algn="r">
              <a:lnSpc>
                <a:spcPct val="125000"/>
              </a:lnSpc>
              <a:spcBef>
                <a:spcPct val="20000"/>
              </a:spcBef>
              <a:buClr>
                <a:srgbClr val="990000"/>
              </a:buClr>
              <a:buSzTx/>
              <a:buFontTx/>
              <a:buNone/>
              <a:defRPr/>
            </a:pPr>
            <a:r>
              <a:rPr lang="zh-CN" altLang="en-US" sz="1200" b="0" dirty="0">
                <a:solidFill>
                  <a:srgbClr val="F8F8F8"/>
                </a:solidFill>
                <a:latin typeface="FrutigerNext LT Medium" pitchFamily="34" charset="0"/>
                <a:ea typeface="华文细黑" pitchFamily="2" charset="-122"/>
              </a:rPr>
              <a:t>内部使用字体 </a:t>
            </a:r>
            <a:r>
              <a:rPr lang="en-US" altLang="zh-CN" sz="1200" b="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buSzTx/>
              <a:buFontTx/>
              <a:buNone/>
              <a:defRPr/>
            </a:pPr>
            <a:r>
              <a:rPr lang="en-US" altLang="zh-CN" sz="1200" b="0" dirty="0" err="1">
                <a:solidFill>
                  <a:srgbClr val="F8F8F8"/>
                </a:solidFill>
                <a:latin typeface="FrutigerNext LT Medium" pitchFamily="34" charset="0"/>
                <a:ea typeface="华文细黑" pitchFamily="2" charset="-122"/>
              </a:rPr>
              <a:t>FrutigerNext</a:t>
            </a:r>
            <a:r>
              <a:rPr lang="en-US" altLang="zh-CN" sz="1200" b="0" dirty="0">
                <a:solidFill>
                  <a:srgbClr val="F8F8F8"/>
                </a:solidFill>
                <a:latin typeface="FrutigerNext LT Medium" pitchFamily="34" charset="0"/>
                <a:ea typeface="华文细黑" pitchFamily="2" charset="-122"/>
              </a:rPr>
              <a:t> LT Regular</a:t>
            </a:r>
          </a:p>
          <a:p>
            <a:pPr marL="342847" indent="-342847" algn="r">
              <a:lnSpc>
                <a:spcPct val="125000"/>
              </a:lnSpc>
              <a:spcBef>
                <a:spcPct val="20000"/>
              </a:spcBef>
              <a:buClr>
                <a:srgbClr val="990000"/>
              </a:buClr>
              <a:buSzTx/>
              <a:buFontTx/>
              <a:buNone/>
              <a:defRPr/>
            </a:pPr>
            <a:r>
              <a:rPr lang="zh-CN" altLang="en-US" sz="1200" b="0" dirty="0">
                <a:solidFill>
                  <a:srgbClr val="F8F8F8"/>
                </a:solidFill>
                <a:latin typeface="FrutigerNext LT Medium" pitchFamily="34" charset="0"/>
                <a:ea typeface="华文细黑" pitchFamily="2" charset="-122"/>
              </a:rPr>
              <a:t>外部使用字体 </a:t>
            </a:r>
            <a:r>
              <a:rPr lang="en-US" altLang="zh-CN" sz="1200" b="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buSzTx/>
              <a:buFontTx/>
              <a:buNone/>
              <a:defRPr/>
            </a:pPr>
            <a:endParaRPr lang="en-US" altLang="zh-CN" sz="1200" b="0" dirty="0">
              <a:solidFill>
                <a:srgbClr val="F8F8F8"/>
              </a:solidFill>
              <a:ea typeface="华文细黑" pitchFamily="2" charset="-122"/>
            </a:endParaRP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中文正文</a:t>
            </a:r>
            <a:r>
              <a:rPr lang="en-US" altLang="zh-CN" sz="1200" b="0" dirty="0">
                <a:solidFill>
                  <a:srgbClr val="F8F8F8"/>
                </a:solidFill>
                <a:ea typeface="华文细黑" pitchFamily="2" charset="-122"/>
              </a:rPr>
              <a:t>:18-20pt</a:t>
            </a: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子目录</a:t>
            </a:r>
            <a:r>
              <a:rPr lang="en-US" altLang="zh-CN" sz="1200" b="0" dirty="0">
                <a:solidFill>
                  <a:srgbClr val="F8F8F8"/>
                </a:solidFill>
                <a:ea typeface="华文细黑" pitchFamily="2" charset="-122"/>
              </a:rPr>
              <a:t>(2-5</a:t>
            </a:r>
            <a:r>
              <a:rPr lang="zh-CN" altLang="en-US" sz="1200" b="0" dirty="0">
                <a:solidFill>
                  <a:srgbClr val="F8F8F8"/>
                </a:solidFill>
                <a:ea typeface="华文细黑" pitchFamily="2" charset="-122"/>
              </a:rPr>
              <a:t>级</a:t>
            </a:r>
            <a:r>
              <a:rPr lang="en-US" altLang="zh-CN" sz="1200" b="0" dirty="0">
                <a:solidFill>
                  <a:srgbClr val="F8F8F8"/>
                </a:solidFill>
                <a:ea typeface="华文细黑" pitchFamily="2" charset="-122"/>
              </a:rPr>
              <a:t>):18pt </a:t>
            </a: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颜色</a:t>
            </a:r>
            <a:r>
              <a:rPr lang="en-US" altLang="zh-CN" sz="1200" b="0" dirty="0">
                <a:solidFill>
                  <a:srgbClr val="F8F8F8"/>
                </a:solidFill>
                <a:ea typeface="华文细黑" pitchFamily="2" charset="-122"/>
              </a:rPr>
              <a:t>:</a:t>
            </a:r>
            <a:r>
              <a:rPr lang="zh-CN" altLang="en-US" sz="1200" b="0" dirty="0">
                <a:solidFill>
                  <a:srgbClr val="F8F8F8"/>
                </a:solidFill>
                <a:ea typeface="华文细黑" pitchFamily="2" charset="-122"/>
              </a:rPr>
              <a:t>黑色</a:t>
            </a:r>
          </a:p>
          <a:p>
            <a:pPr marL="342847" indent="-342847" algn="r">
              <a:lnSpc>
                <a:spcPct val="125000"/>
              </a:lnSpc>
              <a:spcBef>
                <a:spcPct val="20000"/>
              </a:spcBef>
              <a:buClr>
                <a:srgbClr val="990000"/>
              </a:buClr>
              <a:buSzTx/>
              <a:buFontTx/>
              <a:buNone/>
              <a:defRPr/>
            </a:pPr>
            <a:r>
              <a:rPr lang="zh-CN" altLang="en-US" sz="1200" b="0" dirty="0">
                <a:solidFill>
                  <a:srgbClr val="F8F8F8"/>
                </a:solidFill>
                <a:ea typeface="华文细黑" pitchFamily="2" charset="-122"/>
              </a:rPr>
              <a:t>字体</a:t>
            </a:r>
            <a:r>
              <a:rPr lang="en-US" altLang="zh-CN" sz="1200" b="0" dirty="0">
                <a:solidFill>
                  <a:srgbClr val="F8F8F8"/>
                </a:solidFill>
                <a:ea typeface="华文细黑" pitchFamily="2" charset="-122"/>
              </a:rPr>
              <a:t>:</a:t>
            </a:r>
            <a:r>
              <a:rPr lang="zh-CN" altLang="en-US" sz="1200" b="0" dirty="0">
                <a:solidFill>
                  <a:srgbClr val="F8F8F8"/>
                </a:solidFill>
                <a:ea typeface="华文细黑" pitchFamily="2" charset="-122"/>
              </a:rPr>
              <a:t>细黑体 </a:t>
            </a:r>
            <a:endParaRPr lang="zh-CN" altLang="en-US" sz="1200" b="0" dirty="0">
              <a:solidFill>
                <a:srgbClr val="080808"/>
              </a:solidFill>
              <a:ea typeface="华文细黑" pitchFamily="2" charset="-122"/>
            </a:endParaRPr>
          </a:p>
        </p:txBody>
      </p:sp>
      <p:sp>
        <p:nvSpPr>
          <p:cNvPr id="1470603" name="Rectangle 139"/>
          <p:cNvSpPr>
            <a:spLocks noChangeArrowheads="1"/>
          </p:cNvSpPr>
          <p:nvPr/>
        </p:nvSpPr>
        <p:spPr bwMode="auto">
          <a:xfrm>
            <a:off x="12361864" y="5445126"/>
            <a:ext cx="1227137" cy="320675"/>
          </a:xfrm>
          <a:prstGeom prst="rect">
            <a:avLst/>
          </a:prstGeom>
          <a:solidFill>
            <a:srgbClr val="F8F8F8"/>
          </a:solidFill>
          <a:ln w="9525" algn="ctr">
            <a:noFill/>
            <a:miter lim="800000"/>
            <a:headEnd/>
            <a:tailEnd/>
          </a:ln>
          <a:effectLst/>
        </p:spPr>
        <p:txBody>
          <a:bodyPr lIns="91411" tIns="45705" rIns="91411" bIns="45705" anchor="ctr">
            <a:spAutoFit/>
          </a:bodyPr>
          <a:lstStyle/>
          <a:p>
            <a:pPr defTabSz="877752" eaLnBrk="0" hangingPunct="0">
              <a:buClrTx/>
              <a:buSzTx/>
              <a:buFontTx/>
              <a:buNone/>
              <a:defRPr/>
            </a:pPr>
            <a:endParaRPr lang="zh-CN" altLang="zh-CN" sz="1500" b="0" dirty="0">
              <a:latin typeface="FrutigerNext LT Regular" pitchFamily="34" charset="0"/>
              <a:ea typeface="ＭＳ Ｐゴシック" pitchFamily="34" charset="-128"/>
            </a:endParaRPr>
          </a:p>
        </p:txBody>
      </p:sp>
      <p:grpSp>
        <p:nvGrpSpPr>
          <p:cNvPr id="3" name="Group 140"/>
          <p:cNvGrpSpPr>
            <a:grpSpLocks/>
          </p:cNvGrpSpPr>
          <p:nvPr/>
        </p:nvGrpSpPr>
        <p:grpSpPr bwMode="auto">
          <a:xfrm>
            <a:off x="12472988" y="5278438"/>
            <a:ext cx="989012" cy="184150"/>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4" name="Group 145"/>
          <p:cNvGrpSpPr>
            <a:grpSpLocks/>
          </p:cNvGrpSpPr>
          <p:nvPr/>
        </p:nvGrpSpPr>
        <p:grpSpPr bwMode="auto">
          <a:xfrm>
            <a:off x="12472988" y="6203950"/>
            <a:ext cx="989012" cy="182563"/>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a:p>
          </p:txBody>
        </p:sp>
      </p:grpSp>
      <p:grpSp>
        <p:nvGrpSpPr>
          <p:cNvPr id="5" name="Group 150"/>
          <p:cNvGrpSpPr>
            <a:grpSpLocks/>
          </p:cNvGrpSpPr>
          <p:nvPr/>
        </p:nvGrpSpPr>
        <p:grpSpPr bwMode="auto">
          <a:xfrm>
            <a:off x="12472988" y="6450013"/>
            <a:ext cx="989012" cy="182562"/>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defRPr/>
              </a:pPr>
              <a:endParaRPr lang="zh-CN" altLang="en-US"/>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a:p>
          </p:txBody>
        </p:sp>
      </p:grpSp>
      <p:grpSp>
        <p:nvGrpSpPr>
          <p:cNvPr id="6" name="Group 155"/>
          <p:cNvGrpSpPr>
            <a:grpSpLocks/>
          </p:cNvGrpSpPr>
          <p:nvPr/>
        </p:nvGrpSpPr>
        <p:grpSpPr bwMode="auto">
          <a:xfrm>
            <a:off x="12472988" y="5527675"/>
            <a:ext cx="989012" cy="182563"/>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defRPr/>
              </a:pPr>
              <a:endParaRPr lang="zh-CN" altLang="en-US"/>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a:p>
          </p:txBody>
        </p:sp>
      </p:grpSp>
      <p:grpSp>
        <p:nvGrpSpPr>
          <p:cNvPr id="7" name="Group 160"/>
          <p:cNvGrpSpPr>
            <a:grpSpLocks/>
          </p:cNvGrpSpPr>
          <p:nvPr/>
        </p:nvGrpSpPr>
        <p:grpSpPr bwMode="auto">
          <a:xfrm>
            <a:off x="12472988" y="5957888"/>
            <a:ext cx="989012" cy="182562"/>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defRPr/>
              </a:pPr>
              <a:endParaRPr lang="zh-CN" altLang="en-US"/>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a:p>
          </p:txBody>
        </p:sp>
      </p:grpSp>
      <p:grpSp>
        <p:nvGrpSpPr>
          <p:cNvPr id="8" name="Group 165"/>
          <p:cNvGrpSpPr>
            <a:grpSpLocks/>
          </p:cNvGrpSpPr>
          <p:nvPr/>
        </p:nvGrpSpPr>
        <p:grpSpPr bwMode="auto">
          <a:xfrm>
            <a:off x="12472988" y="6697663"/>
            <a:ext cx="989012" cy="182562"/>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defRPr/>
              </a:pPr>
              <a:endParaRPr lang="zh-CN" altLang="en-US"/>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a:p>
          </p:txBody>
        </p:sp>
      </p:grpSp>
      <p:grpSp>
        <p:nvGrpSpPr>
          <p:cNvPr id="9" name="Group 170"/>
          <p:cNvGrpSpPr>
            <a:grpSpLocks/>
          </p:cNvGrpSpPr>
          <p:nvPr/>
        </p:nvGrpSpPr>
        <p:grpSpPr bwMode="auto">
          <a:xfrm>
            <a:off x="12472988" y="5032375"/>
            <a:ext cx="989012" cy="184150"/>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defRPr/>
              </a:pPr>
              <a:endParaRPr lang="zh-CN" altLang="en-US"/>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a:p>
          </p:txBody>
        </p:sp>
      </p:grpSp>
      <p:grpSp>
        <p:nvGrpSpPr>
          <p:cNvPr id="10" name="Group 175"/>
          <p:cNvGrpSpPr>
            <a:grpSpLocks/>
          </p:cNvGrpSpPr>
          <p:nvPr/>
        </p:nvGrpSpPr>
        <p:grpSpPr bwMode="auto">
          <a:xfrm>
            <a:off x="12472988" y="4600575"/>
            <a:ext cx="989012" cy="182563"/>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defRPr/>
              </a:pPr>
              <a:endParaRPr lang="zh-CN" altLang="en-US"/>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a:p>
          </p:txBody>
        </p:sp>
      </p:grpSp>
      <p:grpSp>
        <p:nvGrpSpPr>
          <p:cNvPr id="11" name="Group 180"/>
          <p:cNvGrpSpPr>
            <a:grpSpLocks/>
          </p:cNvGrpSpPr>
          <p:nvPr/>
        </p:nvGrpSpPr>
        <p:grpSpPr bwMode="auto">
          <a:xfrm>
            <a:off x="12472988" y="4354513"/>
            <a:ext cx="989012" cy="184150"/>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defRPr/>
              </a:pPr>
              <a:endParaRPr lang="zh-CN" altLang="en-US"/>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a:p>
          </p:txBody>
        </p:sp>
      </p:grpSp>
      <p:sp>
        <p:nvSpPr>
          <p:cNvPr id="1470649" name="Rectangle 185"/>
          <p:cNvSpPr>
            <a:spLocks noChangeArrowheads="1"/>
          </p:cNvSpPr>
          <p:nvPr/>
        </p:nvSpPr>
        <p:spPr bwMode="auto">
          <a:xfrm>
            <a:off x="12269788" y="2263775"/>
            <a:ext cx="1401762" cy="2654300"/>
          </a:xfrm>
          <a:prstGeom prst="rect">
            <a:avLst/>
          </a:prstGeom>
          <a:noFill/>
          <a:ln w="9525">
            <a:noFill/>
            <a:miter lim="800000"/>
            <a:headEnd/>
            <a:tailEnd/>
          </a:ln>
          <a:effectLst/>
        </p:spPr>
        <p:txBody>
          <a:bodyPr lIns="87785" tIns="43893" rIns="87785" bIns="43893"/>
          <a:lstStyle/>
          <a:p>
            <a:pPr marL="342847" indent="-342847" algn="l">
              <a:lnSpc>
                <a:spcPct val="120000"/>
              </a:lnSpc>
              <a:spcBef>
                <a:spcPct val="20000"/>
              </a:spcBef>
              <a:buClr>
                <a:srgbClr val="990000"/>
              </a:buClr>
              <a:buSzTx/>
              <a:buFontTx/>
              <a:buNone/>
              <a:defRPr/>
            </a:pPr>
            <a:r>
              <a:rPr lang="zh-CN" altLang="en-US" sz="1200" b="0" dirty="0">
                <a:solidFill>
                  <a:srgbClr val="F8F8F8"/>
                </a:solidFill>
                <a:latin typeface="华文细黑" pitchFamily="2" charset="-122"/>
                <a:ea typeface="华文细黑" pitchFamily="2" charset="-122"/>
              </a:rPr>
              <a:t>配色参考方案：</a:t>
            </a:r>
          </a:p>
          <a:p>
            <a:pPr marL="342847" indent="-342847" algn="l">
              <a:lnSpc>
                <a:spcPct val="120000"/>
              </a:lnSpc>
              <a:spcBef>
                <a:spcPct val="20000"/>
              </a:spcBef>
              <a:buClr>
                <a:srgbClr val="990000"/>
              </a:buClr>
              <a:buSzTx/>
              <a:buFontTx/>
              <a:buNone/>
              <a:defRPr/>
            </a:pPr>
            <a:r>
              <a:rPr lang="zh-CN" altLang="en-US" sz="1200" b="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marL="342847" indent="-342847" algn="l">
              <a:lnSpc>
                <a:spcPct val="120000"/>
              </a:lnSpc>
              <a:spcBef>
                <a:spcPct val="20000"/>
              </a:spcBef>
              <a:buClr>
                <a:srgbClr val="990000"/>
              </a:buClr>
              <a:buSzTx/>
              <a:buFontTx/>
              <a:buNone/>
              <a:defRPr/>
            </a:pPr>
            <a:r>
              <a:rPr lang="zh-CN" altLang="en-US" sz="1200" b="0" dirty="0">
                <a:solidFill>
                  <a:srgbClr val="F8F8F8"/>
                </a:solidFill>
                <a:latin typeface="华文细黑" pitchFamily="2" charset="-122"/>
                <a:ea typeface="华文细黑" pitchFamily="2" charset="-122"/>
              </a:rPr>
              <a:t>（仅供参考）</a:t>
            </a:r>
          </a:p>
        </p:txBody>
      </p:sp>
      <p:sp>
        <p:nvSpPr>
          <p:cNvPr id="1470650" name="Rectangle 186"/>
          <p:cNvSpPr>
            <a:spLocks noChangeArrowheads="1"/>
          </p:cNvSpPr>
          <p:nvPr/>
        </p:nvSpPr>
        <p:spPr bwMode="auto">
          <a:xfrm>
            <a:off x="12269788" y="-61913"/>
            <a:ext cx="1401762" cy="838201"/>
          </a:xfrm>
          <a:prstGeom prst="rect">
            <a:avLst/>
          </a:prstGeom>
          <a:noFill/>
          <a:ln w="9525">
            <a:noFill/>
            <a:miter lim="800000"/>
            <a:headEnd/>
            <a:tailEnd/>
          </a:ln>
          <a:effectLst/>
        </p:spPr>
        <p:txBody>
          <a:bodyPr lIns="87785" tIns="43893" rIns="87785" bIns="43893"/>
          <a:lstStyle/>
          <a:p>
            <a:pPr marL="342847" indent="-342847" algn="l">
              <a:lnSpc>
                <a:spcPct val="120000"/>
              </a:lnSpc>
              <a:spcBef>
                <a:spcPct val="20000"/>
              </a:spcBef>
              <a:buClr>
                <a:srgbClr val="990000"/>
              </a:buClr>
              <a:buSzTx/>
              <a:buFontTx/>
              <a:buNone/>
              <a:defRPr/>
            </a:pPr>
            <a:r>
              <a:rPr lang="zh-CN" altLang="en-US" sz="1200" b="0" dirty="0">
                <a:solidFill>
                  <a:srgbClr val="F8F8F8"/>
                </a:solidFill>
                <a:latin typeface="华文细黑" pitchFamily="2" charset="-122"/>
                <a:ea typeface="华文细黑" pitchFamily="2" charset="-122"/>
              </a:rPr>
              <a:t>客户或者合作伙伴的标志放在右上角</a:t>
            </a:r>
            <a:r>
              <a:rPr lang="en-US" altLang="zh-CN" sz="1200" b="0" dirty="0">
                <a:solidFill>
                  <a:srgbClr val="F8F8F8"/>
                </a:solidFill>
                <a:latin typeface="华文细黑" pitchFamily="2" charset="-122"/>
                <a:ea typeface="华文细黑" pitchFamily="2" charset="-122"/>
              </a:rPr>
              <a:t>.</a:t>
            </a:r>
          </a:p>
        </p:txBody>
      </p:sp>
      <p:pic>
        <p:nvPicPr>
          <p:cNvPr id="63" name="Picture 77" descr="Logo"/>
          <p:cNvPicPr>
            <a:picLocks noChangeAspect="1" noChangeArrowheads="1"/>
          </p:cNvPicPr>
          <p:nvPr/>
        </p:nvPicPr>
        <p:blipFill>
          <a:blip r:embed="rId18" cstate="print"/>
          <a:srcRect/>
          <a:stretch>
            <a:fillRect/>
          </a:stretch>
        </p:blipFill>
        <p:spPr bwMode="auto">
          <a:xfrm>
            <a:off x="11468235" y="6251172"/>
            <a:ext cx="541546" cy="540328"/>
          </a:xfrm>
          <a:prstGeom prst="rect">
            <a:avLst/>
          </a:prstGeom>
          <a:noFill/>
          <a:ln w="9525">
            <a:noFill/>
            <a:miter lim="800000"/>
            <a:headEnd/>
            <a:tailEnd/>
          </a:ln>
        </p:spPr>
      </p:pic>
      <p:sp>
        <p:nvSpPr>
          <p:cNvPr id="64" name="Text Box 85"/>
          <p:cNvSpPr txBox="1">
            <a:spLocks noChangeArrowheads="1"/>
          </p:cNvSpPr>
          <p:nvPr/>
        </p:nvSpPr>
        <p:spPr bwMode="auto">
          <a:xfrm>
            <a:off x="4668828" y="6451357"/>
            <a:ext cx="1647865" cy="263779"/>
          </a:xfrm>
          <a:prstGeom prst="rect">
            <a:avLst/>
          </a:prstGeom>
          <a:noFill/>
          <a:ln w="9525">
            <a:noFill/>
            <a:miter lim="800000"/>
            <a:headEnd/>
            <a:tailEnd/>
          </a:ln>
        </p:spPr>
        <p:txBody>
          <a:bodyPr wrap="none" lIns="78348" tIns="39174" rIns="78348" bIns="39174">
            <a:spAutoFit/>
          </a:bodyPr>
          <a:lstStyle/>
          <a:p>
            <a:pPr algn="l" defTabSz="784103" eaLnBrk="0" hangingPunct="0">
              <a:buClrTx/>
              <a:buSzTx/>
              <a:buFontTx/>
              <a:buNone/>
              <a:defRPr/>
            </a:pPr>
            <a:r>
              <a:rPr lang="en-US" altLang="zh-CN" sz="1200" dirty="0">
                <a:ea typeface="ＭＳ Ｐゴシック" pitchFamily="34" charset="-128"/>
              </a:rPr>
              <a:t>HUAWEI CONFIDENTIAL</a:t>
            </a:r>
          </a:p>
        </p:txBody>
      </p:sp>
    </p:spTree>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 id="2147483922" r:id="rId12"/>
    <p:sldLayoutId id="2147483923" r:id="rId13"/>
    <p:sldLayoutId id="2147483924" r:id="rId14"/>
  </p:sldLayoutIdLst>
  <p:transition/>
  <p:hf sldNum="0" hdr="0" ftr="0"/>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5pPr>
      <a:lvl6pPr marL="457129"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6pPr>
      <a:lvl7pPr marL="914258"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7pPr>
      <a:lvl8pPr marL="1371387"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8pPr>
      <a:lvl9pPr marL="1828516"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9pPr>
    </p:titleStyle>
    <p:bodyStyle>
      <a:lvl1pPr marL="342847" indent="-342847"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835" indent="-285706"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2822" indent="-228565"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599951" indent="-228565" algn="l" rtl="0" eaLnBrk="0" fontAlgn="base" hangingPunct="0">
        <a:spcBef>
          <a:spcPct val="20000"/>
        </a:spcBef>
        <a:spcAft>
          <a:spcPct val="0"/>
        </a:spcAft>
        <a:buChar char="–"/>
        <a:defRPr sz="1600">
          <a:solidFill>
            <a:schemeClr val="tx1"/>
          </a:solidFill>
          <a:latin typeface="+mn-lt"/>
          <a:ea typeface="+mn-ea"/>
          <a:cs typeface="+mn-cs"/>
        </a:defRPr>
      </a:lvl4pPr>
      <a:lvl5pPr marL="2057080" indent="-228565"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209" indent="-228565" algn="l" rtl="0" fontAlgn="base">
        <a:spcBef>
          <a:spcPct val="20000"/>
        </a:spcBef>
        <a:spcAft>
          <a:spcPct val="0"/>
        </a:spcAft>
        <a:buFont typeface="Arial" pitchFamily="34" charset="0"/>
        <a:buChar char="~"/>
        <a:defRPr sz="1600">
          <a:solidFill>
            <a:schemeClr val="tx1"/>
          </a:solidFill>
          <a:latin typeface="+mn-lt"/>
          <a:ea typeface="+mn-ea"/>
          <a:cs typeface="+mn-cs"/>
        </a:defRPr>
      </a:lvl6pPr>
      <a:lvl7pPr marL="2971338" indent="-228565" algn="l" rtl="0" fontAlgn="base">
        <a:spcBef>
          <a:spcPct val="20000"/>
        </a:spcBef>
        <a:spcAft>
          <a:spcPct val="0"/>
        </a:spcAft>
        <a:buFont typeface="Arial" pitchFamily="34" charset="0"/>
        <a:buChar char="~"/>
        <a:defRPr sz="1600">
          <a:solidFill>
            <a:schemeClr val="tx1"/>
          </a:solidFill>
          <a:latin typeface="+mn-lt"/>
          <a:ea typeface="+mn-ea"/>
          <a:cs typeface="+mn-cs"/>
        </a:defRPr>
      </a:lvl7pPr>
      <a:lvl8pPr marL="3428467" indent="-228565" algn="l" rtl="0" fontAlgn="base">
        <a:spcBef>
          <a:spcPct val="20000"/>
        </a:spcBef>
        <a:spcAft>
          <a:spcPct val="0"/>
        </a:spcAft>
        <a:buFont typeface="Arial" pitchFamily="34" charset="0"/>
        <a:buChar char="~"/>
        <a:defRPr sz="1600">
          <a:solidFill>
            <a:schemeClr val="tx1"/>
          </a:solidFill>
          <a:latin typeface="+mn-lt"/>
          <a:ea typeface="+mn-ea"/>
          <a:cs typeface="+mn-cs"/>
        </a:defRPr>
      </a:lvl8pPr>
      <a:lvl9pPr marL="3885596" indent="-228565" algn="l" rtl="0" fontAlgn="base">
        <a:spcBef>
          <a:spcPct val="20000"/>
        </a:spcBef>
        <a:spcAft>
          <a:spcPct val="0"/>
        </a:spcAft>
        <a:buFont typeface="Arial" pitchFamily="34" charset="0"/>
        <a:buChar char="~"/>
        <a:defRPr sz="1600">
          <a:solidFill>
            <a:schemeClr val="tx1"/>
          </a:solidFill>
          <a:latin typeface="+mn-lt"/>
          <a:ea typeface="+mn-ea"/>
          <a:cs typeface="+mn-cs"/>
        </a:defRPr>
      </a:lvl9pPr>
    </p:bodyStyle>
    <p:otherStyle>
      <a:defPPr>
        <a:defRPr lang="zh-CN"/>
      </a:defPPr>
      <a:lvl1pPr marL="0" algn="l" defTabSz="914258" rtl="0" eaLnBrk="1" latinLnBrk="0" hangingPunct="1">
        <a:defRPr sz="1800" kern="1200">
          <a:solidFill>
            <a:schemeClr val="tx1"/>
          </a:solidFill>
          <a:latin typeface="+mn-lt"/>
          <a:ea typeface="+mn-ea"/>
          <a:cs typeface="+mn-cs"/>
        </a:defRPr>
      </a:lvl1pPr>
      <a:lvl2pPr marL="457129" algn="l" defTabSz="914258" rtl="0" eaLnBrk="1" latinLnBrk="0" hangingPunct="1">
        <a:defRPr sz="1800" kern="1200">
          <a:solidFill>
            <a:schemeClr val="tx1"/>
          </a:solidFill>
          <a:latin typeface="+mn-lt"/>
          <a:ea typeface="+mn-ea"/>
          <a:cs typeface="+mn-cs"/>
        </a:defRPr>
      </a:lvl2pPr>
      <a:lvl3pPr marL="914258" algn="l" defTabSz="914258" rtl="0" eaLnBrk="1" latinLnBrk="0" hangingPunct="1">
        <a:defRPr sz="1800" kern="1200">
          <a:solidFill>
            <a:schemeClr val="tx1"/>
          </a:solidFill>
          <a:latin typeface="+mn-lt"/>
          <a:ea typeface="+mn-ea"/>
          <a:cs typeface="+mn-cs"/>
        </a:defRPr>
      </a:lvl3pPr>
      <a:lvl4pPr marL="1371387" algn="l" defTabSz="914258" rtl="0" eaLnBrk="1" latinLnBrk="0" hangingPunct="1">
        <a:defRPr sz="1800" kern="1200">
          <a:solidFill>
            <a:schemeClr val="tx1"/>
          </a:solidFill>
          <a:latin typeface="+mn-lt"/>
          <a:ea typeface="+mn-ea"/>
          <a:cs typeface="+mn-cs"/>
        </a:defRPr>
      </a:lvl4pPr>
      <a:lvl5pPr marL="1828516" algn="l" defTabSz="914258" rtl="0" eaLnBrk="1" latinLnBrk="0" hangingPunct="1">
        <a:defRPr sz="1800" kern="1200">
          <a:solidFill>
            <a:schemeClr val="tx1"/>
          </a:solidFill>
          <a:latin typeface="+mn-lt"/>
          <a:ea typeface="+mn-ea"/>
          <a:cs typeface="+mn-cs"/>
        </a:defRPr>
      </a:lvl5pPr>
      <a:lvl6pPr marL="2285645" algn="l" defTabSz="914258" rtl="0" eaLnBrk="1" latinLnBrk="0" hangingPunct="1">
        <a:defRPr sz="1800" kern="1200">
          <a:solidFill>
            <a:schemeClr val="tx1"/>
          </a:solidFill>
          <a:latin typeface="+mn-lt"/>
          <a:ea typeface="+mn-ea"/>
          <a:cs typeface="+mn-cs"/>
        </a:defRPr>
      </a:lvl6pPr>
      <a:lvl7pPr marL="2742774" algn="l" defTabSz="914258" rtl="0" eaLnBrk="1" latinLnBrk="0" hangingPunct="1">
        <a:defRPr sz="1800" kern="1200">
          <a:solidFill>
            <a:schemeClr val="tx1"/>
          </a:solidFill>
          <a:latin typeface="+mn-lt"/>
          <a:ea typeface="+mn-ea"/>
          <a:cs typeface="+mn-cs"/>
        </a:defRPr>
      </a:lvl7pPr>
      <a:lvl8pPr marL="3199903" algn="l" defTabSz="914258" rtl="0" eaLnBrk="1" latinLnBrk="0" hangingPunct="1">
        <a:defRPr sz="1800" kern="1200">
          <a:solidFill>
            <a:schemeClr val="tx1"/>
          </a:solidFill>
          <a:latin typeface="+mn-lt"/>
          <a:ea typeface="+mn-ea"/>
          <a:cs typeface="+mn-cs"/>
        </a:defRPr>
      </a:lvl8pPr>
      <a:lvl9pPr marL="3657032" algn="l" defTabSz="914258"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78" descr="内页元素3-1"/>
          <p:cNvPicPr>
            <a:picLocks noChangeAspect="1" noChangeArrowheads="1"/>
          </p:cNvPicPr>
          <p:nvPr/>
        </p:nvPicPr>
        <p:blipFill>
          <a:blip r:embed="rId16" cstate="print"/>
          <a:srcRect/>
          <a:stretch>
            <a:fillRect/>
          </a:stretch>
        </p:blipFill>
        <p:spPr bwMode="auto">
          <a:xfrm>
            <a:off x="0" y="1"/>
            <a:ext cx="12193588" cy="6492875"/>
          </a:xfrm>
          <a:prstGeom prst="rect">
            <a:avLst/>
          </a:prstGeom>
          <a:noFill/>
          <a:ln w="9525">
            <a:noFill/>
            <a:miter lim="800000"/>
            <a:headEnd/>
            <a:tailEnd/>
          </a:ln>
        </p:spPr>
      </p:pic>
      <p:sp>
        <p:nvSpPr>
          <p:cNvPr id="1470543" name="Text Box 79"/>
          <p:cNvSpPr txBox="1">
            <a:spLocks noChangeArrowheads="1"/>
          </p:cNvSpPr>
          <p:nvPr/>
        </p:nvSpPr>
        <p:spPr bwMode="auto">
          <a:xfrm>
            <a:off x="869950" y="6467475"/>
            <a:ext cx="2263775" cy="261938"/>
          </a:xfrm>
          <a:prstGeom prst="rect">
            <a:avLst/>
          </a:prstGeom>
          <a:noFill/>
          <a:ln w="9525">
            <a:noFill/>
            <a:miter lim="800000"/>
            <a:headEnd/>
            <a:tailEnd/>
          </a:ln>
        </p:spPr>
        <p:txBody>
          <a:bodyPr wrap="none" lIns="78348" tIns="39174" rIns="78348" bIns="39174">
            <a:spAutoFit/>
          </a:bodyPr>
          <a:lstStyle/>
          <a:p>
            <a:pPr defTabSz="784103" eaLnBrk="0" hangingPunct="0">
              <a:defRPr/>
            </a:pPr>
            <a:r>
              <a:rPr lang="en-US" altLang="zh-CN" sz="1200" dirty="0">
                <a:solidFill>
                  <a:srgbClr val="000000"/>
                </a:solidFill>
                <a:latin typeface="FrutigerNext LT Bold" pitchFamily="20" charset="0"/>
                <a:ea typeface="ＭＳ Ｐゴシック" pitchFamily="34" charset="-128"/>
              </a:rPr>
              <a:t>HISILICON SEMICONDUCTOR</a:t>
            </a:r>
          </a:p>
        </p:txBody>
      </p:sp>
      <p:sp>
        <p:nvSpPr>
          <p:cNvPr id="1470544" name="Rectangle 80"/>
          <p:cNvSpPr>
            <a:spLocks noGrp="1" noChangeArrowheads="1"/>
          </p:cNvSpPr>
          <p:nvPr>
            <p:ph type="dt" sz="half" idx="2"/>
          </p:nvPr>
        </p:nvSpPr>
        <p:spPr bwMode="auto">
          <a:xfrm>
            <a:off x="7910513" y="6402389"/>
            <a:ext cx="1409700" cy="110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0" hangingPunct="0">
              <a:lnSpc>
                <a:spcPct val="85000"/>
              </a:lnSpc>
              <a:buClrTx/>
              <a:buSzTx/>
              <a:buFontTx/>
              <a:buNone/>
              <a:defRPr sz="1000" b="0">
                <a:latin typeface="FrutigerNext LT Medium" pitchFamily="34" charset="0"/>
                <a:ea typeface="ＭＳ Ｐゴシック" pitchFamily="34" charset="-128"/>
              </a:defRPr>
            </a:lvl1pPr>
          </a:lstStyle>
          <a:p>
            <a:pPr>
              <a:defRPr/>
            </a:pPr>
            <a:endParaRPr lang="de-DE" altLang="zh-CN">
              <a:solidFill>
                <a:srgbClr val="000000"/>
              </a:solidFill>
            </a:endParaRPr>
          </a:p>
          <a:p>
            <a:pPr>
              <a:defRPr/>
            </a:pPr>
            <a:r>
              <a:rPr lang="de-DE" altLang="zh-CN">
                <a:solidFill>
                  <a:srgbClr val="000000"/>
                </a:solidFill>
              </a:rPr>
              <a:t>Page </a:t>
            </a:r>
            <a:fld id="{19489376-3423-44BF-A23A-E3188D15E5EE}" type="slidenum">
              <a:rPr lang="de-DE" altLang="zh-CN">
                <a:solidFill>
                  <a:srgbClr val="000000"/>
                </a:solidFill>
              </a:rPr>
              <a:pPr>
                <a:defRPr/>
              </a:pPr>
              <a:t>‹N°›</a:t>
            </a:fld>
            <a:endParaRPr lang="en-GB" altLang="zh-CN">
              <a:solidFill>
                <a:srgbClr val="000000"/>
              </a:solidFill>
            </a:endParaRPr>
          </a:p>
        </p:txBody>
      </p:sp>
      <p:grpSp>
        <p:nvGrpSpPr>
          <p:cNvPr id="2" name="Group 81"/>
          <p:cNvGrpSpPr>
            <a:grpSpLocks/>
          </p:cNvGrpSpPr>
          <p:nvPr/>
        </p:nvGrpSpPr>
        <p:grpSpPr bwMode="auto">
          <a:xfrm>
            <a:off x="1" y="6216650"/>
            <a:ext cx="12195175" cy="635000"/>
            <a:chOff x="0" y="3920"/>
            <a:chExt cx="7682" cy="400"/>
          </a:xfrm>
        </p:grpSpPr>
        <p:pic>
          <p:nvPicPr>
            <p:cNvPr id="12348" name="Picture 82" descr="图片1"/>
            <p:cNvPicPr>
              <a:picLocks noChangeAspect="1" noChangeArrowheads="1"/>
            </p:cNvPicPr>
            <p:nvPr userDrawn="1"/>
          </p:nvPicPr>
          <p:blipFill>
            <a:blip r:embed="rId17" cstate="print"/>
            <a:srcRect/>
            <a:stretch>
              <a:fillRect/>
            </a:stretch>
          </p:blipFill>
          <p:spPr bwMode="auto">
            <a:xfrm>
              <a:off x="0" y="3920"/>
              <a:ext cx="5760" cy="400"/>
            </a:xfrm>
            <a:prstGeom prst="rect">
              <a:avLst/>
            </a:prstGeom>
            <a:noFill/>
            <a:ln w="9525">
              <a:noFill/>
              <a:miter lim="800000"/>
              <a:headEnd/>
              <a:tailEnd/>
            </a:ln>
          </p:spPr>
        </p:pic>
        <p:pic>
          <p:nvPicPr>
            <p:cNvPr id="12349" name="Picture 83" descr="图片1"/>
            <p:cNvPicPr>
              <a:picLocks noChangeAspect="1" noChangeArrowheads="1"/>
            </p:cNvPicPr>
            <p:nvPr userDrawn="1"/>
          </p:nvPicPr>
          <p:blipFill>
            <a:blip r:embed="rId17" cstate="print"/>
            <a:srcRect/>
            <a:stretch>
              <a:fillRect/>
            </a:stretch>
          </p:blipFill>
          <p:spPr bwMode="auto">
            <a:xfrm>
              <a:off x="1539" y="3920"/>
              <a:ext cx="5760" cy="400"/>
            </a:xfrm>
            <a:prstGeom prst="rect">
              <a:avLst/>
            </a:prstGeom>
            <a:noFill/>
            <a:ln w="9525">
              <a:noFill/>
              <a:miter lim="800000"/>
              <a:headEnd/>
              <a:tailEnd/>
            </a:ln>
          </p:spPr>
        </p:pic>
        <p:pic>
          <p:nvPicPr>
            <p:cNvPr id="12350" name="Picture 84" descr="图片1"/>
            <p:cNvPicPr>
              <a:picLocks noChangeAspect="1" noChangeArrowheads="1"/>
            </p:cNvPicPr>
            <p:nvPr userDrawn="1"/>
          </p:nvPicPr>
          <p:blipFill>
            <a:blip r:embed="rId17" cstate="print"/>
            <a:srcRect/>
            <a:stretch>
              <a:fillRect/>
            </a:stretch>
          </p:blipFill>
          <p:spPr bwMode="auto">
            <a:xfrm rot="10800000">
              <a:off x="6619" y="3920"/>
              <a:ext cx="1063" cy="400"/>
            </a:xfrm>
            <a:prstGeom prst="rect">
              <a:avLst/>
            </a:prstGeom>
            <a:noFill/>
            <a:ln w="9525">
              <a:noFill/>
              <a:miter lim="800000"/>
              <a:headEnd/>
              <a:tailEnd/>
            </a:ln>
          </p:spPr>
        </p:pic>
      </p:grpSp>
      <p:sp>
        <p:nvSpPr>
          <p:cNvPr id="1470549" name="Text Box 85"/>
          <p:cNvSpPr txBox="1">
            <a:spLocks noChangeArrowheads="1"/>
          </p:cNvSpPr>
          <p:nvPr/>
        </p:nvSpPr>
        <p:spPr bwMode="auto">
          <a:xfrm>
            <a:off x="869950" y="6457950"/>
            <a:ext cx="2278102" cy="263779"/>
          </a:xfrm>
          <a:prstGeom prst="rect">
            <a:avLst/>
          </a:prstGeom>
          <a:noFill/>
          <a:ln w="9525">
            <a:noFill/>
            <a:miter lim="800000"/>
            <a:headEnd/>
            <a:tailEnd/>
          </a:ln>
        </p:spPr>
        <p:txBody>
          <a:bodyPr wrap="none" lIns="78348" tIns="39174" rIns="78348" bIns="39174">
            <a:spAutoFit/>
          </a:bodyPr>
          <a:lstStyle/>
          <a:p>
            <a:pPr defTabSz="784103" eaLnBrk="0" hangingPunct="0">
              <a:defRPr/>
            </a:pPr>
            <a:r>
              <a:rPr lang="en-US" altLang="zh-CN" sz="1200" dirty="0">
                <a:solidFill>
                  <a:srgbClr val="000000"/>
                </a:solidFill>
                <a:ea typeface="ＭＳ Ｐゴシック" pitchFamily="34" charset="-128"/>
              </a:rPr>
              <a:t>HUAWEI TECHNOLOGIES CO., LTD.</a:t>
            </a:r>
          </a:p>
        </p:txBody>
      </p:sp>
      <p:sp>
        <p:nvSpPr>
          <p:cNvPr id="1470550" name="Rectangle 86"/>
          <p:cNvSpPr>
            <a:spLocks noChangeArrowheads="1"/>
          </p:cNvSpPr>
          <p:nvPr/>
        </p:nvSpPr>
        <p:spPr bwMode="auto">
          <a:xfrm>
            <a:off x="7910513" y="6396039"/>
            <a:ext cx="1409700" cy="1101725"/>
          </a:xfrm>
          <a:prstGeom prst="rect">
            <a:avLst/>
          </a:prstGeom>
          <a:noFill/>
          <a:ln w="9525">
            <a:noFill/>
            <a:miter lim="800000"/>
            <a:headEnd/>
            <a:tailEnd/>
          </a:ln>
          <a:effectLst/>
        </p:spPr>
        <p:txBody>
          <a:bodyPr lIns="0" tIns="0" rIns="0" bIns="0"/>
          <a:lstStyle/>
          <a:p>
            <a:pPr defTabSz="784103" eaLnBrk="0" hangingPunct="0">
              <a:lnSpc>
                <a:spcPct val="85000"/>
              </a:lnSpc>
              <a:defRPr/>
            </a:pPr>
            <a:endParaRPr lang="de-DE" altLang="zh-CN" sz="1000" dirty="0">
              <a:solidFill>
                <a:srgbClr val="000000"/>
              </a:solidFill>
              <a:ea typeface="ＭＳ Ｐゴシック" pitchFamily="34" charset="-128"/>
            </a:endParaRPr>
          </a:p>
          <a:p>
            <a:pPr defTabSz="784103" eaLnBrk="0" hangingPunct="0">
              <a:lnSpc>
                <a:spcPct val="85000"/>
              </a:lnSpc>
              <a:defRPr/>
            </a:pPr>
            <a:r>
              <a:rPr lang="de-DE" altLang="zh-CN" sz="1000" dirty="0">
                <a:solidFill>
                  <a:srgbClr val="000000"/>
                </a:solidFill>
                <a:ea typeface="ＭＳ Ｐゴシック" pitchFamily="34" charset="-128"/>
              </a:rPr>
              <a:t>Page </a:t>
            </a:r>
            <a:fld id="{29AAAC29-5793-4E05-B1D3-96317D3A617F}" type="slidenum">
              <a:rPr lang="de-DE" altLang="zh-CN" sz="1000">
                <a:solidFill>
                  <a:srgbClr val="000000"/>
                </a:solidFill>
                <a:ea typeface="ＭＳ Ｐゴシック" pitchFamily="34" charset="-128"/>
              </a:rPr>
              <a:pPr defTabSz="784103" eaLnBrk="0" hangingPunct="0">
                <a:lnSpc>
                  <a:spcPct val="85000"/>
                </a:lnSpc>
                <a:defRPr/>
              </a:pPr>
              <a:t>‹N°›</a:t>
            </a:fld>
            <a:endParaRPr lang="en-GB" altLang="zh-CN" sz="1000" dirty="0">
              <a:solidFill>
                <a:srgbClr val="000000"/>
              </a:solidFill>
              <a:ea typeface="ＭＳ Ｐゴシック" pitchFamily="34" charset="-128"/>
            </a:endParaRPr>
          </a:p>
        </p:txBody>
      </p:sp>
      <p:sp>
        <p:nvSpPr>
          <p:cNvPr id="12297" name="Rectangle 88"/>
          <p:cNvSpPr>
            <a:spLocks noGrp="1" noChangeArrowheads="1"/>
          </p:cNvSpPr>
          <p:nvPr>
            <p:ph type="title"/>
          </p:nvPr>
        </p:nvSpPr>
        <p:spPr bwMode="auto">
          <a:xfrm>
            <a:off x="781050" y="274638"/>
            <a:ext cx="10975975" cy="1143000"/>
          </a:xfrm>
          <a:prstGeom prst="rect">
            <a:avLst/>
          </a:prstGeom>
          <a:noFill/>
          <a:ln w="9525" algn="ctr">
            <a:noFill/>
            <a:miter lim="800000"/>
            <a:headEnd/>
            <a:tailEnd/>
          </a:ln>
        </p:spPr>
        <p:txBody>
          <a:bodyPr vert="horz" wrap="square" lIns="91426" tIns="45713" rIns="91426" bIns="45713" numCol="1" anchor="ctr" anchorCtr="0" compatLnSpc="1">
            <a:prstTxWarp prst="textNoShape">
              <a:avLst/>
            </a:prstTxWarp>
          </a:bodyPr>
          <a:lstStyle/>
          <a:p>
            <a:pPr lvl="0"/>
            <a:r>
              <a:rPr lang="zh-CN" altLang="en-US"/>
              <a:t>单击此处编辑母版标题样式</a:t>
            </a:r>
          </a:p>
        </p:txBody>
      </p:sp>
      <p:sp>
        <p:nvSpPr>
          <p:cNvPr id="12298" name="Rectangle 89"/>
          <p:cNvSpPr>
            <a:spLocks noGrp="1" noChangeArrowheads="1"/>
          </p:cNvSpPr>
          <p:nvPr>
            <p:ph type="body" idx="1"/>
          </p:nvPr>
        </p:nvSpPr>
        <p:spPr bwMode="auto">
          <a:xfrm>
            <a:off x="781050" y="1600201"/>
            <a:ext cx="10975975" cy="4525963"/>
          </a:xfrm>
          <a:prstGeom prst="rect">
            <a:avLst/>
          </a:prstGeom>
          <a:noFill/>
          <a:ln w="9525" algn="ctr">
            <a:noFill/>
            <a:miter lim="800000"/>
            <a:headEnd/>
            <a:tailEnd/>
          </a:ln>
        </p:spPr>
        <p:txBody>
          <a:bodyPr vert="horz" wrap="square" lIns="91426" tIns="45713" rIns="91426" bIns="4571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70602" name="Rectangle 138"/>
          <p:cNvSpPr>
            <a:spLocks noChangeArrowheads="1"/>
          </p:cNvSpPr>
          <p:nvPr/>
        </p:nvSpPr>
        <p:spPr bwMode="auto">
          <a:xfrm>
            <a:off x="-2460624" y="528638"/>
            <a:ext cx="2460625" cy="5307012"/>
          </a:xfrm>
          <a:prstGeom prst="rect">
            <a:avLst/>
          </a:prstGeom>
          <a:noFill/>
          <a:ln w="9525">
            <a:noFill/>
            <a:miter lim="800000"/>
            <a:headEnd/>
            <a:tailEnd/>
          </a:ln>
          <a:effectLst/>
        </p:spPr>
        <p:txBody>
          <a:bodyPr lIns="87785" tIns="43893" rIns="87785" bIns="43893"/>
          <a:lstStyle/>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英文标题</a:t>
            </a:r>
            <a:r>
              <a:rPr lang="en-US" altLang="zh-CN" sz="1200" dirty="0">
                <a:solidFill>
                  <a:srgbClr val="F8F8F8"/>
                </a:solidFill>
                <a:ea typeface="华文细黑" pitchFamily="2" charset="-122"/>
              </a:rPr>
              <a:t>:32-35pt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 R153 G0 B0</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Medium</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defRPr/>
            </a:pPr>
            <a:endParaRPr lang="en-US" altLang="zh-CN"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中文标题</a:t>
            </a:r>
            <a:r>
              <a:rPr lang="en-US" altLang="zh-CN" sz="1200" dirty="0">
                <a:solidFill>
                  <a:srgbClr val="F8F8F8"/>
                </a:solidFill>
                <a:ea typeface="华文细黑" pitchFamily="2" charset="-122"/>
              </a:rPr>
              <a:t>:30-32pt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 R153 G0 B0</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字体</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黑体</a:t>
            </a: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英文正文</a:t>
            </a:r>
            <a:r>
              <a:rPr lang="en-US" altLang="zh-CN" sz="1200" dirty="0">
                <a:solidFill>
                  <a:srgbClr val="F8F8F8"/>
                </a:solidFill>
                <a:ea typeface="华文细黑" pitchFamily="2" charset="-122"/>
              </a:rPr>
              <a:t>:20-22pt</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子目录 </a:t>
            </a:r>
            <a:r>
              <a:rPr lang="en-US" altLang="zh-CN" sz="1200" dirty="0">
                <a:solidFill>
                  <a:srgbClr val="F8F8F8"/>
                </a:solidFill>
                <a:ea typeface="华文细黑" pitchFamily="2" charset="-122"/>
              </a:rPr>
              <a:t>(2-5</a:t>
            </a:r>
            <a:r>
              <a:rPr lang="zh-CN" altLang="en-US" sz="1200" dirty="0">
                <a:solidFill>
                  <a:srgbClr val="F8F8F8"/>
                </a:solidFill>
                <a:ea typeface="华文细黑" pitchFamily="2" charset="-122"/>
              </a:rPr>
              <a:t>级</a:t>
            </a:r>
            <a:r>
              <a:rPr lang="en-US" altLang="zh-CN" sz="1200" dirty="0">
                <a:solidFill>
                  <a:srgbClr val="F8F8F8"/>
                </a:solidFill>
                <a:ea typeface="华文细黑" pitchFamily="2" charset="-122"/>
              </a:rPr>
              <a:t>) :18pt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黑色</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Regular</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defRPr/>
            </a:pPr>
            <a:endParaRPr lang="en-US" altLang="zh-CN"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中文正文</a:t>
            </a:r>
            <a:r>
              <a:rPr lang="en-US" altLang="zh-CN" sz="1200" dirty="0">
                <a:solidFill>
                  <a:srgbClr val="F8F8F8"/>
                </a:solidFill>
                <a:ea typeface="华文细黑" pitchFamily="2" charset="-122"/>
              </a:rPr>
              <a:t>:18-20pt</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子目录</a:t>
            </a:r>
            <a:r>
              <a:rPr lang="en-US" altLang="zh-CN" sz="1200" dirty="0">
                <a:solidFill>
                  <a:srgbClr val="F8F8F8"/>
                </a:solidFill>
                <a:ea typeface="华文细黑" pitchFamily="2" charset="-122"/>
              </a:rPr>
              <a:t>(2-5</a:t>
            </a:r>
            <a:r>
              <a:rPr lang="zh-CN" altLang="en-US" sz="1200" dirty="0">
                <a:solidFill>
                  <a:srgbClr val="F8F8F8"/>
                </a:solidFill>
                <a:ea typeface="华文细黑" pitchFamily="2" charset="-122"/>
              </a:rPr>
              <a:t>级</a:t>
            </a:r>
            <a:r>
              <a:rPr lang="en-US" altLang="zh-CN" sz="1200" dirty="0">
                <a:solidFill>
                  <a:srgbClr val="F8F8F8"/>
                </a:solidFill>
                <a:ea typeface="华文细黑" pitchFamily="2" charset="-122"/>
              </a:rPr>
              <a:t>):18pt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黑色</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字体</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细黑体 </a:t>
            </a:r>
            <a:endParaRPr lang="zh-CN" altLang="en-US" sz="1200" dirty="0">
              <a:solidFill>
                <a:srgbClr val="080808"/>
              </a:solidFill>
              <a:ea typeface="华文细黑" pitchFamily="2" charset="-122"/>
            </a:endParaRPr>
          </a:p>
        </p:txBody>
      </p:sp>
      <p:sp>
        <p:nvSpPr>
          <p:cNvPr id="1470603" name="Rectangle 139"/>
          <p:cNvSpPr>
            <a:spLocks noChangeArrowheads="1"/>
          </p:cNvSpPr>
          <p:nvPr/>
        </p:nvSpPr>
        <p:spPr bwMode="auto">
          <a:xfrm>
            <a:off x="12361864" y="5445126"/>
            <a:ext cx="1227137" cy="320675"/>
          </a:xfrm>
          <a:prstGeom prst="rect">
            <a:avLst/>
          </a:prstGeom>
          <a:solidFill>
            <a:srgbClr val="F8F8F8"/>
          </a:solidFill>
          <a:ln w="9525" algn="ctr">
            <a:noFill/>
            <a:miter lim="800000"/>
            <a:headEnd/>
            <a:tailEnd/>
          </a:ln>
          <a:effectLst/>
        </p:spPr>
        <p:txBody>
          <a:bodyPr lIns="91411" tIns="45705" rIns="91411" bIns="45705" anchor="ctr">
            <a:spAutoFit/>
          </a:bodyPr>
          <a:lstStyle/>
          <a:p>
            <a:pPr defTabSz="877752" eaLnBrk="0" hangingPunct="0">
              <a:defRPr/>
            </a:pPr>
            <a:endParaRPr lang="zh-CN" altLang="zh-CN" sz="1500" dirty="0">
              <a:solidFill>
                <a:srgbClr val="000000"/>
              </a:solidFill>
              <a:latin typeface="FrutigerNext LT Regular" pitchFamily="34" charset="0"/>
              <a:ea typeface="ＭＳ Ｐゴシック" pitchFamily="34" charset="-128"/>
            </a:endParaRPr>
          </a:p>
        </p:txBody>
      </p:sp>
      <p:grpSp>
        <p:nvGrpSpPr>
          <p:cNvPr id="3" name="Group 140"/>
          <p:cNvGrpSpPr>
            <a:grpSpLocks/>
          </p:cNvGrpSpPr>
          <p:nvPr/>
        </p:nvGrpSpPr>
        <p:grpSpPr bwMode="auto">
          <a:xfrm>
            <a:off x="12472988" y="5278438"/>
            <a:ext cx="989012" cy="184150"/>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ndParaRPr>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000000"/>
                </a:solidFill>
              </a:endParaRPr>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4" name="Group 145"/>
          <p:cNvGrpSpPr>
            <a:grpSpLocks/>
          </p:cNvGrpSpPr>
          <p:nvPr/>
        </p:nvGrpSpPr>
        <p:grpSpPr bwMode="auto">
          <a:xfrm>
            <a:off x="12472988" y="6203950"/>
            <a:ext cx="989012" cy="182563"/>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5" name="Group 150"/>
          <p:cNvGrpSpPr>
            <a:grpSpLocks/>
          </p:cNvGrpSpPr>
          <p:nvPr/>
        </p:nvGrpSpPr>
        <p:grpSpPr bwMode="auto">
          <a:xfrm>
            <a:off x="12472988" y="6450013"/>
            <a:ext cx="989012" cy="182562"/>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6" name="Group 155"/>
          <p:cNvGrpSpPr>
            <a:grpSpLocks/>
          </p:cNvGrpSpPr>
          <p:nvPr/>
        </p:nvGrpSpPr>
        <p:grpSpPr bwMode="auto">
          <a:xfrm>
            <a:off x="12472988" y="5527675"/>
            <a:ext cx="989012" cy="182563"/>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7" name="Group 160"/>
          <p:cNvGrpSpPr>
            <a:grpSpLocks/>
          </p:cNvGrpSpPr>
          <p:nvPr/>
        </p:nvGrpSpPr>
        <p:grpSpPr bwMode="auto">
          <a:xfrm>
            <a:off x="12472988" y="5957888"/>
            <a:ext cx="989012" cy="182562"/>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8" name="Group 165"/>
          <p:cNvGrpSpPr>
            <a:grpSpLocks/>
          </p:cNvGrpSpPr>
          <p:nvPr/>
        </p:nvGrpSpPr>
        <p:grpSpPr bwMode="auto">
          <a:xfrm>
            <a:off x="12472988" y="6697663"/>
            <a:ext cx="989012" cy="182562"/>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9" name="Group 170"/>
          <p:cNvGrpSpPr>
            <a:grpSpLocks/>
          </p:cNvGrpSpPr>
          <p:nvPr/>
        </p:nvGrpSpPr>
        <p:grpSpPr bwMode="auto">
          <a:xfrm>
            <a:off x="12472988" y="5032375"/>
            <a:ext cx="989012" cy="184150"/>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0" name="Group 175"/>
          <p:cNvGrpSpPr>
            <a:grpSpLocks/>
          </p:cNvGrpSpPr>
          <p:nvPr/>
        </p:nvGrpSpPr>
        <p:grpSpPr bwMode="auto">
          <a:xfrm>
            <a:off x="12472988" y="4600575"/>
            <a:ext cx="989012" cy="182563"/>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1" name="Group 180"/>
          <p:cNvGrpSpPr>
            <a:grpSpLocks/>
          </p:cNvGrpSpPr>
          <p:nvPr/>
        </p:nvGrpSpPr>
        <p:grpSpPr bwMode="auto">
          <a:xfrm>
            <a:off x="12472988" y="4354513"/>
            <a:ext cx="989012" cy="184150"/>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grpSp>
      <p:sp>
        <p:nvSpPr>
          <p:cNvPr id="1470649" name="Rectangle 185"/>
          <p:cNvSpPr>
            <a:spLocks noChangeArrowheads="1"/>
          </p:cNvSpPr>
          <p:nvPr/>
        </p:nvSpPr>
        <p:spPr bwMode="auto">
          <a:xfrm>
            <a:off x="12269788" y="2263775"/>
            <a:ext cx="1401762" cy="2654300"/>
          </a:xfrm>
          <a:prstGeom prst="rect">
            <a:avLst/>
          </a:prstGeom>
          <a:noFill/>
          <a:ln w="9525">
            <a:noFill/>
            <a:miter lim="800000"/>
            <a:headEnd/>
            <a:tailEnd/>
          </a:ln>
          <a:effectLst/>
        </p:spPr>
        <p:txBody>
          <a:bodyPr lIns="87785" tIns="43893" rIns="87785" bIns="43893"/>
          <a:lstStyle/>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配色参考方案：</a:t>
            </a:r>
          </a:p>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（仅供参考）</a:t>
            </a:r>
          </a:p>
        </p:txBody>
      </p:sp>
      <p:sp>
        <p:nvSpPr>
          <p:cNvPr id="1470650" name="Rectangle 186"/>
          <p:cNvSpPr>
            <a:spLocks noChangeArrowheads="1"/>
          </p:cNvSpPr>
          <p:nvPr/>
        </p:nvSpPr>
        <p:spPr bwMode="auto">
          <a:xfrm>
            <a:off x="12269788" y="-61913"/>
            <a:ext cx="1401762" cy="838201"/>
          </a:xfrm>
          <a:prstGeom prst="rect">
            <a:avLst/>
          </a:prstGeom>
          <a:noFill/>
          <a:ln w="9525">
            <a:noFill/>
            <a:miter lim="800000"/>
            <a:headEnd/>
            <a:tailEnd/>
          </a:ln>
          <a:effectLst/>
        </p:spPr>
        <p:txBody>
          <a:bodyPr lIns="87785" tIns="43893" rIns="87785" bIns="43893"/>
          <a:lstStyle/>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客户或者合作伙伴的标志放在右上角</a:t>
            </a:r>
            <a:r>
              <a:rPr lang="en-US" altLang="zh-CN" sz="1200" dirty="0">
                <a:solidFill>
                  <a:srgbClr val="F8F8F8"/>
                </a:solidFill>
                <a:latin typeface="华文细黑" pitchFamily="2" charset="-122"/>
                <a:ea typeface="华文细黑" pitchFamily="2" charset="-122"/>
              </a:rPr>
              <a:t>.</a:t>
            </a:r>
          </a:p>
        </p:txBody>
      </p:sp>
      <p:pic>
        <p:nvPicPr>
          <p:cNvPr id="63" name="Picture 77" descr="Logo"/>
          <p:cNvPicPr>
            <a:picLocks noChangeAspect="1" noChangeArrowheads="1"/>
          </p:cNvPicPr>
          <p:nvPr/>
        </p:nvPicPr>
        <p:blipFill>
          <a:blip r:embed="rId18" cstate="print"/>
          <a:srcRect/>
          <a:stretch>
            <a:fillRect/>
          </a:stretch>
        </p:blipFill>
        <p:spPr bwMode="auto">
          <a:xfrm>
            <a:off x="11468235" y="6251172"/>
            <a:ext cx="541546" cy="540328"/>
          </a:xfrm>
          <a:prstGeom prst="rect">
            <a:avLst/>
          </a:prstGeom>
          <a:noFill/>
          <a:ln w="9525">
            <a:noFill/>
            <a:miter lim="800000"/>
            <a:headEnd/>
            <a:tailEnd/>
          </a:ln>
        </p:spPr>
      </p:pic>
      <p:sp>
        <p:nvSpPr>
          <p:cNvPr id="64" name="Text Box 85"/>
          <p:cNvSpPr txBox="1">
            <a:spLocks noChangeArrowheads="1"/>
          </p:cNvSpPr>
          <p:nvPr/>
        </p:nvSpPr>
        <p:spPr bwMode="auto">
          <a:xfrm>
            <a:off x="4668828" y="6451357"/>
            <a:ext cx="1647865" cy="263779"/>
          </a:xfrm>
          <a:prstGeom prst="rect">
            <a:avLst/>
          </a:prstGeom>
          <a:noFill/>
          <a:ln w="9525">
            <a:noFill/>
            <a:miter lim="800000"/>
            <a:headEnd/>
            <a:tailEnd/>
          </a:ln>
        </p:spPr>
        <p:txBody>
          <a:bodyPr wrap="none" lIns="78348" tIns="39174" rIns="78348" bIns="39174">
            <a:spAutoFit/>
          </a:bodyPr>
          <a:lstStyle/>
          <a:p>
            <a:pPr defTabSz="784103" eaLnBrk="0" hangingPunct="0">
              <a:defRPr/>
            </a:pPr>
            <a:r>
              <a:rPr lang="en-US" altLang="zh-CN" sz="1200" dirty="0">
                <a:solidFill>
                  <a:srgbClr val="000000"/>
                </a:solidFill>
                <a:ea typeface="ＭＳ Ｐゴシック" pitchFamily="34" charset="-128"/>
              </a:rPr>
              <a:t>HUAWEI CONFIDENTIAL</a:t>
            </a:r>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Lst>
  <p:transition/>
  <p:hf sldNum="0" hdr="0" ftr="0"/>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5pPr>
      <a:lvl6pPr marL="457129"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6pPr>
      <a:lvl7pPr marL="914258"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7pPr>
      <a:lvl8pPr marL="1371387"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8pPr>
      <a:lvl9pPr marL="1828516"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9pPr>
    </p:titleStyle>
    <p:bodyStyle>
      <a:lvl1pPr marL="342847" indent="-342847"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835" indent="-285706"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2822" indent="-228565"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599951" indent="-228565" algn="l" rtl="0" eaLnBrk="0" fontAlgn="base" hangingPunct="0">
        <a:spcBef>
          <a:spcPct val="20000"/>
        </a:spcBef>
        <a:spcAft>
          <a:spcPct val="0"/>
        </a:spcAft>
        <a:buChar char="–"/>
        <a:defRPr sz="1600">
          <a:solidFill>
            <a:schemeClr val="tx1"/>
          </a:solidFill>
          <a:latin typeface="+mn-lt"/>
          <a:ea typeface="+mn-ea"/>
          <a:cs typeface="+mn-cs"/>
        </a:defRPr>
      </a:lvl4pPr>
      <a:lvl5pPr marL="2057080" indent="-228565"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209" indent="-228565" algn="l" rtl="0" fontAlgn="base">
        <a:spcBef>
          <a:spcPct val="20000"/>
        </a:spcBef>
        <a:spcAft>
          <a:spcPct val="0"/>
        </a:spcAft>
        <a:buFont typeface="Arial" pitchFamily="34" charset="0"/>
        <a:buChar char="~"/>
        <a:defRPr sz="1600">
          <a:solidFill>
            <a:schemeClr val="tx1"/>
          </a:solidFill>
          <a:latin typeface="+mn-lt"/>
          <a:ea typeface="+mn-ea"/>
          <a:cs typeface="+mn-cs"/>
        </a:defRPr>
      </a:lvl6pPr>
      <a:lvl7pPr marL="2971338" indent="-228565" algn="l" rtl="0" fontAlgn="base">
        <a:spcBef>
          <a:spcPct val="20000"/>
        </a:spcBef>
        <a:spcAft>
          <a:spcPct val="0"/>
        </a:spcAft>
        <a:buFont typeface="Arial" pitchFamily="34" charset="0"/>
        <a:buChar char="~"/>
        <a:defRPr sz="1600">
          <a:solidFill>
            <a:schemeClr val="tx1"/>
          </a:solidFill>
          <a:latin typeface="+mn-lt"/>
          <a:ea typeface="+mn-ea"/>
          <a:cs typeface="+mn-cs"/>
        </a:defRPr>
      </a:lvl7pPr>
      <a:lvl8pPr marL="3428467" indent="-228565" algn="l" rtl="0" fontAlgn="base">
        <a:spcBef>
          <a:spcPct val="20000"/>
        </a:spcBef>
        <a:spcAft>
          <a:spcPct val="0"/>
        </a:spcAft>
        <a:buFont typeface="Arial" pitchFamily="34" charset="0"/>
        <a:buChar char="~"/>
        <a:defRPr sz="1600">
          <a:solidFill>
            <a:schemeClr val="tx1"/>
          </a:solidFill>
          <a:latin typeface="+mn-lt"/>
          <a:ea typeface="+mn-ea"/>
          <a:cs typeface="+mn-cs"/>
        </a:defRPr>
      </a:lvl8pPr>
      <a:lvl9pPr marL="3885596" indent="-228565" algn="l" rtl="0" fontAlgn="base">
        <a:spcBef>
          <a:spcPct val="20000"/>
        </a:spcBef>
        <a:spcAft>
          <a:spcPct val="0"/>
        </a:spcAft>
        <a:buFont typeface="Arial" pitchFamily="34" charset="0"/>
        <a:buChar char="~"/>
        <a:defRPr sz="1600">
          <a:solidFill>
            <a:schemeClr val="tx1"/>
          </a:solidFill>
          <a:latin typeface="+mn-lt"/>
          <a:ea typeface="+mn-ea"/>
          <a:cs typeface="+mn-cs"/>
        </a:defRPr>
      </a:lvl9pPr>
    </p:bodyStyle>
    <p:otherStyle>
      <a:defPPr>
        <a:defRPr lang="zh-CN"/>
      </a:defPPr>
      <a:lvl1pPr marL="0" algn="l" defTabSz="914258" rtl="0" eaLnBrk="1" latinLnBrk="0" hangingPunct="1">
        <a:defRPr sz="1800" kern="1200">
          <a:solidFill>
            <a:schemeClr val="tx1"/>
          </a:solidFill>
          <a:latin typeface="+mn-lt"/>
          <a:ea typeface="+mn-ea"/>
          <a:cs typeface="+mn-cs"/>
        </a:defRPr>
      </a:lvl1pPr>
      <a:lvl2pPr marL="457129" algn="l" defTabSz="914258" rtl="0" eaLnBrk="1" latinLnBrk="0" hangingPunct="1">
        <a:defRPr sz="1800" kern="1200">
          <a:solidFill>
            <a:schemeClr val="tx1"/>
          </a:solidFill>
          <a:latin typeface="+mn-lt"/>
          <a:ea typeface="+mn-ea"/>
          <a:cs typeface="+mn-cs"/>
        </a:defRPr>
      </a:lvl2pPr>
      <a:lvl3pPr marL="914258" algn="l" defTabSz="914258" rtl="0" eaLnBrk="1" latinLnBrk="0" hangingPunct="1">
        <a:defRPr sz="1800" kern="1200">
          <a:solidFill>
            <a:schemeClr val="tx1"/>
          </a:solidFill>
          <a:latin typeface="+mn-lt"/>
          <a:ea typeface="+mn-ea"/>
          <a:cs typeface="+mn-cs"/>
        </a:defRPr>
      </a:lvl3pPr>
      <a:lvl4pPr marL="1371387" algn="l" defTabSz="914258" rtl="0" eaLnBrk="1" latinLnBrk="0" hangingPunct="1">
        <a:defRPr sz="1800" kern="1200">
          <a:solidFill>
            <a:schemeClr val="tx1"/>
          </a:solidFill>
          <a:latin typeface="+mn-lt"/>
          <a:ea typeface="+mn-ea"/>
          <a:cs typeface="+mn-cs"/>
        </a:defRPr>
      </a:lvl4pPr>
      <a:lvl5pPr marL="1828516" algn="l" defTabSz="914258" rtl="0" eaLnBrk="1" latinLnBrk="0" hangingPunct="1">
        <a:defRPr sz="1800" kern="1200">
          <a:solidFill>
            <a:schemeClr val="tx1"/>
          </a:solidFill>
          <a:latin typeface="+mn-lt"/>
          <a:ea typeface="+mn-ea"/>
          <a:cs typeface="+mn-cs"/>
        </a:defRPr>
      </a:lvl5pPr>
      <a:lvl6pPr marL="2285645" algn="l" defTabSz="914258" rtl="0" eaLnBrk="1" latinLnBrk="0" hangingPunct="1">
        <a:defRPr sz="1800" kern="1200">
          <a:solidFill>
            <a:schemeClr val="tx1"/>
          </a:solidFill>
          <a:latin typeface="+mn-lt"/>
          <a:ea typeface="+mn-ea"/>
          <a:cs typeface="+mn-cs"/>
        </a:defRPr>
      </a:lvl6pPr>
      <a:lvl7pPr marL="2742774" algn="l" defTabSz="914258" rtl="0" eaLnBrk="1" latinLnBrk="0" hangingPunct="1">
        <a:defRPr sz="1800" kern="1200">
          <a:solidFill>
            <a:schemeClr val="tx1"/>
          </a:solidFill>
          <a:latin typeface="+mn-lt"/>
          <a:ea typeface="+mn-ea"/>
          <a:cs typeface="+mn-cs"/>
        </a:defRPr>
      </a:lvl7pPr>
      <a:lvl8pPr marL="3199903" algn="l" defTabSz="914258" rtl="0" eaLnBrk="1" latinLnBrk="0" hangingPunct="1">
        <a:defRPr sz="1800" kern="1200">
          <a:solidFill>
            <a:schemeClr val="tx1"/>
          </a:solidFill>
          <a:latin typeface="+mn-lt"/>
          <a:ea typeface="+mn-ea"/>
          <a:cs typeface="+mn-cs"/>
        </a:defRPr>
      </a:lvl8pPr>
      <a:lvl9pPr marL="3657032" algn="l" defTabSz="914258"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290" name="Picture 78" descr="内页元素3-1"/>
          <p:cNvPicPr>
            <a:picLocks noChangeAspect="1" noChangeArrowheads="1"/>
          </p:cNvPicPr>
          <p:nvPr/>
        </p:nvPicPr>
        <p:blipFill>
          <a:blip r:embed="rId17" cstate="print"/>
          <a:srcRect/>
          <a:stretch>
            <a:fillRect/>
          </a:stretch>
        </p:blipFill>
        <p:spPr bwMode="auto">
          <a:xfrm>
            <a:off x="0" y="1"/>
            <a:ext cx="12193588" cy="6492875"/>
          </a:xfrm>
          <a:prstGeom prst="rect">
            <a:avLst/>
          </a:prstGeom>
          <a:noFill/>
          <a:ln w="9525">
            <a:noFill/>
            <a:miter lim="800000"/>
            <a:headEnd/>
            <a:tailEnd/>
          </a:ln>
        </p:spPr>
      </p:pic>
      <p:sp>
        <p:nvSpPr>
          <p:cNvPr id="1470543" name="Text Box 79"/>
          <p:cNvSpPr txBox="1">
            <a:spLocks noChangeArrowheads="1"/>
          </p:cNvSpPr>
          <p:nvPr/>
        </p:nvSpPr>
        <p:spPr bwMode="auto">
          <a:xfrm>
            <a:off x="869950" y="6467475"/>
            <a:ext cx="2263775" cy="261938"/>
          </a:xfrm>
          <a:prstGeom prst="rect">
            <a:avLst/>
          </a:prstGeom>
          <a:noFill/>
          <a:ln w="9525">
            <a:noFill/>
            <a:miter lim="800000"/>
            <a:headEnd/>
            <a:tailEnd/>
          </a:ln>
        </p:spPr>
        <p:txBody>
          <a:bodyPr wrap="none" lIns="78348" tIns="39174" rIns="78348" bIns="39174">
            <a:spAutoFit/>
          </a:bodyPr>
          <a:lstStyle/>
          <a:p>
            <a:pPr defTabSz="784103" eaLnBrk="0" hangingPunct="0">
              <a:defRPr/>
            </a:pPr>
            <a:r>
              <a:rPr lang="en-US" altLang="zh-CN" sz="1200" dirty="0">
                <a:solidFill>
                  <a:srgbClr val="000000"/>
                </a:solidFill>
                <a:latin typeface="FrutigerNext LT Bold" pitchFamily="20" charset="0"/>
                <a:ea typeface="ＭＳ Ｐゴシック" pitchFamily="34" charset="-128"/>
              </a:rPr>
              <a:t>HISILICON SEMICONDUCTOR</a:t>
            </a:r>
          </a:p>
        </p:txBody>
      </p:sp>
      <p:sp>
        <p:nvSpPr>
          <p:cNvPr id="1470544" name="Rectangle 80"/>
          <p:cNvSpPr>
            <a:spLocks noGrp="1" noChangeArrowheads="1"/>
          </p:cNvSpPr>
          <p:nvPr>
            <p:ph type="dt" sz="half" idx="2"/>
          </p:nvPr>
        </p:nvSpPr>
        <p:spPr bwMode="auto">
          <a:xfrm>
            <a:off x="7910513" y="6402389"/>
            <a:ext cx="1409700" cy="110172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eaLnBrk="0" hangingPunct="0">
              <a:lnSpc>
                <a:spcPct val="85000"/>
              </a:lnSpc>
              <a:buClrTx/>
              <a:buSzTx/>
              <a:buFontTx/>
              <a:buNone/>
              <a:defRPr sz="1000" b="0">
                <a:latin typeface="FrutigerNext LT Medium" pitchFamily="34" charset="0"/>
                <a:ea typeface="ＭＳ Ｐゴシック" pitchFamily="34" charset="-128"/>
              </a:defRPr>
            </a:lvl1pPr>
          </a:lstStyle>
          <a:p>
            <a:pPr>
              <a:defRPr/>
            </a:pPr>
            <a:endParaRPr lang="de-DE" altLang="zh-CN">
              <a:solidFill>
                <a:srgbClr val="000000"/>
              </a:solidFill>
            </a:endParaRPr>
          </a:p>
          <a:p>
            <a:pPr>
              <a:defRPr/>
            </a:pPr>
            <a:r>
              <a:rPr lang="de-DE" altLang="zh-CN">
                <a:solidFill>
                  <a:srgbClr val="000000"/>
                </a:solidFill>
              </a:rPr>
              <a:t>Page </a:t>
            </a:r>
            <a:fld id="{19489376-3423-44BF-A23A-E3188D15E5EE}" type="slidenum">
              <a:rPr lang="de-DE" altLang="zh-CN">
                <a:solidFill>
                  <a:srgbClr val="000000"/>
                </a:solidFill>
              </a:rPr>
              <a:pPr>
                <a:defRPr/>
              </a:pPr>
              <a:t>‹N°›</a:t>
            </a:fld>
            <a:endParaRPr lang="en-GB" altLang="zh-CN">
              <a:solidFill>
                <a:srgbClr val="000000"/>
              </a:solidFill>
            </a:endParaRPr>
          </a:p>
        </p:txBody>
      </p:sp>
      <p:grpSp>
        <p:nvGrpSpPr>
          <p:cNvPr id="2" name="Group 81"/>
          <p:cNvGrpSpPr>
            <a:grpSpLocks/>
          </p:cNvGrpSpPr>
          <p:nvPr/>
        </p:nvGrpSpPr>
        <p:grpSpPr bwMode="auto">
          <a:xfrm>
            <a:off x="1" y="6216650"/>
            <a:ext cx="12195175" cy="635000"/>
            <a:chOff x="0" y="3920"/>
            <a:chExt cx="7682" cy="400"/>
          </a:xfrm>
        </p:grpSpPr>
        <p:pic>
          <p:nvPicPr>
            <p:cNvPr id="12348" name="Picture 82" descr="图片1"/>
            <p:cNvPicPr>
              <a:picLocks noChangeAspect="1" noChangeArrowheads="1"/>
            </p:cNvPicPr>
            <p:nvPr userDrawn="1"/>
          </p:nvPicPr>
          <p:blipFill>
            <a:blip r:embed="rId18" cstate="print"/>
            <a:srcRect/>
            <a:stretch>
              <a:fillRect/>
            </a:stretch>
          </p:blipFill>
          <p:spPr bwMode="auto">
            <a:xfrm>
              <a:off x="0" y="3920"/>
              <a:ext cx="5760" cy="400"/>
            </a:xfrm>
            <a:prstGeom prst="rect">
              <a:avLst/>
            </a:prstGeom>
            <a:noFill/>
            <a:ln w="9525">
              <a:noFill/>
              <a:miter lim="800000"/>
              <a:headEnd/>
              <a:tailEnd/>
            </a:ln>
          </p:spPr>
        </p:pic>
        <p:pic>
          <p:nvPicPr>
            <p:cNvPr id="12349" name="Picture 83" descr="图片1"/>
            <p:cNvPicPr>
              <a:picLocks noChangeAspect="1" noChangeArrowheads="1"/>
            </p:cNvPicPr>
            <p:nvPr userDrawn="1"/>
          </p:nvPicPr>
          <p:blipFill>
            <a:blip r:embed="rId18" cstate="print"/>
            <a:srcRect/>
            <a:stretch>
              <a:fillRect/>
            </a:stretch>
          </p:blipFill>
          <p:spPr bwMode="auto">
            <a:xfrm>
              <a:off x="1539" y="3920"/>
              <a:ext cx="5760" cy="400"/>
            </a:xfrm>
            <a:prstGeom prst="rect">
              <a:avLst/>
            </a:prstGeom>
            <a:noFill/>
            <a:ln w="9525">
              <a:noFill/>
              <a:miter lim="800000"/>
              <a:headEnd/>
              <a:tailEnd/>
            </a:ln>
          </p:spPr>
        </p:pic>
        <p:pic>
          <p:nvPicPr>
            <p:cNvPr id="12350" name="Picture 84" descr="图片1"/>
            <p:cNvPicPr>
              <a:picLocks noChangeAspect="1" noChangeArrowheads="1"/>
            </p:cNvPicPr>
            <p:nvPr userDrawn="1"/>
          </p:nvPicPr>
          <p:blipFill>
            <a:blip r:embed="rId18" cstate="print"/>
            <a:srcRect/>
            <a:stretch>
              <a:fillRect/>
            </a:stretch>
          </p:blipFill>
          <p:spPr bwMode="auto">
            <a:xfrm rot="10800000">
              <a:off x="6619" y="3920"/>
              <a:ext cx="1063" cy="400"/>
            </a:xfrm>
            <a:prstGeom prst="rect">
              <a:avLst/>
            </a:prstGeom>
            <a:noFill/>
            <a:ln w="9525">
              <a:noFill/>
              <a:miter lim="800000"/>
              <a:headEnd/>
              <a:tailEnd/>
            </a:ln>
          </p:spPr>
        </p:pic>
      </p:grpSp>
      <p:sp>
        <p:nvSpPr>
          <p:cNvPr id="1470549" name="Text Box 85"/>
          <p:cNvSpPr txBox="1">
            <a:spLocks noChangeArrowheads="1"/>
          </p:cNvSpPr>
          <p:nvPr/>
        </p:nvSpPr>
        <p:spPr bwMode="auto">
          <a:xfrm>
            <a:off x="869950" y="6457950"/>
            <a:ext cx="2278102" cy="263779"/>
          </a:xfrm>
          <a:prstGeom prst="rect">
            <a:avLst/>
          </a:prstGeom>
          <a:noFill/>
          <a:ln w="9525">
            <a:noFill/>
            <a:miter lim="800000"/>
            <a:headEnd/>
            <a:tailEnd/>
          </a:ln>
        </p:spPr>
        <p:txBody>
          <a:bodyPr wrap="none" lIns="78348" tIns="39174" rIns="78348" bIns="39174">
            <a:spAutoFit/>
          </a:bodyPr>
          <a:lstStyle/>
          <a:p>
            <a:pPr defTabSz="784103" eaLnBrk="0" hangingPunct="0">
              <a:defRPr/>
            </a:pPr>
            <a:r>
              <a:rPr lang="en-US" altLang="zh-CN" sz="1200" dirty="0">
                <a:solidFill>
                  <a:srgbClr val="000000"/>
                </a:solidFill>
                <a:ea typeface="ＭＳ Ｐゴシック" pitchFamily="34" charset="-128"/>
              </a:rPr>
              <a:t>HUAWEI TECHNOLOGIES CO., LTD.</a:t>
            </a:r>
          </a:p>
        </p:txBody>
      </p:sp>
      <p:sp>
        <p:nvSpPr>
          <p:cNvPr id="1470550" name="Rectangle 86"/>
          <p:cNvSpPr>
            <a:spLocks noChangeArrowheads="1"/>
          </p:cNvSpPr>
          <p:nvPr/>
        </p:nvSpPr>
        <p:spPr bwMode="auto">
          <a:xfrm>
            <a:off x="7910513" y="6396039"/>
            <a:ext cx="1409700" cy="1101725"/>
          </a:xfrm>
          <a:prstGeom prst="rect">
            <a:avLst/>
          </a:prstGeom>
          <a:noFill/>
          <a:ln w="9525">
            <a:noFill/>
            <a:miter lim="800000"/>
            <a:headEnd/>
            <a:tailEnd/>
          </a:ln>
          <a:effectLst/>
        </p:spPr>
        <p:txBody>
          <a:bodyPr lIns="0" tIns="0" rIns="0" bIns="0"/>
          <a:lstStyle/>
          <a:p>
            <a:pPr defTabSz="784103" eaLnBrk="0" hangingPunct="0">
              <a:lnSpc>
                <a:spcPct val="85000"/>
              </a:lnSpc>
              <a:defRPr/>
            </a:pPr>
            <a:endParaRPr lang="de-DE" altLang="zh-CN" sz="1000" dirty="0">
              <a:solidFill>
                <a:srgbClr val="000000"/>
              </a:solidFill>
              <a:ea typeface="ＭＳ Ｐゴシック" pitchFamily="34" charset="-128"/>
            </a:endParaRPr>
          </a:p>
          <a:p>
            <a:pPr defTabSz="784103" eaLnBrk="0" hangingPunct="0">
              <a:lnSpc>
                <a:spcPct val="85000"/>
              </a:lnSpc>
              <a:defRPr/>
            </a:pPr>
            <a:r>
              <a:rPr lang="de-DE" altLang="zh-CN" sz="1000" dirty="0">
                <a:solidFill>
                  <a:srgbClr val="000000"/>
                </a:solidFill>
                <a:ea typeface="ＭＳ Ｐゴシック" pitchFamily="34" charset="-128"/>
              </a:rPr>
              <a:t>Page </a:t>
            </a:r>
            <a:fld id="{29AAAC29-5793-4E05-B1D3-96317D3A617F}" type="slidenum">
              <a:rPr lang="de-DE" altLang="zh-CN" sz="1000">
                <a:solidFill>
                  <a:srgbClr val="000000"/>
                </a:solidFill>
                <a:ea typeface="ＭＳ Ｐゴシック" pitchFamily="34" charset="-128"/>
              </a:rPr>
              <a:pPr defTabSz="784103" eaLnBrk="0" hangingPunct="0">
                <a:lnSpc>
                  <a:spcPct val="85000"/>
                </a:lnSpc>
                <a:defRPr/>
              </a:pPr>
              <a:t>‹N°›</a:t>
            </a:fld>
            <a:endParaRPr lang="en-GB" altLang="zh-CN" sz="1000" dirty="0">
              <a:solidFill>
                <a:srgbClr val="000000"/>
              </a:solidFill>
              <a:ea typeface="ＭＳ Ｐゴシック" pitchFamily="34" charset="-128"/>
            </a:endParaRPr>
          </a:p>
        </p:txBody>
      </p:sp>
      <p:sp>
        <p:nvSpPr>
          <p:cNvPr id="12297" name="Rectangle 88"/>
          <p:cNvSpPr>
            <a:spLocks noGrp="1" noChangeArrowheads="1"/>
          </p:cNvSpPr>
          <p:nvPr>
            <p:ph type="title"/>
          </p:nvPr>
        </p:nvSpPr>
        <p:spPr bwMode="auto">
          <a:xfrm>
            <a:off x="781050" y="274638"/>
            <a:ext cx="10975975" cy="1143000"/>
          </a:xfrm>
          <a:prstGeom prst="rect">
            <a:avLst/>
          </a:prstGeom>
          <a:noFill/>
          <a:ln w="9525" algn="ctr">
            <a:noFill/>
            <a:miter lim="800000"/>
            <a:headEnd/>
            <a:tailEnd/>
          </a:ln>
        </p:spPr>
        <p:txBody>
          <a:bodyPr vert="horz" wrap="square" lIns="91426" tIns="45713" rIns="91426" bIns="45713" numCol="1" anchor="ctr" anchorCtr="0" compatLnSpc="1">
            <a:prstTxWarp prst="textNoShape">
              <a:avLst/>
            </a:prstTxWarp>
          </a:bodyPr>
          <a:lstStyle/>
          <a:p>
            <a:pPr lvl="0"/>
            <a:r>
              <a:rPr lang="zh-CN" altLang="en-US"/>
              <a:t>单击此处编辑母版标题样式</a:t>
            </a:r>
          </a:p>
        </p:txBody>
      </p:sp>
      <p:sp>
        <p:nvSpPr>
          <p:cNvPr id="12298" name="Rectangle 89"/>
          <p:cNvSpPr>
            <a:spLocks noGrp="1" noChangeArrowheads="1"/>
          </p:cNvSpPr>
          <p:nvPr>
            <p:ph type="body" idx="1"/>
          </p:nvPr>
        </p:nvSpPr>
        <p:spPr bwMode="auto">
          <a:xfrm>
            <a:off x="781050" y="1600201"/>
            <a:ext cx="10975975" cy="4525963"/>
          </a:xfrm>
          <a:prstGeom prst="rect">
            <a:avLst/>
          </a:prstGeom>
          <a:noFill/>
          <a:ln w="9525" algn="ctr">
            <a:noFill/>
            <a:miter lim="800000"/>
            <a:headEnd/>
            <a:tailEnd/>
          </a:ln>
        </p:spPr>
        <p:txBody>
          <a:bodyPr vert="horz" wrap="square" lIns="91426" tIns="45713" rIns="91426" bIns="4571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470602" name="Rectangle 138"/>
          <p:cNvSpPr>
            <a:spLocks noChangeArrowheads="1"/>
          </p:cNvSpPr>
          <p:nvPr/>
        </p:nvSpPr>
        <p:spPr bwMode="auto">
          <a:xfrm>
            <a:off x="-2460624" y="528638"/>
            <a:ext cx="2460625" cy="5307012"/>
          </a:xfrm>
          <a:prstGeom prst="rect">
            <a:avLst/>
          </a:prstGeom>
          <a:noFill/>
          <a:ln w="9525">
            <a:noFill/>
            <a:miter lim="800000"/>
            <a:headEnd/>
            <a:tailEnd/>
          </a:ln>
          <a:effectLst/>
        </p:spPr>
        <p:txBody>
          <a:bodyPr lIns="87785" tIns="43893" rIns="87785" bIns="43893"/>
          <a:lstStyle/>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英文标题</a:t>
            </a:r>
            <a:r>
              <a:rPr lang="en-US" altLang="zh-CN" sz="1200" dirty="0">
                <a:solidFill>
                  <a:srgbClr val="F8F8F8"/>
                </a:solidFill>
                <a:ea typeface="华文细黑" pitchFamily="2" charset="-122"/>
              </a:rPr>
              <a:t>:32-35pt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 R153 G0 B0</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Medium</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defRPr/>
            </a:pPr>
            <a:endParaRPr lang="en-US" altLang="zh-CN"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中文标题</a:t>
            </a:r>
            <a:r>
              <a:rPr lang="en-US" altLang="zh-CN" sz="1200" dirty="0">
                <a:solidFill>
                  <a:srgbClr val="F8F8F8"/>
                </a:solidFill>
                <a:ea typeface="华文细黑" pitchFamily="2" charset="-122"/>
              </a:rPr>
              <a:t>:30-32pt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 R153 G0 B0</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字体</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黑体</a:t>
            </a: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endParaRPr lang="zh-CN" altLang="en-US"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英文正文</a:t>
            </a:r>
            <a:r>
              <a:rPr lang="en-US" altLang="zh-CN" sz="1200" dirty="0">
                <a:solidFill>
                  <a:srgbClr val="F8F8F8"/>
                </a:solidFill>
                <a:ea typeface="华文细黑" pitchFamily="2" charset="-122"/>
              </a:rPr>
              <a:t>:20-22pt</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子目录 </a:t>
            </a:r>
            <a:r>
              <a:rPr lang="en-US" altLang="zh-CN" sz="1200" dirty="0">
                <a:solidFill>
                  <a:srgbClr val="F8F8F8"/>
                </a:solidFill>
                <a:ea typeface="华文细黑" pitchFamily="2" charset="-122"/>
              </a:rPr>
              <a:t>(2-5</a:t>
            </a:r>
            <a:r>
              <a:rPr lang="zh-CN" altLang="en-US" sz="1200" dirty="0">
                <a:solidFill>
                  <a:srgbClr val="F8F8F8"/>
                </a:solidFill>
                <a:ea typeface="华文细黑" pitchFamily="2" charset="-122"/>
              </a:rPr>
              <a:t>级</a:t>
            </a:r>
            <a:r>
              <a:rPr lang="en-US" altLang="zh-CN" sz="1200" dirty="0">
                <a:solidFill>
                  <a:srgbClr val="F8F8F8"/>
                </a:solidFill>
                <a:ea typeface="华文细黑" pitchFamily="2" charset="-122"/>
              </a:rPr>
              <a:t>) :18pt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黑色</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内部使用字体 </a:t>
            </a:r>
            <a:r>
              <a:rPr lang="en-US" altLang="zh-CN" sz="1200" dirty="0">
                <a:solidFill>
                  <a:srgbClr val="F8F8F8"/>
                </a:solidFill>
                <a:latin typeface="FrutigerNext LT Medium" pitchFamily="34" charset="0"/>
                <a:ea typeface="华文细黑" pitchFamily="2" charset="-122"/>
              </a:rPr>
              <a:t>:</a:t>
            </a:r>
          </a:p>
          <a:p>
            <a:pPr marL="342847" indent="-342847" algn="r">
              <a:lnSpc>
                <a:spcPct val="125000"/>
              </a:lnSpc>
              <a:spcBef>
                <a:spcPct val="20000"/>
              </a:spcBef>
              <a:buClr>
                <a:srgbClr val="990000"/>
              </a:buClr>
              <a:defRPr/>
            </a:pPr>
            <a:r>
              <a:rPr lang="en-US" altLang="zh-CN" sz="1200" dirty="0" err="1">
                <a:solidFill>
                  <a:srgbClr val="F8F8F8"/>
                </a:solidFill>
                <a:latin typeface="FrutigerNext LT Medium" pitchFamily="34" charset="0"/>
                <a:ea typeface="华文细黑" pitchFamily="2" charset="-122"/>
              </a:rPr>
              <a:t>FrutigerNext</a:t>
            </a:r>
            <a:r>
              <a:rPr lang="en-US" altLang="zh-CN" sz="1200" dirty="0">
                <a:solidFill>
                  <a:srgbClr val="F8F8F8"/>
                </a:solidFill>
                <a:latin typeface="FrutigerNext LT Medium" pitchFamily="34" charset="0"/>
                <a:ea typeface="华文细黑" pitchFamily="2" charset="-122"/>
              </a:rPr>
              <a:t> LT Regular</a:t>
            </a:r>
          </a:p>
          <a:p>
            <a:pPr marL="342847" indent="-342847" algn="r">
              <a:lnSpc>
                <a:spcPct val="125000"/>
              </a:lnSpc>
              <a:spcBef>
                <a:spcPct val="20000"/>
              </a:spcBef>
              <a:buClr>
                <a:srgbClr val="990000"/>
              </a:buClr>
              <a:defRPr/>
            </a:pPr>
            <a:r>
              <a:rPr lang="zh-CN" altLang="en-US" sz="1200" dirty="0">
                <a:solidFill>
                  <a:srgbClr val="F8F8F8"/>
                </a:solidFill>
                <a:latin typeface="FrutigerNext LT Medium" pitchFamily="34" charset="0"/>
                <a:ea typeface="华文细黑" pitchFamily="2" charset="-122"/>
              </a:rPr>
              <a:t>外部使用字体 </a:t>
            </a:r>
            <a:r>
              <a:rPr lang="en-US" altLang="zh-CN" sz="1200" dirty="0">
                <a:solidFill>
                  <a:srgbClr val="F8F8F8"/>
                </a:solidFill>
                <a:latin typeface="FrutigerNext LT Medium" pitchFamily="34" charset="0"/>
                <a:ea typeface="华文细黑" pitchFamily="2" charset="-122"/>
              </a:rPr>
              <a:t>: Arial</a:t>
            </a:r>
          </a:p>
          <a:p>
            <a:pPr marL="342847" indent="-342847" algn="r">
              <a:lnSpc>
                <a:spcPct val="75000"/>
              </a:lnSpc>
              <a:spcBef>
                <a:spcPct val="20000"/>
              </a:spcBef>
              <a:buClr>
                <a:srgbClr val="990000"/>
              </a:buClr>
              <a:defRPr/>
            </a:pPr>
            <a:endParaRPr lang="en-US" altLang="zh-CN" sz="1200" dirty="0">
              <a:solidFill>
                <a:srgbClr val="F8F8F8"/>
              </a:solidFill>
              <a:ea typeface="华文细黑" pitchFamily="2" charset="-122"/>
            </a:endParaRP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中文正文</a:t>
            </a:r>
            <a:r>
              <a:rPr lang="en-US" altLang="zh-CN" sz="1200" dirty="0">
                <a:solidFill>
                  <a:srgbClr val="F8F8F8"/>
                </a:solidFill>
                <a:ea typeface="华文细黑" pitchFamily="2" charset="-122"/>
              </a:rPr>
              <a:t>:18-20pt</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子目录</a:t>
            </a:r>
            <a:r>
              <a:rPr lang="en-US" altLang="zh-CN" sz="1200" dirty="0">
                <a:solidFill>
                  <a:srgbClr val="F8F8F8"/>
                </a:solidFill>
                <a:ea typeface="华文细黑" pitchFamily="2" charset="-122"/>
              </a:rPr>
              <a:t>(2-5</a:t>
            </a:r>
            <a:r>
              <a:rPr lang="zh-CN" altLang="en-US" sz="1200" dirty="0">
                <a:solidFill>
                  <a:srgbClr val="F8F8F8"/>
                </a:solidFill>
                <a:ea typeface="华文细黑" pitchFamily="2" charset="-122"/>
              </a:rPr>
              <a:t>级</a:t>
            </a:r>
            <a:r>
              <a:rPr lang="en-US" altLang="zh-CN" sz="1200" dirty="0">
                <a:solidFill>
                  <a:srgbClr val="F8F8F8"/>
                </a:solidFill>
                <a:ea typeface="华文细黑" pitchFamily="2" charset="-122"/>
              </a:rPr>
              <a:t>):18pt </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颜色</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黑色</a:t>
            </a:r>
          </a:p>
          <a:p>
            <a:pPr marL="342847" indent="-342847" algn="r">
              <a:lnSpc>
                <a:spcPct val="125000"/>
              </a:lnSpc>
              <a:spcBef>
                <a:spcPct val="20000"/>
              </a:spcBef>
              <a:buClr>
                <a:srgbClr val="990000"/>
              </a:buClr>
              <a:defRPr/>
            </a:pPr>
            <a:r>
              <a:rPr lang="zh-CN" altLang="en-US" sz="1200" dirty="0">
                <a:solidFill>
                  <a:srgbClr val="F8F8F8"/>
                </a:solidFill>
                <a:ea typeface="华文细黑" pitchFamily="2" charset="-122"/>
              </a:rPr>
              <a:t>字体</a:t>
            </a:r>
            <a:r>
              <a:rPr lang="en-US" altLang="zh-CN" sz="1200" dirty="0">
                <a:solidFill>
                  <a:srgbClr val="F8F8F8"/>
                </a:solidFill>
                <a:ea typeface="华文细黑" pitchFamily="2" charset="-122"/>
              </a:rPr>
              <a:t>:</a:t>
            </a:r>
            <a:r>
              <a:rPr lang="zh-CN" altLang="en-US" sz="1200" dirty="0">
                <a:solidFill>
                  <a:srgbClr val="F8F8F8"/>
                </a:solidFill>
                <a:ea typeface="华文细黑" pitchFamily="2" charset="-122"/>
              </a:rPr>
              <a:t>细黑体 </a:t>
            </a:r>
            <a:endParaRPr lang="zh-CN" altLang="en-US" sz="1200" dirty="0">
              <a:solidFill>
                <a:srgbClr val="080808"/>
              </a:solidFill>
              <a:ea typeface="华文细黑" pitchFamily="2" charset="-122"/>
            </a:endParaRPr>
          </a:p>
        </p:txBody>
      </p:sp>
      <p:sp>
        <p:nvSpPr>
          <p:cNvPr id="1470603" name="Rectangle 139"/>
          <p:cNvSpPr>
            <a:spLocks noChangeArrowheads="1"/>
          </p:cNvSpPr>
          <p:nvPr/>
        </p:nvSpPr>
        <p:spPr bwMode="auto">
          <a:xfrm>
            <a:off x="12361864" y="5445126"/>
            <a:ext cx="1227137" cy="320675"/>
          </a:xfrm>
          <a:prstGeom prst="rect">
            <a:avLst/>
          </a:prstGeom>
          <a:solidFill>
            <a:srgbClr val="F8F8F8"/>
          </a:solidFill>
          <a:ln w="9525" algn="ctr">
            <a:noFill/>
            <a:miter lim="800000"/>
            <a:headEnd/>
            <a:tailEnd/>
          </a:ln>
          <a:effectLst/>
        </p:spPr>
        <p:txBody>
          <a:bodyPr lIns="91411" tIns="45705" rIns="91411" bIns="45705" anchor="ctr">
            <a:spAutoFit/>
          </a:bodyPr>
          <a:lstStyle/>
          <a:p>
            <a:pPr defTabSz="877752" eaLnBrk="0" hangingPunct="0">
              <a:defRPr/>
            </a:pPr>
            <a:endParaRPr lang="zh-CN" altLang="zh-CN" sz="1500" dirty="0">
              <a:solidFill>
                <a:srgbClr val="000000"/>
              </a:solidFill>
              <a:latin typeface="FrutigerNext LT Regular" pitchFamily="34" charset="0"/>
              <a:ea typeface="ＭＳ Ｐゴシック" pitchFamily="34" charset="-128"/>
            </a:endParaRPr>
          </a:p>
        </p:txBody>
      </p:sp>
      <p:grpSp>
        <p:nvGrpSpPr>
          <p:cNvPr id="3" name="Group 140"/>
          <p:cNvGrpSpPr>
            <a:grpSpLocks/>
          </p:cNvGrpSpPr>
          <p:nvPr/>
        </p:nvGrpSpPr>
        <p:grpSpPr bwMode="auto">
          <a:xfrm>
            <a:off x="12472988" y="5278438"/>
            <a:ext cx="989012" cy="184150"/>
            <a:chOff x="6657" y="3492"/>
            <a:chExt cx="527" cy="121"/>
          </a:xfrm>
        </p:grpSpPr>
        <p:sp>
          <p:nvSpPr>
            <p:cNvPr id="1470605" name="Rectangle 141"/>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defRPr/>
              </a:pPr>
              <a:endParaRPr lang="zh-CN" altLang="en-US">
                <a:solidFill>
                  <a:srgbClr val="000000"/>
                </a:solidFill>
              </a:endParaRPr>
            </a:p>
          </p:txBody>
        </p:sp>
        <p:sp>
          <p:nvSpPr>
            <p:cNvPr id="1470606" name="Rectangle 142"/>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07" name="Rectangle 143"/>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000000"/>
                </a:solidFill>
              </a:endParaRPr>
            </a:p>
          </p:txBody>
        </p:sp>
        <p:sp>
          <p:nvSpPr>
            <p:cNvPr id="1470608" name="Rectangle 144"/>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4" name="Group 145"/>
          <p:cNvGrpSpPr>
            <a:grpSpLocks/>
          </p:cNvGrpSpPr>
          <p:nvPr/>
        </p:nvGrpSpPr>
        <p:grpSpPr bwMode="auto">
          <a:xfrm>
            <a:off x="12472988" y="6203950"/>
            <a:ext cx="989012" cy="182563"/>
            <a:chOff x="6657" y="4103"/>
            <a:chExt cx="527" cy="121"/>
          </a:xfrm>
        </p:grpSpPr>
        <p:sp>
          <p:nvSpPr>
            <p:cNvPr id="1470610" name="Rectangle 146"/>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1" name="Rectangle 147"/>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2" name="Rectangle 148"/>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3" name="Rectangle 149"/>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5" name="Group 150"/>
          <p:cNvGrpSpPr>
            <a:grpSpLocks/>
          </p:cNvGrpSpPr>
          <p:nvPr/>
        </p:nvGrpSpPr>
        <p:grpSpPr bwMode="auto">
          <a:xfrm>
            <a:off x="12472988" y="6450013"/>
            <a:ext cx="989012" cy="182562"/>
            <a:chOff x="6657" y="4266"/>
            <a:chExt cx="527" cy="121"/>
          </a:xfrm>
        </p:grpSpPr>
        <p:sp>
          <p:nvSpPr>
            <p:cNvPr id="1470615" name="Rectangle 151"/>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6" name="Rectangle 152"/>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7" name="Rectangle 153"/>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ndParaRPr>
            </a:p>
          </p:txBody>
        </p:sp>
        <p:sp>
          <p:nvSpPr>
            <p:cNvPr id="1470618" name="Rectangle 154"/>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6" name="Group 155"/>
          <p:cNvGrpSpPr>
            <a:grpSpLocks/>
          </p:cNvGrpSpPr>
          <p:nvPr/>
        </p:nvGrpSpPr>
        <p:grpSpPr bwMode="auto">
          <a:xfrm>
            <a:off x="12472988" y="5527675"/>
            <a:ext cx="989012" cy="182563"/>
            <a:chOff x="6657" y="3656"/>
            <a:chExt cx="527" cy="121"/>
          </a:xfrm>
        </p:grpSpPr>
        <p:sp>
          <p:nvSpPr>
            <p:cNvPr id="1470620" name="Rectangle 156"/>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1" name="Rectangle 157"/>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2" name="Rectangle 158"/>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3" name="Rectangle 159"/>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7" name="Group 160"/>
          <p:cNvGrpSpPr>
            <a:grpSpLocks/>
          </p:cNvGrpSpPr>
          <p:nvPr/>
        </p:nvGrpSpPr>
        <p:grpSpPr bwMode="auto">
          <a:xfrm>
            <a:off x="12472988" y="5957888"/>
            <a:ext cx="989012" cy="182562"/>
            <a:chOff x="6657" y="3941"/>
            <a:chExt cx="527" cy="121"/>
          </a:xfrm>
        </p:grpSpPr>
        <p:sp>
          <p:nvSpPr>
            <p:cNvPr id="1470625" name="Rectangle 161"/>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6" name="Rectangle 162"/>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7" name="Rectangle 163"/>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sp>
          <p:nvSpPr>
            <p:cNvPr id="1470628" name="Rectangle 164"/>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8" name="Group 165"/>
          <p:cNvGrpSpPr>
            <a:grpSpLocks/>
          </p:cNvGrpSpPr>
          <p:nvPr/>
        </p:nvGrpSpPr>
        <p:grpSpPr bwMode="auto">
          <a:xfrm>
            <a:off x="12472988" y="6697663"/>
            <a:ext cx="989012" cy="182562"/>
            <a:chOff x="6657" y="4430"/>
            <a:chExt cx="527" cy="121"/>
          </a:xfrm>
        </p:grpSpPr>
        <p:sp>
          <p:nvSpPr>
            <p:cNvPr id="1470630" name="Rectangle 166"/>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1" name="Rectangle 167"/>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2" name="Rectangle 168"/>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3" name="Rectangle 169"/>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9" name="Group 170"/>
          <p:cNvGrpSpPr>
            <a:grpSpLocks/>
          </p:cNvGrpSpPr>
          <p:nvPr/>
        </p:nvGrpSpPr>
        <p:grpSpPr bwMode="auto">
          <a:xfrm>
            <a:off x="12472988" y="5032375"/>
            <a:ext cx="989012" cy="184150"/>
            <a:chOff x="6657" y="3329"/>
            <a:chExt cx="527" cy="122"/>
          </a:xfrm>
        </p:grpSpPr>
        <p:sp>
          <p:nvSpPr>
            <p:cNvPr id="1470635" name="Rectangle 171"/>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6" name="Rectangle 172"/>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7" name="Rectangle 173"/>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38" name="Rectangle 174"/>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0" name="Group 175"/>
          <p:cNvGrpSpPr>
            <a:grpSpLocks/>
          </p:cNvGrpSpPr>
          <p:nvPr/>
        </p:nvGrpSpPr>
        <p:grpSpPr bwMode="auto">
          <a:xfrm>
            <a:off x="12472988" y="4600575"/>
            <a:ext cx="989012" cy="182563"/>
            <a:chOff x="6657" y="3043"/>
            <a:chExt cx="527" cy="121"/>
          </a:xfrm>
        </p:grpSpPr>
        <p:sp>
          <p:nvSpPr>
            <p:cNvPr id="1470640" name="Rectangle 176"/>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1" name="Rectangle 177"/>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2" name="Rectangle 178"/>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3" name="Rectangle 179"/>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defRPr/>
              </a:pPr>
              <a:endParaRPr lang="zh-CN" altLang="en-US">
                <a:solidFill>
                  <a:srgbClr val="000000"/>
                </a:solidFill>
              </a:endParaRPr>
            </a:p>
          </p:txBody>
        </p:sp>
      </p:grpSp>
      <p:grpSp>
        <p:nvGrpSpPr>
          <p:cNvPr id="11" name="Group 180"/>
          <p:cNvGrpSpPr>
            <a:grpSpLocks/>
          </p:cNvGrpSpPr>
          <p:nvPr/>
        </p:nvGrpSpPr>
        <p:grpSpPr bwMode="auto">
          <a:xfrm>
            <a:off x="12472988" y="4354513"/>
            <a:ext cx="989012" cy="184150"/>
            <a:chOff x="6657" y="2881"/>
            <a:chExt cx="527" cy="121"/>
          </a:xfrm>
        </p:grpSpPr>
        <p:sp>
          <p:nvSpPr>
            <p:cNvPr id="1470645" name="Rectangle 181"/>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6" name="Rectangle 182"/>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7" name="Rectangle 183"/>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defRPr/>
              </a:pPr>
              <a:endParaRPr lang="zh-CN" altLang="en-US">
                <a:solidFill>
                  <a:srgbClr val="000000"/>
                </a:solidFill>
              </a:endParaRPr>
            </a:p>
          </p:txBody>
        </p:sp>
        <p:sp>
          <p:nvSpPr>
            <p:cNvPr id="1470648" name="Rectangle 184"/>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defRPr/>
              </a:pPr>
              <a:endParaRPr lang="zh-CN" altLang="en-US">
                <a:solidFill>
                  <a:srgbClr val="000000"/>
                </a:solidFill>
              </a:endParaRPr>
            </a:p>
          </p:txBody>
        </p:sp>
      </p:grpSp>
      <p:sp>
        <p:nvSpPr>
          <p:cNvPr id="1470649" name="Rectangle 185"/>
          <p:cNvSpPr>
            <a:spLocks noChangeArrowheads="1"/>
          </p:cNvSpPr>
          <p:nvPr/>
        </p:nvSpPr>
        <p:spPr bwMode="auto">
          <a:xfrm>
            <a:off x="12269788" y="2263775"/>
            <a:ext cx="1401762" cy="2654300"/>
          </a:xfrm>
          <a:prstGeom prst="rect">
            <a:avLst/>
          </a:prstGeom>
          <a:noFill/>
          <a:ln w="9525">
            <a:noFill/>
            <a:miter lim="800000"/>
            <a:headEnd/>
            <a:tailEnd/>
          </a:ln>
          <a:effectLst/>
        </p:spPr>
        <p:txBody>
          <a:bodyPr lIns="87785" tIns="43893" rIns="87785" bIns="43893"/>
          <a:lstStyle/>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配色参考方案：</a:t>
            </a:r>
          </a:p>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建议同一页面内不超过四种颜色，以下是９组配色方案，同一页面内只选择一组使用。</a:t>
            </a:r>
          </a:p>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（仅供参考）</a:t>
            </a:r>
          </a:p>
        </p:txBody>
      </p:sp>
      <p:sp>
        <p:nvSpPr>
          <p:cNvPr id="1470650" name="Rectangle 186"/>
          <p:cNvSpPr>
            <a:spLocks noChangeArrowheads="1"/>
          </p:cNvSpPr>
          <p:nvPr/>
        </p:nvSpPr>
        <p:spPr bwMode="auto">
          <a:xfrm>
            <a:off x="12269788" y="-61913"/>
            <a:ext cx="1401762" cy="838201"/>
          </a:xfrm>
          <a:prstGeom prst="rect">
            <a:avLst/>
          </a:prstGeom>
          <a:noFill/>
          <a:ln w="9525">
            <a:noFill/>
            <a:miter lim="800000"/>
            <a:headEnd/>
            <a:tailEnd/>
          </a:ln>
          <a:effectLst/>
        </p:spPr>
        <p:txBody>
          <a:bodyPr lIns="87785" tIns="43893" rIns="87785" bIns="43893"/>
          <a:lstStyle/>
          <a:p>
            <a:pPr marL="342847" indent="-342847">
              <a:lnSpc>
                <a:spcPct val="120000"/>
              </a:lnSpc>
              <a:spcBef>
                <a:spcPct val="20000"/>
              </a:spcBef>
              <a:buClr>
                <a:srgbClr val="990000"/>
              </a:buClr>
              <a:defRPr/>
            </a:pPr>
            <a:r>
              <a:rPr lang="zh-CN" altLang="en-US" sz="1200" dirty="0">
                <a:solidFill>
                  <a:srgbClr val="F8F8F8"/>
                </a:solidFill>
                <a:latin typeface="华文细黑" pitchFamily="2" charset="-122"/>
                <a:ea typeface="华文细黑" pitchFamily="2" charset="-122"/>
              </a:rPr>
              <a:t>客户或者合作伙伴的标志放在右上角</a:t>
            </a:r>
            <a:r>
              <a:rPr lang="en-US" altLang="zh-CN" sz="1200" dirty="0">
                <a:solidFill>
                  <a:srgbClr val="F8F8F8"/>
                </a:solidFill>
                <a:latin typeface="华文细黑" pitchFamily="2" charset="-122"/>
                <a:ea typeface="华文细黑" pitchFamily="2" charset="-122"/>
              </a:rPr>
              <a:t>.</a:t>
            </a:r>
          </a:p>
        </p:txBody>
      </p:sp>
      <p:pic>
        <p:nvPicPr>
          <p:cNvPr id="63" name="Picture 77" descr="Logo"/>
          <p:cNvPicPr>
            <a:picLocks noChangeAspect="1" noChangeArrowheads="1"/>
          </p:cNvPicPr>
          <p:nvPr/>
        </p:nvPicPr>
        <p:blipFill>
          <a:blip r:embed="rId19" cstate="print"/>
          <a:srcRect/>
          <a:stretch>
            <a:fillRect/>
          </a:stretch>
        </p:blipFill>
        <p:spPr bwMode="auto">
          <a:xfrm>
            <a:off x="11468235" y="6251172"/>
            <a:ext cx="541546" cy="540328"/>
          </a:xfrm>
          <a:prstGeom prst="rect">
            <a:avLst/>
          </a:prstGeom>
          <a:noFill/>
          <a:ln w="9525">
            <a:noFill/>
            <a:miter lim="800000"/>
            <a:headEnd/>
            <a:tailEnd/>
          </a:ln>
        </p:spPr>
      </p:pic>
      <p:sp>
        <p:nvSpPr>
          <p:cNvPr id="64" name="Text Box 85"/>
          <p:cNvSpPr txBox="1">
            <a:spLocks noChangeArrowheads="1"/>
          </p:cNvSpPr>
          <p:nvPr/>
        </p:nvSpPr>
        <p:spPr bwMode="auto">
          <a:xfrm>
            <a:off x="4668828" y="6451357"/>
            <a:ext cx="1647865" cy="263779"/>
          </a:xfrm>
          <a:prstGeom prst="rect">
            <a:avLst/>
          </a:prstGeom>
          <a:noFill/>
          <a:ln w="9525">
            <a:noFill/>
            <a:miter lim="800000"/>
            <a:headEnd/>
            <a:tailEnd/>
          </a:ln>
        </p:spPr>
        <p:txBody>
          <a:bodyPr wrap="none" lIns="78348" tIns="39174" rIns="78348" bIns="39174">
            <a:spAutoFit/>
          </a:bodyPr>
          <a:lstStyle/>
          <a:p>
            <a:pPr defTabSz="784103" eaLnBrk="0" hangingPunct="0">
              <a:defRPr/>
            </a:pPr>
            <a:r>
              <a:rPr lang="en-US" altLang="zh-CN" sz="1200" dirty="0">
                <a:solidFill>
                  <a:srgbClr val="000000"/>
                </a:solidFill>
                <a:ea typeface="ＭＳ Ｐゴシック" pitchFamily="34" charset="-128"/>
              </a:rPr>
              <a:t>HUAWEI CONFIDENTIAL</a:t>
            </a:r>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4013" r:id="rId15"/>
  </p:sldLayoutIdLst>
  <p:transition/>
  <p:hf sldNum="0" hdr="0" ftr="0"/>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5pPr>
      <a:lvl6pPr marL="457129"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6pPr>
      <a:lvl7pPr marL="914258"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7pPr>
      <a:lvl8pPr marL="1371387"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8pPr>
      <a:lvl9pPr marL="1828516" algn="l" rtl="0" fontAlgn="base">
        <a:spcBef>
          <a:spcPct val="0"/>
        </a:spcBef>
        <a:spcAft>
          <a:spcPct val="0"/>
        </a:spcAft>
        <a:defRPr sz="3200" b="1">
          <a:solidFill>
            <a:srgbClr val="990000"/>
          </a:solidFill>
          <a:latin typeface="FrutigerNext LT Medium" pitchFamily="34" charset="0"/>
          <a:ea typeface="华文细黑" pitchFamily="2" charset="-122"/>
          <a:cs typeface="宋体" pitchFamily="2" charset="-122"/>
        </a:defRPr>
      </a:lvl9pPr>
    </p:titleStyle>
    <p:bodyStyle>
      <a:lvl1pPr marL="342847" indent="-342847"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2835" indent="-285706" algn="l" rtl="0" eaLnBrk="0" fontAlgn="base" hangingPunct="0">
        <a:spcBef>
          <a:spcPct val="20000"/>
        </a:spcBef>
        <a:spcAft>
          <a:spcPct val="0"/>
        </a:spcAft>
        <a:buFont typeface="Arial" pitchFamily="34" charset="0"/>
        <a:buChar char="›"/>
        <a:defRPr sz="2000">
          <a:solidFill>
            <a:schemeClr val="tx1"/>
          </a:solidFill>
          <a:latin typeface="+mn-lt"/>
          <a:ea typeface="+mn-ea"/>
          <a:cs typeface="+mn-cs"/>
        </a:defRPr>
      </a:lvl2pPr>
      <a:lvl3pPr marL="1142822" indent="-228565"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599951" indent="-228565" algn="l" rtl="0" eaLnBrk="0" fontAlgn="base" hangingPunct="0">
        <a:spcBef>
          <a:spcPct val="20000"/>
        </a:spcBef>
        <a:spcAft>
          <a:spcPct val="0"/>
        </a:spcAft>
        <a:buChar char="–"/>
        <a:defRPr sz="1600">
          <a:solidFill>
            <a:schemeClr val="tx1"/>
          </a:solidFill>
          <a:latin typeface="+mn-lt"/>
          <a:ea typeface="+mn-ea"/>
          <a:cs typeface="+mn-cs"/>
        </a:defRPr>
      </a:lvl4pPr>
      <a:lvl5pPr marL="2057080" indent="-228565" algn="l" rtl="0" eaLnBrk="0" fontAlgn="base" hangingPunct="0">
        <a:spcBef>
          <a:spcPct val="20000"/>
        </a:spcBef>
        <a:spcAft>
          <a:spcPct val="0"/>
        </a:spcAft>
        <a:buFont typeface="Arial" pitchFamily="34" charset="0"/>
        <a:buChar char="~"/>
        <a:defRPr sz="1600">
          <a:solidFill>
            <a:schemeClr val="tx1"/>
          </a:solidFill>
          <a:latin typeface="+mn-lt"/>
          <a:ea typeface="+mn-ea"/>
          <a:cs typeface="+mn-cs"/>
        </a:defRPr>
      </a:lvl5pPr>
      <a:lvl6pPr marL="2514209" indent="-228565" algn="l" rtl="0" fontAlgn="base">
        <a:spcBef>
          <a:spcPct val="20000"/>
        </a:spcBef>
        <a:spcAft>
          <a:spcPct val="0"/>
        </a:spcAft>
        <a:buFont typeface="Arial" pitchFamily="34" charset="0"/>
        <a:buChar char="~"/>
        <a:defRPr sz="1600">
          <a:solidFill>
            <a:schemeClr val="tx1"/>
          </a:solidFill>
          <a:latin typeface="+mn-lt"/>
          <a:ea typeface="+mn-ea"/>
          <a:cs typeface="+mn-cs"/>
        </a:defRPr>
      </a:lvl6pPr>
      <a:lvl7pPr marL="2971338" indent="-228565" algn="l" rtl="0" fontAlgn="base">
        <a:spcBef>
          <a:spcPct val="20000"/>
        </a:spcBef>
        <a:spcAft>
          <a:spcPct val="0"/>
        </a:spcAft>
        <a:buFont typeface="Arial" pitchFamily="34" charset="0"/>
        <a:buChar char="~"/>
        <a:defRPr sz="1600">
          <a:solidFill>
            <a:schemeClr val="tx1"/>
          </a:solidFill>
          <a:latin typeface="+mn-lt"/>
          <a:ea typeface="+mn-ea"/>
          <a:cs typeface="+mn-cs"/>
        </a:defRPr>
      </a:lvl7pPr>
      <a:lvl8pPr marL="3428467" indent="-228565" algn="l" rtl="0" fontAlgn="base">
        <a:spcBef>
          <a:spcPct val="20000"/>
        </a:spcBef>
        <a:spcAft>
          <a:spcPct val="0"/>
        </a:spcAft>
        <a:buFont typeface="Arial" pitchFamily="34" charset="0"/>
        <a:buChar char="~"/>
        <a:defRPr sz="1600">
          <a:solidFill>
            <a:schemeClr val="tx1"/>
          </a:solidFill>
          <a:latin typeface="+mn-lt"/>
          <a:ea typeface="+mn-ea"/>
          <a:cs typeface="+mn-cs"/>
        </a:defRPr>
      </a:lvl8pPr>
      <a:lvl9pPr marL="3885596" indent="-228565" algn="l" rtl="0" fontAlgn="base">
        <a:spcBef>
          <a:spcPct val="20000"/>
        </a:spcBef>
        <a:spcAft>
          <a:spcPct val="0"/>
        </a:spcAft>
        <a:buFont typeface="Arial" pitchFamily="34" charset="0"/>
        <a:buChar char="~"/>
        <a:defRPr sz="1600">
          <a:solidFill>
            <a:schemeClr val="tx1"/>
          </a:solidFill>
          <a:latin typeface="+mn-lt"/>
          <a:ea typeface="+mn-ea"/>
          <a:cs typeface="+mn-cs"/>
        </a:defRPr>
      </a:lvl9pPr>
    </p:bodyStyle>
    <p:otherStyle>
      <a:defPPr>
        <a:defRPr lang="zh-CN"/>
      </a:defPPr>
      <a:lvl1pPr marL="0" algn="l" defTabSz="914258" rtl="0" eaLnBrk="1" latinLnBrk="0" hangingPunct="1">
        <a:defRPr sz="1800" kern="1200">
          <a:solidFill>
            <a:schemeClr val="tx1"/>
          </a:solidFill>
          <a:latin typeface="+mn-lt"/>
          <a:ea typeface="+mn-ea"/>
          <a:cs typeface="+mn-cs"/>
        </a:defRPr>
      </a:lvl1pPr>
      <a:lvl2pPr marL="457129" algn="l" defTabSz="914258" rtl="0" eaLnBrk="1" latinLnBrk="0" hangingPunct="1">
        <a:defRPr sz="1800" kern="1200">
          <a:solidFill>
            <a:schemeClr val="tx1"/>
          </a:solidFill>
          <a:latin typeface="+mn-lt"/>
          <a:ea typeface="+mn-ea"/>
          <a:cs typeface="+mn-cs"/>
        </a:defRPr>
      </a:lvl2pPr>
      <a:lvl3pPr marL="914258" algn="l" defTabSz="914258" rtl="0" eaLnBrk="1" latinLnBrk="0" hangingPunct="1">
        <a:defRPr sz="1800" kern="1200">
          <a:solidFill>
            <a:schemeClr val="tx1"/>
          </a:solidFill>
          <a:latin typeface="+mn-lt"/>
          <a:ea typeface="+mn-ea"/>
          <a:cs typeface="+mn-cs"/>
        </a:defRPr>
      </a:lvl3pPr>
      <a:lvl4pPr marL="1371387" algn="l" defTabSz="914258" rtl="0" eaLnBrk="1" latinLnBrk="0" hangingPunct="1">
        <a:defRPr sz="1800" kern="1200">
          <a:solidFill>
            <a:schemeClr val="tx1"/>
          </a:solidFill>
          <a:latin typeface="+mn-lt"/>
          <a:ea typeface="+mn-ea"/>
          <a:cs typeface="+mn-cs"/>
        </a:defRPr>
      </a:lvl4pPr>
      <a:lvl5pPr marL="1828516" algn="l" defTabSz="914258" rtl="0" eaLnBrk="1" latinLnBrk="0" hangingPunct="1">
        <a:defRPr sz="1800" kern="1200">
          <a:solidFill>
            <a:schemeClr val="tx1"/>
          </a:solidFill>
          <a:latin typeface="+mn-lt"/>
          <a:ea typeface="+mn-ea"/>
          <a:cs typeface="+mn-cs"/>
        </a:defRPr>
      </a:lvl5pPr>
      <a:lvl6pPr marL="2285645" algn="l" defTabSz="914258" rtl="0" eaLnBrk="1" latinLnBrk="0" hangingPunct="1">
        <a:defRPr sz="1800" kern="1200">
          <a:solidFill>
            <a:schemeClr val="tx1"/>
          </a:solidFill>
          <a:latin typeface="+mn-lt"/>
          <a:ea typeface="+mn-ea"/>
          <a:cs typeface="+mn-cs"/>
        </a:defRPr>
      </a:lvl6pPr>
      <a:lvl7pPr marL="2742774" algn="l" defTabSz="914258" rtl="0" eaLnBrk="1" latinLnBrk="0" hangingPunct="1">
        <a:defRPr sz="1800" kern="1200">
          <a:solidFill>
            <a:schemeClr val="tx1"/>
          </a:solidFill>
          <a:latin typeface="+mn-lt"/>
          <a:ea typeface="+mn-ea"/>
          <a:cs typeface="+mn-cs"/>
        </a:defRPr>
      </a:lvl7pPr>
      <a:lvl8pPr marL="3199903" algn="l" defTabSz="914258" rtl="0" eaLnBrk="1" latinLnBrk="0" hangingPunct="1">
        <a:defRPr sz="1800" kern="1200">
          <a:solidFill>
            <a:schemeClr val="tx1"/>
          </a:solidFill>
          <a:latin typeface="+mn-lt"/>
          <a:ea typeface="+mn-ea"/>
          <a:cs typeface="+mn-cs"/>
        </a:defRPr>
      </a:lvl8pPr>
      <a:lvl9pPr marL="3657032" algn="l" defTabSz="91425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53.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 y="2255472"/>
            <a:ext cx="11721737" cy="1367154"/>
          </a:xfrm>
        </p:spPr>
        <p:txBody>
          <a:bodyPr/>
          <a:lstStyle/>
          <a:p>
            <a:pPr algn="ct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Senegal </a:t>
            </a:r>
            <a:r>
              <a:rPr lang="en-US" altLang="zh-CN" dirty="0" err="1">
                <a:latin typeface="Arial Unicode MS" panose="020B0604020202020204" pitchFamily="34" charset="-122"/>
                <a:ea typeface="Arial Unicode MS" panose="020B0604020202020204" pitchFamily="34" charset="-122"/>
                <a:cs typeface="Arial Unicode MS" panose="020B0604020202020204" pitchFamily="34" charset="-122"/>
              </a:rPr>
              <a:t>Sonatel</a:t>
            </a: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 NB-IoT </a:t>
            </a:r>
            <a:r>
              <a:rPr lang="en-US" altLang="zh-CN" dirty="0" err="1">
                <a:latin typeface="Arial Unicode MS" panose="020B0604020202020204" pitchFamily="34" charset="-122"/>
                <a:ea typeface="Arial Unicode MS" panose="020B0604020202020204" pitchFamily="34" charset="-122"/>
                <a:cs typeface="Arial Unicode MS" panose="020B0604020202020204" pitchFamily="34" charset="-122"/>
              </a:rPr>
              <a:t>vEPC</a:t>
            </a:r>
            <a:b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br>
            <a:r>
              <a:rPr lang="en-US" altLang="zh-CN" dirty="0">
                <a:latin typeface="Arial Unicode MS" panose="020B0604020202020204" pitchFamily="34" charset="-122"/>
                <a:ea typeface="Arial Unicode MS" panose="020B0604020202020204" pitchFamily="34" charset="-122"/>
                <a:cs typeface="Arial Unicode MS" panose="020B0604020202020204" pitchFamily="34" charset="-122"/>
              </a:rPr>
              <a:t>Technical Solution and Workload</a:t>
            </a:r>
            <a:endParaRPr lang="zh-CN" altLang="en-US"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Freeform 13"/>
          <p:cNvSpPr>
            <a:spLocks/>
          </p:cNvSpPr>
          <p:nvPr/>
        </p:nvSpPr>
        <p:spPr bwMode="auto">
          <a:xfrm>
            <a:off x="4554516" y="2903502"/>
            <a:ext cx="1045865" cy="559832"/>
          </a:xfrm>
          <a:custGeom>
            <a:avLst/>
            <a:gdLst>
              <a:gd name="T0" fmla="*/ 570 w 662"/>
              <a:gd name="T1" fmla="*/ 174 h 373"/>
              <a:gd name="T2" fmla="*/ 576 w 662"/>
              <a:gd name="T3" fmla="*/ 135 h 373"/>
              <a:gd name="T4" fmla="*/ 441 w 662"/>
              <a:gd name="T5" fmla="*/ 0 h 373"/>
              <a:gd name="T6" fmla="*/ 319 w 662"/>
              <a:gd name="T7" fmla="*/ 77 h 373"/>
              <a:gd name="T8" fmla="*/ 236 w 662"/>
              <a:gd name="T9" fmla="*/ 41 h 373"/>
              <a:gd name="T10" fmla="*/ 122 w 662"/>
              <a:gd name="T11" fmla="*/ 156 h 373"/>
              <a:gd name="T12" fmla="*/ 123 w 662"/>
              <a:gd name="T13" fmla="*/ 174 h 373"/>
              <a:gd name="T14" fmla="*/ 100 w 662"/>
              <a:gd name="T15" fmla="*/ 174 h 373"/>
              <a:gd name="T16" fmla="*/ 0 w 662"/>
              <a:gd name="T17" fmla="*/ 273 h 373"/>
              <a:gd name="T18" fmla="*/ 100 w 662"/>
              <a:gd name="T19" fmla="*/ 373 h 373"/>
              <a:gd name="T20" fmla="*/ 469 w 662"/>
              <a:gd name="T21" fmla="*/ 373 h 373"/>
              <a:gd name="T22" fmla="*/ 563 w 662"/>
              <a:gd name="T23" fmla="*/ 373 h 373"/>
              <a:gd name="T24" fmla="*/ 662 w 662"/>
              <a:gd name="T25" fmla="*/ 273 h 373"/>
              <a:gd name="T26" fmla="*/ 570 w 662"/>
              <a:gd name="T27" fmla="*/ 17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2" h="373">
                <a:moveTo>
                  <a:pt x="570" y="174"/>
                </a:moveTo>
                <a:cubicBezTo>
                  <a:pt x="574" y="162"/>
                  <a:pt x="576" y="148"/>
                  <a:pt x="576" y="135"/>
                </a:cubicBezTo>
                <a:cubicBezTo>
                  <a:pt x="576" y="60"/>
                  <a:pt x="515" y="0"/>
                  <a:pt x="441" y="0"/>
                </a:cubicBezTo>
                <a:cubicBezTo>
                  <a:pt x="387" y="0"/>
                  <a:pt x="340" y="31"/>
                  <a:pt x="319" y="77"/>
                </a:cubicBezTo>
                <a:cubicBezTo>
                  <a:pt x="298" y="55"/>
                  <a:pt x="269" y="41"/>
                  <a:pt x="236" y="41"/>
                </a:cubicBezTo>
                <a:cubicBezTo>
                  <a:pt x="173" y="41"/>
                  <a:pt x="122" y="92"/>
                  <a:pt x="122" y="156"/>
                </a:cubicBezTo>
                <a:cubicBezTo>
                  <a:pt x="122" y="162"/>
                  <a:pt x="122" y="168"/>
                  <a:pt x="123" y="174"/>
                </a:cubicBezTo>
                <a:cubicBezTo>
                  <a:pt x="100" y="174"/>
                  <a:pt x="100" y="174"/>
                  <a:pt x="100" y="174"/>
                </a:cubicBezTo>
                <a:cubicBezTo>
                  <a:pt x="45" y="174"/>
                  <a:pt x="0" y="218"/>
                  <a:pt x="0" y="273"/>
                </a:cubicBezTo>
                <a:cubicBezTo>
                  <a:pt x="0" y="328"/>
                  <a:pt x="45" y="373"/>
                  <a:pt x="100" y="373"/>
                </a:cubicBezTo>
                <a:cubicBezTo>
                  <a:pt x="469" y="373"/>
                  <a:pt x="469" y="373"/>
                  <a:pt x="469" y="373"/>
                </a:cubicBezTo>
                <a:cubicBezTo>
                  <a:pt x="563" y="373"/>
                  <a:pt x="563" y="373"/>
                  <a:pt x="563" y="373"/>
                </a:cubicBezTo>
                <a:cubicBezTo>
                  <a:pt x="618" y="373"/>
                  <a:pt x="662" y="328"/>
                  <a:pt x="662" y="273"/>
                </a:cubicBezTo>
                <a:cubicBezTo>
                  <a:pt x="662" y="221"/>
                  <a:pt x="622" y="178"/>
                  <a:pt x="570" y="174"/>
                </a:cubicBezTo>
                <a:close/>
              </a:path>
            </a:pathLst>
          </a:custGeom>
          <a:solidFill>
            <a:srgbClr val="92D050"/>
          </a:solidFill>
          <a:ln>
            <a:noFill/>
          </a:ln>
        </p:spPr>
        <p:txBody>
          <a:bodyPr vert="horz" wrap="square" lIns="121820" tIns="60910" rIns="121820" bIns="60910" numCol="1" anchor="t" anchorCtr="0" compatLnSpc="1">
            <a:prstTxWarp prst="textNoShape">
              <a:avLst/>
            </a:prstTxWarp>
          </a:bodyPr>
          <a:lstStyle/>
          <a:p>
            <a:pPr defTabSz="913851"/>
            <a:endParaRPr lang="zh-CN" altLang="en-US" sz="1599">
              <a:solidFill>
                <a:srgbClr val="000000"/>
              </a:solidFill>
            </a:endParaRPr>
          </a:p>
        </p:txBody>
      </p:sp>
      <p:sp>
        <p:nvSpPr>
          <p:cNvPr id="2" name="标题 1"/>
          <p:cNvSpPr>
            <a:spLocks noGrp="1"/>
          </p:cNvSpPr>
          <p:nvPr>
            <p:ph type="title"/>
          </p:nvPr>
        </p:nvSpPr>
        <p:spPr>
          <a:xfrm>
            <a:off x="63406" y="44581"/>
            <a:ext cx="10975658" cy="586664"/>
          </a:xfrm>
        </p:spPr>
        <p:txBody>
          <a:bodyPr/>
          <a:lstStyle/>
          <a:p>
            <a:r>
              <a:rPr lang="en-US" altLang="zh-CN" dirty="0" err="1">
                <a:solidFill>
                  <a:srgbClr val="990000"/>
                </a:solidFill>
                <a:latin typeface="微软雅黑" pitchFamily="34" charset="-122"/>
                <a:ea typeface="微软雅黑" pitchFamily="34" charset="-122"/>
                <a:sym typeface="Huawei Script Regular" charset="0"/>
              </a:rPr>
              <a:t>Backgroud</a:t>
            </a:r>
            <a:r>
              <a:rPr lang="en-US" altLang="zh-CN" dirty="0">
                <a:solidFill>
                  <a:srgbClr val="990000"/>
                </a:solidFill>
                <a:latin typeface="微软雅黑" pitchFamily="34" charset="-122"/>
                <a:ea typeface="微软雅黑" pitchFamily="34" charset="-122"/>
                <a:sym typeface="Huawei Script Regular" charset="0"/>
              </a:rPr>
              <a:t> and General Solution:</a:t>
            </a:r>
            <a:endParaRPr lang="zh-CN" altLang="en-US" dirty="0">
              <a:solidFill>
                <a:srgbClr val="990000"/>
              </a:solidFill>
              <a:latin typeface="微软雅黑" pitchFamily="34" charset="-122"/>
              <a:ea typeface="微软雅黑" pitchFamily="34" charset="-122"/>
              <a:sym typeface="Huawei Script Regular" charset="0"/>
            </a:endParaRPr>
          </a:p>
        </p:txBody>
      </p:sp>
      <p:grpSp>
        <p:nvGrpSpPr>
          <p:cNvPr id="3" name="组合 146"/>
          <p:cNvGrpSpPr/>
          <p:nvPr/>
        </p:nvGrpSpPr>
        <p:grpSpPr>
          <a:xfrm>
            <a:off x="1266412" y="955367"/>
            <a:ext cx="8280227" cy="1106649"/>
            <a:chOff x="905436" y="5227392"/>
            <a:chExt cx="8280227" cy="1106649"/>
          </a:xfrm>
        </p:grpSpPr>
        <p:sp>
          <p:nvSpPr>
            <p:cNvPr id="123" name="矩形 122"/>
            <p:cNvSpPr/>
            <p:nvPr/>
          </p:nvSpPr>
          <p:spPr>
            <a:xfrm>
              <a:off x="1194856" y="5647026"/>
              <a:ext cx="7990807" cy="276975"/>
            </a:xfrm>
            <a:prstGeom prst="rect">
              <a:avLst/>
            </a:prstGeom>
          </p:spPr>
          <p:txBody>
            <a:bodyPr wrap="square" lIns="91416" tIns="45708" rIns="91416" bIns="45708">
              <a:spAutoFit/>
            </a:bodyPr>
            <a:lstStyle/>
            <a:p>
              <a:r>
                <a:rPr lang="en-US" altLang="zh-CN" sz="1200" dirty="0" err="1">
                  <a:latin typeface="Arial" panose="020B0604020202020204" pitchFamily="34" charset="0"/>
                  <a:ea typeface="微软雅黑" panose="020B0503020204020204" pitchFamily="34" charset="-122"/>
                </a:rPr>
                <a:t>vEPC</a:t>
              </a:r>
              <a:r>
                <a:rPr lang="zh-CN" altLang="en-US" sz="1200" dirty="0">
                  <a:latin typeface="Arial" panose="020B0604020202020204" pitchFamily="34" charset="0"/>
                  <a:ea typeface="微软雅黑" panose="020B0503020204020204" pitchFamily="34" charset="-122"/>
                </a:rPr>
                <a:t> </a:t>
              </a:r>
              <a:r>
                <a:rPr lang="en-US" altLang="zh-CN" sz="1200" dirty="0">
                  <a:latin typeface="Arial" panose="020B0604020202020204" pitchFamily="34" charset="0"/>
                  <a:ea typeface="微软雅黑" panose="020B0503020204020204" pitchFamily="34" charset="-122"/>
                </a:rPr>
                <a:t>is using CUPS platform.</a:t>
              </a:r>
              <a:endParaRPr lang="zh-CN" altLang="en-US" sz="1200" dirty="0">
                <a:latin typeface="Arial" panose="020B0604020202020204" pitchFamily="34" charset="0"/>
                <a:ea typeface="微软雅黑" panose="020B0503020204020204" pitchFamily="34" charset="-122"/>
              </a:endParaRPr>
            </a:p>
          </p:txBody>
        </p:sp>
        <p:sp>
          <p:nvSpPr>
            <p:cNvPr id="126" name="椭圆 125"/>
            <p:cNvSpPr/>
            <p:nvPr/>
          </p:nvSpPr>
          <p:spPr bwMode="auto">
            <a:xfrm>
              <a:off x="905436" y="5628672"/>
              <a:ext cx="287957" cy="288032"/>
            </a:xfrm>
            <a:prstGeom prst="ellipse">
              <a:avLst/>
            </a:prstGeom>
            <a:solidFill>
              <a:srgbClr val="C00000"/>
            </a:solidFill>
            <a:ln w="9525" algn="ctr">
              <a:solidFill>
                <a:schemeClr val="bg1"/>
              </a:solidFill>
              <a:miter lim="800000"/>
              <a:headEnd/>
              <a:tailEnd/>
            </a:ln>
            <a:effectLst>
              <a:outerShdw dist="35921" dir="2700000" algn="ctr" rotWithShape="0">
                <a:srgbClr val="808080">
                  <a:alpha val="50000"/>
                </a:srgbClr>
              </a:outerShdw>
            </a:effectLst>
          </p:spPr>
          <p:txBody>
            <a:bodyPr wrap="none" lIns="35991" tIns="45708" rIns="35991" bIns="45708" rtlCol="0" anchor="ctr"/>
            <a:lstStyle/>
            <a:p>
              <a:pPr algn="ctr">
                <a:spcBef>
                  <a:spcPts val="0"/>
                </a:spcBef>
              </a:pPr>
              <a:r>
                <a:rPr lang="en-US" altLang="zh-CN" sz="1200" b="1" dirty="0">
                  <a:latin typeface="Arial" panose="020B0604020202020204" pitchFamily="34" charset="0"/>
                  <a:ea typeface="微软雅黑" panose="020B0503020204020204" pitchFamily="34" charset="-122"/>
                </a:rPr>
                <a:t>2</a:t>
              </a:r>
              <a:endParaRPr lang="zh-CN" altLang="en-US" sz="1200" b="1" dirty="0">
                <a:latin typeface="Arial" panose="020B0604020202020204" pitchFamily="34" charset="0"/>
                <a:ea typeface="微软雅黑" panose="020B0503020204020204" pitchFamily="34" charset="-122"/>
              </a:endParaRPr>
            </a:p>
          </p:txBody>
        </p:sp>
        <p:sp>
          <p:nvSpPr>
            <p:cNvPr id="127" name="椭圆 126"/>
            <p:cNvSpPr/>
            <p:nvPr/>
          </p:nvSpPr>
          <p:spPr bwMode="auto">
            <a:xfrm>
              <a:off x="905436" y="6046009"/>
              <a:ext cx="287957" cy="288032"/>
            </a:xfrm>
            <a:prstGeom prst="ellipse">
              <a:avLst/>
            </a:prstGeom>
            <a:solidFill>
              <a:srgbClr val="C00000"/>
            </a:solidFill>
            <a:ln w="9525" algn="ctr">
              <a:solidFill>
                <a:schemeClr val="bg1"/>
              </a:solidFill>
              <a:miter lim="800000"/>
              <a:headEnd/>
              <a:tailEnd/>
            </a:ln>
            <a:effectLst>
              <a:outerShdw dist="35921" dir="2700000" algn="ctr" rotWithShape="0">
                <a:srgbClr val="808080">
                  <a:alpha val="50000"/>
                </a:srgbClr>
              </a:outerShdw>
            </a:effectLst>
          </p:spPr>
          <p:txBody>
            <a:bodyPr wrap="none" lIns="35991" tIns="45708" rIns="35991" bIns="45708" rtlCol="0" anchor="ctr"/>
            <a:lstStyle/>
            <a:p>
              <a:pPr algn="ctr">
                <a:spcBef>
                  <a:spcPts val="0"/>
                </a:spcBef>
              </a:pPr>
              <a:r>
                <a:rPr lang="en-US" altLang="zh-CN" sz="1200" b="1" dirty="0">
                  <a:latin typeface="Arial" panose="020B0604020202020204" pitchFamily="34" charset="0"/>
                  <a:ea typeface="微软雅黑" panose="020B0503020204020204" pitchFamily="34" charset="-122"/>
                </a:rPr>
                <a:t>3</a:t>
              </a:r>
              <a:endParaRPr lang="zh-CN" altLang="en-US" sz="1200" b="1" dirty="0">
                <a:latin typeface="Arial" panose="020B0604020202020204" pitchFamily="34" charset="0"/>
                <a:ea typeface="微软雅黑" panose="020B0503020204020204" pitchFamily="34" charset="-122"/>
              </a:endParaRPr>
            </a:p>
          </p:txBody>
        </p:sp>
        <p:sp>
          <p:nvSpPr>
            <p:cNvPr id="128" name="矩形 127"/>
            <p:cNvSpPr/>
            <p:nvPr/>
          </p:nvSpPr>
          <p:spPr>
            <a:xfrm>
              <a:off x="1194856" y="6046647"/>
              <a:ext cx="3775793" cy="276975"/>
            </a:xfrm>
            <a:prstGeom prst="rect">
              <a:avLst/>
            </a:prstGeom>
          </p:spPr>
          <p:txBody>
            <a:bodyPr wrap="none" lIns="91416" tIns="45708" rIns="91416" bIns="45708">
              <a:spAutoFit/>
            </a:bodyPr>
            <a:lstStyle/>
            <a:p>
              <a:r>
                <a:rPr lang="en-US" altLang="zh-CN" sz="1200" dirty="0">
                  <a:latin typeface="Arial" panose="020B0604020202020204" pitchFamily="34" charset="0"/>
                  <a:ea typeface="微软雅黑" panose="020B0503020204020204" pitchFamily="34" charset="-122"/>
                </a:rPr>
                <a:t>Use specific APN </a:t>
              </a:r>
              <a:r>
                <a:rPr lang="en-US" altLang="zh-CN" sz="1200" dirty="0" err="1">
                  <a:latin typeface="Arial" panose="020B0604020202020204" pitchFamily="34" charset="0"/>
                  <a:ea typeface="微软雅黑" panose="020B0503020204020204" pitchFamily="34" charset="-122"/>
                </a:rPr>
                <a:t>NBIoT</a:t>
              </a:r>
              <a:r>
                <a:rPr lang="en-US" altLang="zh-CN" sz="1200" dirty="0">
                  <a:latin typeface="Arial" panose="020B0604020202020204" pitchFamily="34" charset="0"/>
                  <a:ea typeface="微软雅黑" panose="020B0503020204020204" pitchFamily="34" charset="-122"/>
                </a:rPr>
                <a:t> </a:t>
              </a:r>
              <a:r>
                <a:rPr lang="zh-CN" altLang="en-US" sz="1200" dirty="0">
                  <a:latin typeface="Arial" panose="020B0604020202020204" pitchFamily="34" charset="0"/>
                  <a:ea typeface="微软雅黑" panose="020B0503020204020204" pitchFamily="34" charset="-122"/>
                </a:rPr>
                <a:t> </a:t>
              </a:r>
              <a:r>
                <a:rPr lang="en-US" altLang="zh-CN" sz="1200" dirty="0">
                  <a:latin typeface="Arial" panose="020B0604020202020204" pitchFamily="34" charset="0"/>
                  <a:ea typeface="微软雅黑" panose="020B0503020204020204" pitchFamily="34" charset="-122"/>
                </a:rPr>
                <a:t>handle the NB-IOT</a:t>
              </a:r>
              <a:r>
                <a:rPr lang="zh-CN" altLang="en-US" sz="1200" dirty="0">
                  <a:latin typeface="Arial" panose="020B0604020202020204" pitchFamily="34" charset="0"/>
                  <a:ea typeface="微软雅黑" panose="020B0503020204020204" pitchFamily="34" charset="-122"/>
                </a:rPr>
                <a:t> </a:t>
              </a:r>
              <a:r>
                <a:rPr lang="en-US" altLang="zh-CN" sz="1200" dirty="0">
                  <a:latin typeface="Arial" panose="020B0604020202020204" pitchFamily="34" charset="0"/>
                  <a:ea typeface="微软雅黑" panose="020B0503020204020204" pitchFamily="34" charset="-122"/>
                </a:rPr>
                <a:t>service.</a:t>
              </a:r>
              <a:endParaRPr lang="zh-CN" altLang="en-US" sz="1200" dirty="0">
                <a:latin typeface="Arial" panose="020B0604020202020204" pitchFamily="34" charset="0"/>
                <a:ea typeface="微软雅黑" panose="020B0503020204020204" pitchFamily="34" charset="-122"/>
              </a:endParaRPr>
            </a:p>
          </p:txBody>
        </p:sp>
        <p:sp>
          <p:nvSpPr>
            <p:cNvPr id="132" name="矩形 131"/>
            <p:cNvSpPr/>
            <p:nvPr/>
          </p:nvSpPr>
          <p:spPr>
            <a:xfrm>
              <a:off x="1194856" y="5245749"/>
              <a:ext cx="7990807" cy="276975"/>
            </a:xfrm>
            <a:prstGeom prst="rect">
              <a:avLst/>
            </a:prstGeom>
          </p:spPr>
          <p:txBody>
            <a:bodyPr wrap="square" lIns="91416" tIns="45708" rIns="91416" bIns="45708">
              <a:spAutoFit/>
            </a:bodyPr>
            <a:lstStyle/>
            <a:p>
              <a:r>
                <a:rPr lang="en-US" altLang="zh-CN" sz="1200" dirty="0" err="1">
                  <a:latin typeface="Arial" panose="020B0604020202020204" pitchFamily="34" charset="0"/>
                  <a:ea typeface="微软雅黑" panose="020B0503020204020204" pitchFamily="34" charset="-122"/>
                </a:rPr>
                <a:t>Sonatel</a:t>
              </a:r>
              <a:r>
                <a:rPr lang="en-US" altLang="zh-CN" sz="1200" dirty="0">
                  <a:latin typeface="Arial" panose="020B0604020202020204" pitchFamily="34" charset="0"/>
                  <a:ea typeface="微软雅黑" panose="020B0503020204020204" pitchFamily="34" charset="-122"/>
                </a:rPr>
                <a:t> is going to deploy trial NB-IOT</a:t>
              </a:r>
              <a:r>
                <a:rPr lang="zh-CN" altLang="en-US" sz="1200" dirty="0">
                  <a:latin typeface="Arial" panose="020B0604020202020204" pitchFamily="34" charset="0"/>
                  <a:ea typeface="微软雅黑" panose="020B0503020204020204" pitchFamily="34" charset="-122"/>
                </a:rPr>
                <a:t> </a:t>
              </a:r>
              <a:r>
                <a:rPr lang="en-US" altLang="zh-CN" sz="1200" dirty="0">
                  <a:latin typeface="Arial" panose="020B0604020202020204" pitchFamily="34" charset="0"/>
                  <a:ea typeface="微软雅黑" panose="020B0503020204020204" pitchFamily="34" charset="-122"/>
                </a:rPr>
                <a:t>service. Core network will re-use exist Medina and DC </a:t>
              </a:r>
              <a:r>
                <a:rPr lang="en-US" altLang="zh-CN" sz="1200" dirty="0" err="1">
                  <a:latin typeface="Arial" panose="020B0604020202020204" pitchFamily="34" charset="0"/>
                  <a:ea typeface="微软雅黑" panose="020B0503020204020204" pitchFamily="34" charset="-122"/>
                </a:rPr>
                <a:t>vEPC</a:t>
              </a:r>
              <a:r>
                <a:rPr lang="en-US" altLang="zh-CN" sz="1200" dirty="0">
                  <a:latin typeface="Arial" panose="020B0604020202020204" pitchFamily="34" charset="0"/>
                  <a:ea typeface="微软雅黑" panose="020B0503020204020204" pitchFamily="34" charset="-122"/>
                </a:rPr>
                <a:t>.</a:t>
              </a:r>
              <a:endParaRPr lang="zh-CN" altLang="en-US" sz="1200" dirty="0">
                <a:latin typeface="Arial" panose="020B0604020202020204" pitchFamily="34" charset="0"/>
                <a:ea typeface="微软雅黑" panose="020B0503020204020204" pitchFamily="34" charset="-122"/>
              </a:endParaRPr>
            </a:p>
          </p:txBody>
        </p:sp>
        <p:sp>
          <p:nvSpPr>
            <p:cNvPr id="133" name="椭圆 132"/>
            <p:cNvSpPr/>
            <p:nvPr/>
          </p:nvSpPr>
          <p:spPr bwMode="auto">
            <a:xfrm>
              <a:off x="906899" y="5227392"/>
              <a:ext cx="287957" cy="288032"/>
            </a:xfrm>
            <a:prstGeom prst="ellipse">
              <a:avLst/>
            </a:prstGeom>
            <a:solidFill>
              <a:srgbClr val="C00000"/>
            </a:solidFill>
            <a:ln w="9525" algn="ctr">
              <a:solidFill>
                <a:schemeClr val="bg1"/>
              </a:solidFill>
              <a:miter lim="800000"/>
              <a:headEnd/>
              <a:tailEnd/>
            </a:ln>
            <a:effectLst>
              <a:outerShdw dist="35921" dir="2700000" algn="ctr" rotWithShape="0">
                <a:srgbClr val="808080">
                  <a:alpha val="50000"/>
                </a:srgbClr>
              </a:outerShdw>
            </a:effectLst>
          </p:spPr>
          <p:txBody>
            <a:bodyPr wrap="none" lIns="35991" tIns="45708" rIns="35991" bIns="45708" rtlCol="0" anchor="ctr"/>
            <a:lstStyle/>
            <a:p>
              <a:pPr algn="ctr">
                <a:spcBef>
                  <a:spcPts val="0"/>
                </a:spcBef>
              </a:pPr>
              <a:r>
                <a:rPr lang="en-US" altLang="zh-CN" sz="1200" b="1" dirty="0">
                  <a:latin typeface="Arial" panose="020B0604020202020204" pitchFamily="34" charset="0"/>
                  <a:ea typeface="微软雅黑" panose="020B0503020204020204" pitchFamily="34" charset="-122"/>
                </a:rPr>
                <a:t>1</a:t>
              </a:r>
              <a:endParaRPr lang="zh-CN" altLang="en-US" sz="1200" b="1" dirty="0">
                <a:latin typeface="Arial" panose="020B0604020202020204" pitchFamily="34" charset="0"/>
                <a:ea typeface="微软雅黑" panose="020B0503020204020204" pitchFamily="34" charset="-122"/>
              </a:endParaRPr>
            </a:p>
          </p:txBody>
        </p:sp>
      </p:grpSp>
      <p:sp>
        <p:nvSpPr>
          <p:cNvPr id="152" name="AutoShape 4"/>
          <p:cNvSpPr>
            <a:spLocks noChangeArrowheads="1"/>
          </p:cNvSpPr>
          <p:nvPr/>
        </p:nvSpPr>
        <p:spPr bwMode="gray">
          <a:xfrm>
            <a:off x="8548842" y="3148472"/>
            <a:ext cx="1017408" cy="759583"/>
          </a:xfrm>
          <a:prstGeom prst="roundRect">
            <a:avLst>
              <a:gd name="adj" fmla="val 9681"/>
            </a:avLst>
          </a:prstGeom>
          <a:noFill/>
          <a:ln w="19050" algn="ctr">
            <a:solidFill>
              <a:srgbClr val="FF0000"/>
            </a:solidFill>
            <a:prstDash val="dash"/>
            <a:round/>
            <a:headEnd/>
            <a:tailEnd/>
          </a:ln>
        </p:spPr>
        <p:txBody>
          <a:bodyPr wrap="none" lIns="0" tIns="60912" rIns="0" bIns="60912"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zh-CN" sz="800" kern="0" dirty="0">
              <a:latin typeface="Arial" panose="020B0604020202020204" pitchFamily="34" charset="0"/>
              <a:ea typeface="微软雅黑" panose="020B0503020204020204" pitchFamily="34" charset="-122"/>
              <a:cs typeface="Arial" pitchFamily="34" charset="0"/>
            </a:endParaRPr>
          </a:p>
        </p:txBody>
      </p:sp>
      <p:sp>
        <p:nvSpPr>
          <p:cNvPr id="154" name="AutoShape 4"/>
          <p:cNvSpPr>
            <a:spLocks noChangeArrowheads="1"/>
          </p:cNvSpPr>
          <p:nvPr/>
        </p:nvSpPr>
        <p:spPr bwMode="gray">
          <a:xfrm>
            <a:off x="4253494" y="1980061"/>
            <a:ext cx="3682380" cy="4385570"/>
          </a:xfrm>
          <a:prstGeom prst="roundRect">
            <a:avLst>
              <a:gd name="adj" fmla="val 9681"/>
            </a:avLst>
          </a:prstGeom>
          <a:noFill/>
          <a:ln w="19050" algn="ctr">
            <a:solidFill>
              <a:srgbClr val="FF0000"/>
            </a:solidFill>
            <a:prstDash val="dash"/>
            <a:round/>
            <a:headEnd/>
            <a:tailEnd/>
          </a:ln>
        </p:spPr>
        <p:txBody>
          <a:bodyPr wrap="none" lIns="0" tIns="60912" rIns="0" bIns="60912" anchor="ct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zh-CN" sz="800" kern="0" dirty="0">
              <a:latin typeface="Arial" panose="020B0604020202020204" pitchFamily="34" charset="0"/>
              <a:ea typeface="微软雅黑" panose="020B0503020204020204" pitchFamily="34" charset="-122"/>
              <a:cs typeface="Arial" pitchFamily="34" charset="0"/>
            </a:endParaRPr>
          </a:p>
        </p:txBody>
      </p:sp>
      <p:sp>
        <p:nvSpPr>
          <p:cNvPr id="155" name="Rectangle 110"/>
          <p:cNvSpPr>
            <a:spLocks noChangeArrowheads="1"/>
          </p:cNvSpPr>
          <p:nvPr/>
        </p:nvSpPr>
        <p:spPr bwMode="auto">
          <a:xfrm>
            <a:off x="2277272" y="3989454"/>
            <a:ext cx="1498209" cy="572635"/>
          </a:xfrm>
          <a:prstGeom prst="rect">
            <a:avLst/>
          </a:prstGeom>
          <a:noFill/>
          <a:ln w="9525">
            <a:noFill/>
            <a:miter lim="800000"/>
            <a:headEnd/>
            <a:tailEnd/>
          </a:ln>
        </p:spPr>
        <p:txBody>
          <a:bodyPr wrap="square" lIns="160840" tIns="80412" rIns="160840" bIns="80412">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algn="ctr" fontAlgn="auto">
              <a:spcBef>
                <a:spcPts val="0"/>
              </a:spcBef>
              <a:spcAft>
                <a:spcPts val="0"/>
              </a:spcAft>
              <a:defRPr/>
            </a:pPr>
            <a:r>
              <a:rPr lang="en-US" altLang="zh-CN" sz="1333" kern="0" dirty="0">
                <a:latin typeface="Arial" panose="020B0604020202020204" pitchFamily="34" charset="0"/>
                <a:ea typeface="微软雅黑" panose="020B0503020204020204" pitchFamily="34" charset="-122"/>
                <a:cs typeface="Arial" pitchFamily="34" charset="0"/>
              </a:rPr>
              <a:t>Single RAN</a:t>
            </a:r>
          </a:p>
          <a:p>
            <a:pPr algn="ctr" fontAlgn="auto">
              <a:spcBef>
                <a:spcPts val="0"/>
              </a:spcBef>
              <a:spcAft>
                <a:spcPts val="0"/>
              </a:spcAft>
              <a:defRPr/>
            </a:pPr>
            <a:r>
              <a:rPr lang="en-US" altLang="zh-CN" sz="1333" kern="0" dirty="0">
                <a:latin typeface="Arial" panose="020B0604020202020204" pitchFamily="34" charset="0"/>
                <a:ea typeface="微软雅黑" panose="020B0503020204020204" pitchFamily="34" charset="-122"/>
                <a:cs typeface="Arial" pitchFamily="34" charset="0"/>
              </a:rPr>
              <a:t>G/U/L/NB </a:t>
            </a:r>
            <a:r>
              <a:rPr lang="en-US" altLang="zh-CN" sz="1333" kern="0" dirty="0" err="1">
                <a:latin typeface="Arial" panose="020B0604020202020204" pitchFamily="34" charset="0"/>
                <a:ea typeface="微软雅黑" panose="020B0503020204020204" pitchFamily="34" charset="-122"/>
                <a:cs typeface="Arial" pitchFamily="34" charset="0"/>
              </a:rPr>
              <a:t>IoT</a:t>
            </a:r>
            <a:endParaRPr lang="en-US" altLang="zh-CN" sz="1333" kern="0" dirty="0">
              <a:latin typeface="Arial" panose="020B0604020202020204" pitchFamily="34" charset="0"/>
              <a:ea typeface="微软雅黑" panose="020B0503020204020204" pitchFamily="34" charset="-122"/>
              <a:cs typeface="Arial" pitchFamily="34" charset="0"/>
            </a:endParaRPr>
          </a:p>
        </p:txBody>
      </p:sp>
      <p:grpSp>
        <p:nvGrpSpPr>
          <p:cNvPr id="156" name="Group 171"/>
          <p:cNvGrpSpPr>
            <a:grpSpLocks noChangeAspect="1"/>
          </p:cNvGrpSpPr>
          <p:nvPr/>
        </p:nvGrpSpPr>
        <p:grpSpPr bwMode="auto">
          <a:xfrm>
            <a:off x="2641576" y="3457094"/>
            <a:ext cx="643545" cy="580988"/>
            <a:chOff x="2228" y="1321"/>
            <a:chExt cx="457" cy="563"/>
          </a:xfrm>
          <a:solidFill>
            <a:srgbClr val="FF6161"/>
          </a:solidFill>
        </p:grpSpPr>
        <p:sp>
          <p:nvSpPr>
            <p:cNvPr id="157" name="Rectangle 172"/>
            <p:cNvSpPr>
              <a:spLocks noChangeAspect="1" noChangeArrowheads="1"/>
            </p:cNvSpPr>
            <p:nvPr/>
          </p:nvSpPr>
          <p:spPr bwMode="auto">
            <a:xfrm>
              <a:off x="2491" y="1746"/>
              <a:ext cx="128" cy="16"/>
            </a:xfrm>
            <a:prstGeom prst="rect">
              <a:avLst/>
            </a:prstGeom>
            <a:grpFill/>
            <a:ln w="9525">
              <a:noFill/>
              <a:miter lim="800000"/>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zh-CN" sz="933" kern="0" dirty="0">
                <a:latin typeface="Arial" panose="020B0604020202020204" pitchFamily="34" charset="0"/>
                <a:ea typeface="微软雅黑" panose="020B0503020204020204" pitchFamily="34" charset="-122"/>
                <a:cs typeface="Arial" pitchFamily="34" charset="0"/>
              </a:endParaRPr>
            </a:p>
          </p:txBody>
        </p:sp>
        <p:sp>
          <p:nvSpPr>
            <p:cNvPr id="158" name="Freeform 173"/>
            <p:cNvSpPr>
              <a:spLocks noChangeAspect="1"/>
            </p:cNvSpPr>
            <p:nvPr/>
          </p:nvSpPr>
          <p:spPr bwMode="auto">
            <a:xfrm>
              <a:off x="2619" y="1690"/>
              <a:ext cx="66" cy="72"/>
            </a:xfrm>
            <a:custGeom>
              <a:avLst/>
              <a:gdLst>
                <a:gd name="T0" fmla="*/ 0 w 66"/>
                <a:gd name="T1" fmla="*/ 72 h 72"/>
                <a:gd name="T2" fmla="*/ 66 w 66"/>
                <a:gd name="T3" fmla="*/ 16 h 72"/>
                <a:gd name="T4" fmla="*/ 66 w 66"/>
                <a:gd name="T5" fmla="*/ 0 h 72"/>
                <a:gd name="T6" fmla="*/ 0 w 66"/>
                <a:gd name="T7" fmla="*/ 56 h 72"/>
                <a:gd name="T8" fmla="*/ 0 w 66"/>
                <a:gd name="T9" fmla="*/ 72 h 72"/>
                <a:gd name="T10" fmla="*/ 0 60000 65536"/>
                <a:gd name="T11" fmla="*/ 0 60000 65536"/>
                <a:gd name="T12" fmla="*/ 0 60000 65536"/>
                <a:gd name="T13" fmla="*/ 0 60000 65536"/>
                <a:gd name="T14" fmla="*/ 0 60000 65536"/>
                <a:gd name="T15" fmla="*/ 0 w 66"/>
                <a:gd name="T16" fmla="*/ 0 h 72"/>
                <a:gd name="T17" fmla="*/ 66 w 66"/>
                <a:gd name="T18" fmla="*/ 72 h 72"/>
              </a:gdLst>
              <a:ahLst/>
              <a:cxnLst>
                <a:cxn ang="T10">
                  <a:pos x="T0" y="T1"/>
                </a:cxn>
                <a:cxn ang="T11">
                  <a:pos x="T2" y="T3"/>
                </a:cxn>
                <a:cxn ang="T12">
                  <a:pos x="T4" y="T5"/>
                </a:cxn>
                <a:cxn ang="T13">
                  <a:pos x="T6" y="T7"/>
                </a:cxn>
                <a:cxn ang="T14">
                  <a:pos x="T8" y="T9"/>
                </a:cxn>
              </a:cxnLst>
              <a:rect l="T15" t="T16" r="T17" b="T18"/>
              <a:pathLst>
                <a:path w="66" h="72">
                  <a:moveTo>
                    <a:pt x="0" y="72"/>
                  </a:moveTo>
                  <a:lnTo>
                    <a:pt x="66" y="16"/>
                  </a:lnTo>
                  <a:lnTo>
                    <a:pt x="66" y="0"/>
                  </a:lnTo>
                  <a:lnTo>
                    <a:pt x="0" y="56"/>
                  </a:lnTo>
                  <a:lnTo>
                    <a:pt x="0" y="72"/>
                  </a:lnTo>
                  <a:close/>
                </a:path>
              </a:pathLst>
            </a:custGeom>
            <a:grpFill/>
            <a:ln w="9525">
              <a:no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en-US" sz="1333" kern="0" dirty="0">
                <a:latin typeface="Arial" panose="020B0604020202020204" pitchFamily="34" charset="0"/>
                <a:ea typeface="微软雅黑" panose="020B0503020204020204" pitchFamily="34" charset="-122"/>
                <a:cs typeface="Arial" pitchFamily="34" charset="0"/>
              </a:endParaRPr>
            </a:p>
          </p:txBody>
        </p:sp>
        <p:sp>
          <p:nvSpPr>
            <p:cNvPr id="159" name="Freeform 174"/>
            <p:cNvSpPr>
              <a:spLocks noChangeAspect="1"/>
            </p:cNvSpPr>
            <p:nvPr/>
          </p:nvSpPr>
          <p:spPr bwMode="auto">
            <a:xfrm>
              <a:off x="2425" y="1690"/>
              <a:ext cx="66" cy="72"/>
            </a:xfrm>
            <a:custGeom>
              <a:avLst/>
              <a:gdLst>
                <a:gd name="T0" fmla="*/ 66 w 66"/>
                <a:gd name="T1" fmla="*/ 72 h 72"/>
                <a:gd name="T2" fmla="*/ 0 w 66"/>
                <a:gd name="T3" fmla="*/ 16 h 72"/>
                <a:gd name="T4" fmla="*/ 0 w 66"/>
                <a:gd name="T5" fmla="*/ 0 h 72"/>
                <a:gd name="T6" fmla="*/ 66 w 66"/>
                <a:gd name="T7" fmla="*/ 56 h 72"/>
                <a:gd name="T8" fmla="*/ 66 w 66"/>
                <a:gd name="T9" fmla="*/ 72 h 72"/>
                <a:gd name="T10" fmla="*/ 0 60000 65536"/>
                <a:gd name="T11" fmla="*/ 0 60000 65536"/>
                <a:gd name="T12" fmla="*/ 0 60000 65536"/>
                <a:gd name="T13" fmla="*/ 0 60000 65536"/>
                <a:gd name="T14" fmla="*/ 0 60000 65536"/>
                <a:gd name="T15" fmla="*/ 0 w 66"/>
                <a:gd name="T16" fmla="*/ 0 h 72"/>
                <a:gd name="T17" fmla="*/ 66 w 66"/>
                <a:gd name="T18" fmla="*/ 72 h 72"/>
              </a:gdLst>
              <a:ahLst/>
              <a:cxnLst>
                <a:cxn ang="T10">
                  <a:pos x="T0" y="T1"/>
                </a:cxn>
                <a:cxn ang="T11">
                  <a:pos x="T2" y="T3"/>
                </a:cxn>
                <a:cxn ang="T12">
                  <a:pos x="T4" y="T5"/>
                </a:cxn>
                <a:cxn ang="T13">
                  <a:pos x="T6" y="T7"/>
                </a:cxn>
                <a:cxn ang="T14">
                  <a:pos x="T8" y="T9"/>
                </a:cxn>
              </a:cxnLst>
              <a:rect l="T15" t="T16" r="T17" b="T18"/>
              <a:pathLst>
                <a:path w="66" h="72">
                  <a:moveTo>
                    <a:pt x="66" y="72"/>
                  </a:moveTo>
                  <a:lnTo>
                    <a:pt x="0" y="16"/>
                  </a:lnTo>
                  <a:lnTo>
                    <a:pt x="0" y="0"/>
                  </a:lnTo>
                  <a:lnTo>
                    <a:pt x="66" y="56"/>
                  </a:lnTo>
                  <a:lnTo>
                    <a:pt x="66" y="72"/>
                  </a:lnTo>
                  <a:close/>
                </a:path>
              </a:pathLst>
            </a:custGeom>
            <a:grpFill/>
            <a:ln w="9525">
              <a:no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en-US" sz="1333" kern="0" dirty="0">
                <a:latin typeface="Arial" panose="020B0604020202020204" pitchFamily="34" charset="0"/>
                <a:ea typeface="微软雅黑" panose="020B0503020204020204" pitchFamily="34" charset="-122"/>
                <a:cs typeface="Arial" pitchFamily="34" charset="0"/>
              </a:endParaRPr>
            </a:p>
          </p:txBody>
        </p:sp>
        <p:sp>
          <p:nvSpPr>
            <p:cNvPr id="160" name="Freeform 175"/>
            <p:cNvSpPr>
              <a:spLocks noChangeAspect="1"/>
            </p:cNvSpPr>
            <p:nvPr/>
          </p:nvSpPr>
          <p:spPr bwMode="auto">
            <a:xfrm>
              <a:off x="2425" y="1634"/>
              <a:ext cx="260" cy="112"/>
            </a:xfrm>
            <a:custGeom>
              <a:avLst/>
              <a:gdLst>
                <a:gd name="T0" fmla="*/ 260 w 260"/>
                <a:gd name="T1" fmla="*/ 56 h 112"/>
                <a:gd name="T2" fmla="*/ 228 w 260"/>
                <a:gd name="T3" fmla="*/ 84 h 112"/>
                <a:gd name="T4" fmla="*/ 196 w 260"/>
                <a:gd name="T5" fmla="*/ 112 h 112"/>
                <a:gd name="T6" fmla="*/ 130 w 260"/>
                <a:gd name="T7" fmla="*/ 112 h 112"/>
                <a:gd name="T8" fmla="*/ 66 w 260"/>
                <a:gd name="T9" fmla="*/ 112 h 112"/>
                <a:gd name="T10" fmla="*/ 34 w 260"/>
                <a:gd name="T11" fmla="*/ 84 h 112"/>
                <a:gd name="T12" fmla="*/ 0 w 260"/>
                <a:gd name="T13" fmla="*/ 56 h 112"/>
                <a:gd name="T14" fmla="*/ 34 w 260"/>
                <a:gd name="T15" fmla="*/ 28 h 112"/>
                <a:gd name="T16" fmla="*/ 66 w 260"/>
                <a:gd name="T17" fmla="*/ 0 h 112"/>
                <a:gd name="T18" fmla="*/ 130 w 260"/>
                <a:gd name="T19" fmla="*/ 0 h 112"/>
                <a:gd name="T20" fmla="*/ 196 w 260"/>
                <a:gd name="T21" fmla="*/ 0 h 112"/>
                <a:gd name="T22" fmla="*/ 228 w 260"/>
                <a:gd name="T23" fmla="*/ 28 h 112"/>
                <a:gd name="T24" fmla="*/ 260 w 260"/>
                <a:gd name="T25" fmla="*/ 56 h 11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0"/>
                <a:gd name="T40" fmla="*/ 0 h 112"/>
                <a:gd name="T41" fmla="*/ 260 w 260"/>
                <a:gd name="T42" fmla="*/ 112 h 11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0" h="112">
                  <a:moveTo>
                    <a:pt x="260" y="56"/>
                  </a:moveTo>
                  <a:lnTo>
                    <a:pt x="228" y="84"/>
                  </a:lnTo>
                  <a:lnTo>
                    <a:pt x="196" y="112"/>
                  </a:lnTo>
                  <a:lnTo>
                    <a:pt x="130" y="112"/>
                  </a:lnTo>
                  <a:lnTo>
                    <a:pt x="66" y="112"/>
                  </a:lnTo>
                  <a:lnTo>
                    <a:pt x="34" y="84"/>
                  </a:lnTo>
                  <a:lnTo>
                    <a:pt x="0" y="56"/>
                  </a:lnTo>
                  <a:lnTo>
                    <a:pt x="34" y="28"/>
                  </a:lnTo>
                  <a:lnTo>
                    <a:pt x="66" y="0"/>
                  </a:lnTo>
                  <a:lnTo>
                    <a:pt x="130" y="0"/>
                  </a:lnTo>
                  <a:lnTo>
                    <a:pt x="196" y="0"/>
                  </a:lnTo>
                  <a:lnTo>
                    <a:pt x="228" y="28"/>
                  </a:lnTo>
                  <a:lnTo>
                    <a:pt x="260" y="56"/>
                  </a:lnTo>
                  <a:close/>
                </a:path>
              </a:pathLst>
            </a:custGeom>
            <a:grpFill/>
            <a:ln w="9525">
              <a:no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en-US" sz="1333" kern="0" dirty="0">
                <a:latin typeface="Arial" panose="020B0604020202020204" pitchFamily="34" charset="0"/>
                <a:ea typeface="微软雅黑" panose="020B0503020204020204" pitchFamily="34" charset="-122"/>
                <a:cs typeface="Arial" pitchFamily="34" charset="0"/>
              </a:endParaRPr>
            </a:p>
          </p:txBody>
        </p:sp>
        <p:sp>
          <p:nvSpPr>
            <p:cNvPr id="161" name="Rectangle 176"/>
            <p:cNvSpPr>
              <a:spLocks noChangeAspect="1" noChangeArrowheads="1"/>
            </p:cNvSpPr>
            <p:nvPr/>
          </p:nvSpPr>
          <p:spPr bwMode="auto">
            <a:xfrm>
              <a:off x="2294" y="1806"/>
              <a:ext cx="129" cy="16"/>
            </a:xfrm>
            <a:prstGeom prst="rect">
              <a:avLst/>
            </a:prstGeom>
            <a:grpFill/>
            <a:ln w="9525">
              <a:noFill/>
              <a:miter lim="800000"/>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zh-CN" sz="933" kern="0" dirty="0">
                <a:latin typeface="Arial" panose="020B0604020202020204" pitchFamily="34" charset="0"/>
                <a:ea typeface="微软雅黑" panose="020B0503020204020204" pitchFamily="34" charset="-122"/>
                <a:cs typeface="Arial" pitchFamily="34" charset="0"/>
              </a:endParaRPr>
            </a:p>
          </p:txBody>
        </p:sp>
        <p:sp>
          <p:nvSpPr>
            <p:cNvPr id="162" name="Freeform 177"/>
            <p:cNvSpPr>
              <a:spLocks noChangeAspect="1"/>
            </p:cNvSpPr>
            <p:nvPr/>
          </p:nvSpPr>
          <p:spPr bwMode="auto">
            <a:xfrm>
              <a:off x="2423" y="1752"/>
              <a:ext cx="66" cy="70"/>
            </a:xfrm>
            <a:custGeom>
              <a:avLst/>
              <a:gdLst>
                <a:gd name="T0" fmla="*/ 0 w 66"/>
                <a:gd name="T1" fmla="*/ 70 h 70"/>
                <a:gd name="T2" fmla="*/ 66 w 66"/>
                <a:gd name="T3" fmla="*/ 16 h 70"/>
                <a:gd name="T4" fmla="*/ 66 w 66"/>
                <a:gd name="T5" fmla="*/ 0 h 70"/>
                <a:gd name="T6" fmla="*/ 0 w 66"/>
                <a:gd name="T7" fmla="*/ 54 h 70"/>
                <a:gd name="T8" fmla="*/ 0 w 66"/>
                <a:gd name="T9" fmla="*/ 70 h 70"/>
                <a:gd name="T10" fmla="*/ 0 60000 65536"/>
                <a:gd name="T11" fmla="*/ 0 60000 65536"/>
                <a:gd name="T12" fmla="*/ 0 60000 65536"/>
                <a:gd name="T13" fmla="*/ 0 60000 65536"/>
                <a:gd name="T14" fmla="*/ 0 60000 65536"/>
                <a:gd name="T15" fmla="*/ 0 w 66"/>
                <a:gd name="T16" fmla="*/ 0 h 70"/>
                <a:gd name="T17" fmla="*/ 66 w 66"/>
                <a:gd name="T18" fmla="*/ 70 h 70"/>
              </a:gdLst>
              <a:ahLst/>
              <a:cxnLst>
                <a:cxn ang="T10">
                  <a:pos x="T0" y="T1"/>
                </a:cxn>
                <a:cxn ang="T11">
                  <a:pos x="T2" y="T3"/>
                </a:cxn>
                <a:cxn ang="T12">
                  <a:pos x="T4" y="T5"/>
                </a:cxn>
                <a:cxn ang="T13">
                  <a:pos x="T6" y="T7"/>
                </a:cxn>
                <a:cxn ang="T14">
                  <a:pos x="T8" y="T9"/>
                </a:cxn>
              </a:cxnLst>
              <a:rect l="T15" t="T16" r="T17" b="T18"/>
              <a:pathLst>
                <a:path w="66" h="70">
                  <a:moveTo>
                    <a:pt x="0" y="70"/>
                  </a:moveTo>
                  <a:lnTo>
                    <a:pt x="66" y="16"/>
                  </a:lnTo>
                  <a:lnTo>
                    <a:pt x="66" y="0"/>
                  </a:lnTo>
                  <a:lnTo>
                    <a:pt x="0" y="54"/>
                  </a:lnTo>
                  <a:lnTo>
                    <a:pt x="0" y="70"/>
                  </a:lnTo>
                  <a:close/>
                </a:path>
              </a:pathLst>
            </a:custGeom>
            <a:grpFill/>
            <a:ln w="9525">
              <a:no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en-US" sz="1333" kern="0" dirty="0">
                <a:latin typeface="Arial" panose="020B0604020202020204" pitchFamily="34" charset="0"/>
                <a:ea typeface="微软雅黑" panose="020B0503020204020204" pitchFamily="34" charset="-122"/>
                <a:cs typeface="Arial" pitchFamily="34" charset="0"/>
              </a:endParaRPr>
            </a:p>
          </p:txBody>
        </p:sp>
        <p:sp>
          <p:nvSpPr>
            <p:cNvPr id="163" name="Freeform 178"/>
            <p:cNvSpPr>
              <a:spLocks noChangeAspect="1"/>
            </p:cNvSpPr>
            <p:nvPr/>
          </p:nvSpPr>
          <p:spPr bwMode="auto">
            <a:xfrm>
              <a:off x="2228" y="1752"/>
              <a:ext cx="66" cy="70"/>
            </a:xfrm>
            <a:custGeom>
              <a:avLst/>
              <a:gdLst>
                <a:gd name="T0" fmla="*/ 66 w 66"/>
                <a:gd name="T1" fmla="*/ 70 h 70"/>
                <a:gd name="T2" fmla="*/ 0 w 66"/>
                <a:gd name="T3" fmla="*/ 16 h 70"/>
                <a:gd name="T4" fmla="*/ 0 w 66"/>
                <a:gd name="T5" fmla="*/ 0 h 70"/>
                <a:gd name="T6" fmla="*/ 66 w 66"/>
                <a:gd name="T7" fmla="*/ 54 h 70"/>
                <a:gd name="T8" fmla="*/ 66 w 66"/>
                <a:gd name="T9" fmla="*/ 70 h 70"/>
                <a:gd name="T10" fmla="*/ 0 60000 65536"/>
                <a:gd name="T11" fmla="*/ 0 60000 65536"/>
                <a:gd name="T12" fmla="*/ 0 60000 65536"/>
                <a:gd name="T13" fmla="*/ 0 60000 65536"/>
                <a:gd name="T14" fmla="*/ 0 60000 65536"/>
                <a:gd name="T15" fmla="*/ 0 w 66"/>
                <a:gd name="T16" fmla="*/ 0 h 70"/>
                <a:gd name="T17" fmla="*/ 66 w 66"/>
                <a:gd name="T18" fmla="*/ 70 h 70"/>
              </a:gdLst>
              <a:ahLst/>
              <a:cxnLst>
                <a:cxn ang="T10">
                  <a:pos x="T0" y="T1"/>
                </a:cxn>
                <a:cxn ang="T11">
                  <a:pos x="T2" y="T3"/>
                </a:cxn>
                <a:cxn ang="T12">
                  <a:pos x="T4" y="T5"/>
                </a:cxn>
                <a:cxn ang="T13">
                  <a:pos x="T6" y="T7"/>
                </a:cxn>
                <a:cxn ang="T14">
                  <a:pos x="T8" y="T9"/>
                </a:cxn>
              </a:cxnLst>
              <a:rect l="T15" t="T16" r="T17" b="T18"/>
              <a:pathLst>
                <a:path w="66" h="70">
                  <a:moveTo>
                    <a:pt x="66" y="70"/>
                  </a:moveTo>
                  <a:lnTo>
                    <a:pt x="0" y="16"/>
                  </a:lnTo>
                  <a:lnTo>
                    <a:pt x="0" y="0"/>
                  </a:lnTo>
                  <a:lnTo>
                    <a:pt x="66" y="54"/>
                  </a:lnTo>
                  <a:lnTo>
                    <a:pt x="66" y="70"/>
                  </a:lnTo>
                  <a:close/>
                </a:path>
              </a:pathLst>
            </a:custGeom>
            <a:grpFill/>
            <a:ln w="9525">
              <a:no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en-US" sz="1333" kern="0" dirty="0">
                <a:latin typeface="Arial" panose="020B0604020202020204" pitchFamily="34" charset="0"/>
                <a:ea typeface="微软雅黑" panose="020B0503020204020204" pitchFamily="34" charset="-122"/>
                <a:cs typeface="Arial" pitchFamily="34" charset="0"/>
              </a:endParaRPr>
            </a:p>
          </p:txBody>
        </p:sp>
        <p:sp>
          <p:nvSpPr>
            <p:cNvPr id="164" name="Freeform 179"/>
            <p:cNvSpPr>
              <a:spLocks noChangeAspect="1"/>
            </p:cNvSpPr>
            <p:nvPr/>
          </p:nvSpPr>
          <p:spPr bwMode="auto">
            <a:xfrm>
              <a:off x="2228" y="1696"/>
              <a:ext cx="261" cy="110"/>
            </a:xfrm>
            <a:custGeom>
              <a:avLst/>
              <a:gdLst>
                <a:gd name="T0" fmla="*/ 261 w 261"/>
                <a:gd name="T1" fmla="*/ 56 h 110"/>
                <a:gd name="T2" fmla="*/ 227 w 261"/>
                <a:gd name="T3" fmla="*/ 82 h 110"/>
                <a:gd name="T4" fmla="*/ 195 w 261"/>
                <a:gd name="T5" fmla="*/ 110 h 110"/>
                <a:gd name="T6" fmla="*/ 130 w 261"/>
                <a:gd name="T7" fmla="*/ 110 h 110"/>
                <a:gd name="T8" fmla="*/ 66 w 261"/>
                <a:gd name="T9" fmla="*/ 110 h 110"/>
                <a:gd name="T10" fmla="*/ 32 w 261"/>
                <a:gd name="T11" fmla="*/ 82 h 110"/>
                <a:gd name="T12" fmla="*/ 0 w 261"/>
                <a:gd name="T13" fmla="*/ 56 h 110"/>
                <a:gd name="T14" fmla="*/ 32 w 261"/>
                <a:gd name="T15" fmla="*/ 28 h 110"/>
                <a:gd name="T16" fmla="*/ 66 w 261"/>
                <a:gd name="T17" fmla="*/ 0 h 110"/>
                <a:gd name="T18" fmla="*/ 130 w 261"/>
                <a:gd name="T19" fmla="*/ 0 h 110"/>
                <a:gd name="T20" fmla="*/ 195 w 261"/>
                <a:gd name="T21" fmla="*/ 0 h 110"/>
                <a:gd name="T22" fmla="*/ 227 w 261"/>
                <a:gd name="T23" fmla="*/ 28 h 110"/>
                <a:gd name="T24" fmla="*/ 261 w 261"/>
                <a:gd name="T25" fmla="*/ 56 h 1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1"/>
                <a:gd name="T40" fmla="*/ 0 h 110"/>
                <a:gd name="T41" fmla="*/ 261 w 261"/>
                <a:gd name="T42" fmla="*/ 110 h 1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1" h="110">
                  <a:moveTo>
                    <a:pt x="261" y="56"/>
                  </a:moveTo>
                  <a:lnTo>
                    <a:pt x="227" y="82"/>
                  </a:lnTo>
                  <a:lnTo>
                    <a:pt x="195" y="110"/>
                  </a:lnTo>
                  <a:lnTo>
                    <a:pt x="130" y="110"/>
                  </a:lnTo>
                  <a:lnTo>
                    <a:pt x="66" y="110"/>
                  </a:lnTo>
                  <a:lnTo>
                    <a:pt x="32" y="82"/>
                  </a:lnTo>
                  <a:lnTo>
                    <a:pt x="0" y="56"/>
                  </a:lnTo>
                  <a:lnTo>
                    <a:pt x="32" y="28"/>
                  </a:lnTo>
                  <a:lnTo>
                    <a:pt x="66" y="0"/>
                  </a:lnTo>
                  <a:lnTo>
                    <a:pt x="130" y="0"/>
                  </a:lnTo>
                  <a:lnTo>
                    <a:pt x="195" y="0"/>
                  </a:lnTo>
                  <a:lnTo>
                    <a:pt x="227" y="28"/>
                  </a:lnTo>
                  <a:lnTo>
                    <a:pt x="261" y="56"/>
                  </a:lnTo>
                  <a:close/>
                </a:path>
              </a:pathLst>
            </a:custGeom>
            <a:grpFill/>
            <a:ln w="9525">
              <a:no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en-US" sz="1333" kern="0" dirty="0">
                <a:latin typeface="Arial" panose="020B0604020202020204" pitchFamily="34" charset="0"/>
                <a:ea typeface="微软雅黑" panose="020B0503020204020204" pitchFamily="34" charset="-122"/>
                <a:cs typeface="Arial" pitchFamily="34" charset="0"/>
              </a:endParaRPr>
            </a:p>
          </p:txBody>
        </p:sp>
        <p:sp>
          <p:nvSpPr>
            <p:cNvPr id="165" name="Rectangle 180"/>
            <p:cNvSpPr>
              <a:spLocks noChangeAspect="1" noChangeArrowheads="1"/>
            </p:cNvSpPr>
            <p:nvPr/>
          </p:nvSpPr>
          <p:spPr bwMode="auto">
            <a:xfrm>
              <a:off x="2491" y="1868"/>
              <a:ext cx="128" cy="16"/>
            </a:xfrm>
            <a:prstGeom prst="rect">
              <a:avLst/>
            </a:prstGeom>
            <a:grpFill/>
            <a:ln w="9525">
              <a:noFill/>
              <a:miter lim="800000"/>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zh-CN" sz="933" kern="0" dirty="0">
                <a:latin typeface="Arial" panose="020B0604020202020204" pitchFamily="34" charset="0"/>
                <a:ea typeface="微软雅黑" panose="020B0503020204020204" pitchFamily="34" charset="-122"/>
                <a:cs typeface="Arial" pitchFamily="34" charset="0"/>
              </a:endParaRPr>
            </a:p>
          </p:txBody>
        </p:sp>
        <p:sp>
          <p:nvSpPr>
            <p:cNvPr id="166" name="Freeform 181"/>
            <p:cNvSpPr>
              <a:spLocks noChangeAspect="1"/>
            </p:cNvSpPr>
            <p:nvPr/>
          </p:nvSpPr>
          <p:spPr bwMode="auto">
            <a:xfrm>
              <a:off x="2619" y="1814"/>
              <a:ext cx="66" cy="70"/>
            </a:xfrm>
            <a:custGeom>
              <a:avLst/>
              <a:gdLst>
                <a:gd name="T0" fmla="*/ 0 w 66"/>
                <a:gd name="T1" fmla="*/ 70 h 70"/>
                <a:gd name="T2" fmla="*/ 66 w 66"/>
                <a:gd name="T3" fmla="*/ 16 h 70"/>
                <a:gd name="T4" fmla="*/ 66 w 66"/>
                <a:gd name="T5" fmla="*/ 0 h 70"/>
                <a:gd name="T6" fmla="*/ 0 w 66"/>
                <a:gd name="T7" fmla="*/ 54 h 70"/>
                <a:gd name="T8" fmla="*/ 0 w 66"/>
                <a:gd name="T9" fmla="*/ 70 h 70"/>
                <a:gd name="T10" fmla="*/ 0 60000 65536"/>
                <a:gd name="T11" fmla="*/ 0 60000 65536"/>
                <a:gd name="T12" fmla="*/ 0 60000 65536"/>
                <a:gd name="T13" fmla="*/ 0 60000 65536"/>
                <a:gd name="T14" fmla="*/ 0 60000 65536"/>
                <a:gd name="T15" fmla="*/ 0 w 66"/>
                <a:gd name="T16" fmla="*/ 0 h 70"/>
                <a:gd name="T17" fmla="*/ 66 w 66"/>
                <a:gd name="T18" fmla="*/ 70 h 70"/>
              </a:gdLst>
              <a:ahLst/>
              <a:cxnLst>
                <a:cxn ang="T10">
                  <a:pos x="T0" y="T1"/>
                </a:cxn>
                <a:cxn ang="T11">
                  <a:pos x="T2" y="T3"/>
                </a:cxn>
                <a:cxn ang="T12">
                  <a:pos x="T4" y="T5"/>
                </a:cxn>
                <a:cxn ang="T13">
                  <a:pos x="T6" y="T7"/>
                </a:cxn>
                <a:cxn ang="T14">
                  <a:pos x="T8" y="T9"/>
                </a:cxn>
              </a:cxnLst>
              <a:rect l="T15" t="T16" r="T17" b="T18"/>
              <a:pathLst>
                <a:path w="66" h="70">
                  <a:moveTo>
                    <a:pt x="0" y="70"/>
                  </a:moveTo>
                  <a:lnTo>
                    <a:pt x="66" y="16"/>
                  </a:lnTo>
                  <a:lnTo>
                    <a:pt x="66" y="0"/>
                  </a:lnTo>
                  <a:lnTo>
                    <a:pt x="0" y="54"/>
                  </a:lnTo>
                  <a:lnTo>
                    <a:pt x="0" y="70"/>
                  </a:lnTo>
                  <a:close/>
                </a:path>
              </a:pathLst>
            </a:custGeom>
            <a:grpFill/>
            <a:ln w="9525">
              <a:no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en-US" sz="1333" kern="0" dirty="0">
                <a:latin typeface="Arial" panose="020B0604020202020204" pitchFamily="34" charset="0"/>
                <a:ea typeface="微软雅黑" panose="020B0503020204020204" pitchFamily="34" charset="-122"/>
                <a:cs typeface="Arial" pitchFamily="34" charset="0"/>
              </a:endParaRPr>
            </a:p>
          </p:txBody>
        </p:sp>
        <p:sp>
          <p:nvSpPr>
            <p:cNvPr id="167" name="Freeform 182"/>
            <p:cNvSpPr>
              <a:spLocks noChangeAspect="1"/>
            </p:cNvSpPr>
            <p:nvPr/>
          </p:nvSpPr>
          <p:spPr bwMode="auto">
            <a:xfrm>
              <a:off x="2425" y="1814"/>
              <a:ext cx="66" cy="70"/>
            </a:xfrm>
            <a:custGeom>
              <a:avLst/>
              <a:gdLst>
                <a:gd name="T0" fmla="*/ 66 w 66"/>
                <a:gd name="T1" fmla="*/ 70 h 70"/>
                <a:gd name="T2" fmla="*/ 0 w 66"/>
                <a:gd name="T3" fmla="*/ 16 h 70"/>
                <a:gd name="T4" fmla="*/ 0 w 66"/>
                <a:gd name="T5" fmla="*/ 0 h 70"/>
                <a:gd name="T6" fmla="*/ 66 w 66"/>
                <a:gd name="T7" fmla="*/ 54 h 70"/>
                <a:gd name="T8" fmla="*/ 66 w 66"/>
                <a:gd name="T9" fmla="*/ 70 h 70"/>
                <a:gd name="T10" fmla="*/ 0 60000 65536"/>
                <a:gd name="T11" fmla="*/ 0 60000 65536"/>
                <a:gd name="T12" fmla="*/ 0 60000 65536"/>
                <a:gd name="T13" fmla="*/ 0 60000 65536"/>
                <a:gd name="T14" fmla="*/ 0 60000 65536"/>
                <a:gd name="T15" fmla="*/ 0 w 66"/>
                <a:gd name="T16" fmla="*/ 0 h 70"/>
                <a:gd name="T17" fmla="*/ 66 w 66"/>
                <a:gd name="T18" fmla="*/ 70 h 70"/>
              </a:gdLst>
              <a:ahLst/>
              <a:cxnLst>
                <a:cxn ang="T10">
                  <a:pos x="T0" y="T1"/>
                </a:cxn>
                <a:cxn ang="T11">
                  <a:pos x="T2" y="T3"/>
                </a:cxn>
                <a:cxn ang="T12">
                  <a:pos x="T4" y="T5"/>
                </a:cxn>
                <a:cxn ang="T13">
                  <a:pos x="T6" y="T7"/>
                </a:cxn>
                <a:cxn ang="T14">
                  <a:pos x="T8" y="T9"/>
                </a:cxn>
              </a:cxnLst>
              <a:rect l="T15" t="T16" r="T17" b="T18"/>
              <a:pathLst>
                <a:path w="66" h="70">
                  <a:moveTo>
                    <a:pt x="66" y="70"/>
                  </a:moveTo>
                  <a:lnTo>
                    <a:pt x="0" y="16"/>
                  </a:lnTo>
                  <a:lnTo>
                    <a:pt x="0" y="0"/>
                  </a:lnTo>
                  <a:lnTo>
                    <a:pt x="66" y="54"/>
                  </a:lnTo>
                  <a:lnTo>
                    <a:pt x="66" y="70"/>
                  </a:lnTo>
                  <a:close/>
                </a:path>
              </a:pathLst>
            </a:custGeom>
            <a:grpFill/>
            <a:ln w="9525">
              <a:no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en-US" sz="1333" kern="0" dirty="0">
                <a:latin typeface="Arial" panose="020B0604020202020204" pitchFamily="34" charset="0"/>
                <a:ea typeface="微软雅黑" panose="020B0503020204020204" pitchFamily="34" charset="-122"/>
                <a:cs typeface="Arial" pitchFamily="34" charset="0"/>
              </a:endParaRPr>
            </a:p>
          </p:txBody>
        </p:sp>
        <p:sp>
          <p:nvSpPr>
            <p:cNvPr id="168" name="Freeform 183"/>
            <p:cNvSpPr>
              <a:spLocks noChangeAspect="1"/>
            </p:cNvSpPr>
            <p:nvPr/>
          </p:nvSpPr>
          <p:spPr bwMode="auto">
            <a:xfrm>
              <a:off x="2425" y="1758"/>
              <a:ext cx="260" cy="110"/>
            </a:xfrm>
            <a:custGeom>
              <a:avLst/>
              <a:gdLst>
                <a:gd name="T0" fmla="*/ 260 w 260"/>
                <a:gd name="T1" fmla="*/ 56 h 110"/>
                <a:gd name="T2" fmla="*/ 228 w 260"/>
                <a:gd name="T3" fmla="*/ 82 h 110"/>
                <a:gd name="T4" fmla="*/ 196 w 260"/>
                <a:gd name="T5" fmla="*/ 110 h 110"/>
                <a:gd name="T6" fmla="*/ 130 w 260"/>
                <a:gd name="T7" fmla="*/ 110 h 110"/>
                <a:gd name="T8" fmla="*/ 66 w 260"/>
                <a:gd name="T9" fmla="*/ 110 h 110"/>
                <a:gd name="T10" fmla="*/ 34 w 260"/>
                <a:gd name="T11" fmla="*/ 82 h 110"/>
                <a:gd name="T12" fmla="*/ 0 w 260"/>
                <a:gd name="T13" fmla="*/ 56 h 110"/>
                <a:gd name="T14" fmla="*/ 34 w 260"/>
                <a:gd name="T15" fmla="*/ 28 h 110"/>
                <a:gd name="T16" fmla="*/ 66 w 260"/>
                <a:gd name="T17" fmla="*/ 0 h 110"/>
                <a:gd name="T18" fmla="*/ 130 w 260"/>
                <a:gd name="T19" fmla="*/ 0 h 110"/>
                <a:gd name="T20" fmla="*/ 196 w 260"/>
                <a:gd name="T21" fmla="*/ 0 h 110"/>
                <a:gd name="T22" fmla="*/ 228 w 260"/>
                <a:gd name="T23" fmla="*/ 28 h 110"/>
                <a:gd name="T24" fmla="*/ 260 w 260"/>
                <a:gd name="T25" fmla="*/ 56 h 11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0"/>
                <a:gd name="T40" fmla="*/ 0 h 110"/>
                <a:gd name="T41" fmla="*/ 260 w 260"/>
                <a:gd name="T42" fmla="*/ 110 h 11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0" h="110">
                  <a:moveTo>
                    <a:pt x="260" y="56"/>
                  </a:moveTo>
                  <a:lnTo>
                    <a:pt x="228" y="82"/>
                  </a:lnTo>
                  <a:lnTo>
                    <a:pt x="196" y="110"/>
                  </a:lnTo>
                  <a:lnTo>
                    <a:pt x="130" y="110"/>
                  </a:lnTo>
                  <a:lnTo>
                    <a:pt x="66" y="110"/>
                  </a:lnTo>
                  <a:lnTo>
                    <a:pt x="34" y="82"/>
                  </a:lnTo>
                  <a:lnTo>
                    <a:pt x="0" y="56"/>
                  </a:lnTo>
                  <a:lnTo>
                    <a:pt x="34" y="28"/>
                  </a:lnTo>
                  <a:lnTo>
                    <a:pt x="66" y="0"/>
                  </a:lnTo>
                  <a:lnTo>
                    <a:pt x="130" y="0"/>
                  </a:lnTo>
                  <a:lnTo>
                    <a:pt x="196" y="0"/>
                  </a:lnTo>
                  <a:lnTo>
                    <a:pt x="228" y="28"/>
                  </a:lnTo>
                  <a:lnTo>
                    <a:pt x="260" y="56"/>
                  </a:lnTo>
                  <a:close/>
                </a:path>
              </a:pathLst>
            </a:custGeom>
            <a:grpFill/>
            <a:ln w="9525">
              <a:no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en-US" sz="1333" kern="0" dirty="0">
                <a:latin typeface="Arial" panose="020B0604020202020204" pitchFamily="34" charset="0"/>
                <a:ea typeface="微软雅黑" panose="020B0503020204020204" pitchFamily="34" charset="-122"/>
                <a:cs typeface="Arial" pitchFamily="34" charset="0"/>
              </a:endParaRPr>
            </a:p>
          </p:txBody>
        </p:sp>
        <p:sp>
          <p:nvSpPr>
            <p:cNvPr id="169" name="Freeform 184"/>
            <p:cNvSpPr>
              <a:spLocks noChangeAspect="1"/>
            </p:cNvSpPr>
            <p:nvPr/>
          </p:nvSpPr>
          <p:spPr bwMode="auto">
            <a:xfrm>
              <a:off x="2461" y="1349"/>
              <a:ext cx="16" cy="16"/>
            </a:xfrm>
            <a:custGeom>
              <a:avLst/>
              <a:gdLst>
                <a:gd name="T0" fmla="*/ 4 w 16"/>
                <a:gd name="T1" fmla="*/ 0 h 16"/>
                <a:gd name="T2" fmla="*/ 12 w 16"/>
                <a:gd name="T3" fmla="*/ 0 h 16"/>
                <a:gd name="T4" fmla="*/ 16 w 16"/>
                <a:gd name="T5" fmla="*/ 16 h 16"/>
                <a:gd name="T6" fmla="*/ 0 w 16"/>
                <a:gd name="T7" fmla="*/ 16 h 16"/>
                <a:gd name="T8" fmla="*/ 4 w 16"/>
                <a:gd name="T9" fmla="*/ 0 h 16"/>
                <a:gd name="T10" fmla="*/ 0 60000 65536"/>
                <a:gd name="T11" fmla="*/ 0 60000 65536"/>
                <a:gd name="T12" fmla="*/ 0 60000 65536"/>
                <a:gd name="T13" fmla="*/ 0 60000 65536"/>
                <a:gd name="T14" fmla="*/ 0 60000 65536"/>
                <a:gd name="T15" fmla="*/ 0 w 16"/>
                <a:gd name="T16" fmla="*/ 0 h 16"/>
                <a:gd name="T17" fmla="*/ 16 w 16"/>
                <a:gd name="T18" fmla="*/ 16 h 16"/>
              </a:gdLst>
              <a:ahLst/>
              <a:cxnLst>
                <a:cxn ang="T10">
                  <a:pos x="T0" y="T1"/>
                </a:cxn>
                <a:cxn ang="T11">
                  <a:pos x="T2" y="T3"/>
                </a:cxn>
                <a:cxn ang="T12">
                  <a:pos x="T4" y="T5"/>
                </a:cxn>
                <a:cxn ang="T13">
                  <a:pos x="T6" y="T7"/>
                </a:cxn>
                <a:cxn ang="T14">
                  <a:pos x="T8" y="T9"/>
                </a:cxn>
              </a:cxnLst>
              <a:rect l="T15" t="T16" r="T17" b="T18"/>
              <a:pathLst>
                <a:path w="16" h="16">
                  <a:moveTo>
                    <a:pt x="4" y="0"/>
                  </a:moveTo>
                  <a:lnTo>
                    <a:pt x="12" y="0"/>
                  </a:lnTo>
                  <a:lnTo>
                    <a:pt x="16" y="16"/>
                  </a:lnTo>
                  <a:lnTo>
                    <a:pt x="0" y="16"/>
                  </a:lnTo>
                  <a:lnTo>
                    <a:pt x="4" y="0"/>
                  </a:lnTo>
                  <a:close/>
                </a:path>
              </a:pathLst>
            </a:custGeom>
            <a:grpFill/>
            <a:ln w="9525">
              <a:no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en-US" sz="1333" kern="0" dirty="0">
                <a:latin typeface="Arial" panose="020B0604020202020204" pitchFamily="34" charset="0"/>
                <a:ea typeface="微软雅黑" panose="020B0503020204020204" pitchFamily="34" charset="-122"/>
                <a:cs typeface="Arial" pitchFamily="34" charset="0"/>
              </a:endParaRPr>
            </a:p>
          </p:txBody>
        </p:sp>
        <p:sp>
          <p:nvSpPr>
            <p:cNvPr id="170" name="Freeform 185"/>
            <p:cNvSpPr>
              <a:spLocks noChangeAspect="1"/>
            </p:cNvSpPr>
            <p:nvPr/>
          </p:nvSpPr>
          <p:spPr bwMode="auto">
            <a:xfrm>
              <a:off x="2451" y="1361"/>
              <a:ext cx="36" cy="8"/>
            </a:xfrm>
            <a:custGeom>
              <a:avLst/>
              <a:gdLst>
                <a:gd name="T0" fmla="*/ 18 w 36"/>
                <a:gd name="T1" fmla="*/ 0 h 8"/>
                <a:gd name="T2" fmla="*/ 26 w 36"/>
                <a:gd name="T3" fmla="*/ 4 h 8"/>
                <a:gd name="T4" fmla="*/ 36 w 36"/>
                <a:gd name="T5" fmla="*/ 8 h 8"/>
                <a:gd name="T6" fmla="*/ 18 w 36"/>
                <a:gd name="T7" fmla="*/ 8 h 8"/>
                <a:gd name="T8" fmla="*/ 0 w 36"/>
                <a:gd name="T9" fmla="*/ 8 h 8"/>
                <a:gd name="T10" fmla="*/ 8 w 36"/>
                <a:gd name="T11" fmla="*/ 4 h 8"/>
                <a:gd name="T12" fmla="*/ 18 w 36"/>
                <a:gd name="T13" fmla="*/ 0 h 8"/>
                <a:gd name="T14" fmla="*/ 0 60000 65536"/>
                <a:gd name="T15" fmla="*/ 0 60000 65536"/>
                <a:gd name="T16" fmla="*/ 0 60000 65536"/>
                <a:gd name="T17" fmla="*/ 0 60000 65536"/>
                <a:gd name="T18" fmla="*/ 0 60000 65536"/>
                <a:gd name="T19" fmla="*/ 0 60000 65536"/>
                <a:gd name="T20" fmla="*/ 0 60000 65536"/>
                <a:gd name="T21" fmla="*/ 0 w 36"/>
                <a:gd name="T22" fmla="*/ 0 h 8"/>
                <a:gd name="T23" fmla="*/ 36 w 36"/>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 h="8">
                  <a:moveTo>
                    <a:pt x="18" y="0"/>
                  </a:moveTo>
                  <a:lnTo>
                    <a:pt x="26" y="4"/>
                  </a:lnTo>
                  <a:lnTo>
                    <a:pt x="36" y="8"/>
                  </a:lnTo>
                  <a:lnTo>
                    <a:pt x="18" y="8"/>
                  </a:lnTo>
                  <a:lnTo>
                    <a:pt x="0" y="8"/>
                  </a:lnTo>
                  <a:lnTo>
                    <a:pt x="8" y="4"/>
                  </a:lnTo>
                  <a:lnTo>
                    <a:pt x="18" y="0"/>
                  </a:lnTo>
                  <a:close/>
                </a:path>
              </a:pathLst>
            </a:custGeom>
            <a:grpFill/>
            <a:ln w="9525">
              <a:no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en-US" sz="1333" kern="0" dirty="0">
                <a:latin typeface="Arial" panose="020B0604020202020204" pitchFamily="34" charset="0"/>
                <a:ea typeface="微软雅黑" panose="020B0503020204020204" pitchFamily="34" charset="-122"/>
                <a:cs typeface="Arial" pitchFamily="34" charset="0"/>
              </a:endParaRPr>
            </a:p>
          </p:txBody>
        </p:sp>
        <p:sp>
          <p:nvSpPr>
            <p:cNvPr id="171" name="Freeform 186"/>
            <p:cNvSpPr>
              <a:spLocks noChangeAspect="1" noEditPoints="1"/>
            </p:cNvSpPr>
            <p:nvPr/>
          </p:nvSpPr>
          <p:spPr bwMode="auto">
            <a:xfrm>
              <a:off x="2348" y="1369"/>
              <a:ext cx="239" cy="367"/>
            </a:xfrm>
            <a:custGeom>
              <a:avLst/>
              <a:gdLst>
                <a:gd name="T0" fmla="*/ 235 w 239"/>
                <a:gd name="T1" fmla="*/ 311 h 367"/>
                <a:gd name="T2" fmla="*/ 201 w 239"/>
                <a:gd name="T3" fmla="*/ 285 h 367"/>
                <a:gd name="T4" fmla="*/ 191 w 239"/>
                <a:gd name="T5" fmla="*/ 226 h 367"/>
                <a:gd name="T6" fmla="*/ 167 w 239"/>
                <a:gd name="T7" fmla="*/ 208 h 367"/>
                <a:gd name="T8" fmla="*/ 135 w 239"/>
                <a:gd name="T9" fmla="*/ 32 h 367"/>
                <a:gd name="T10" fmla="*/ 143 w 239"/>
                <a:gd name="T11" fmla="*/ 18 h 367"/>
                <a:gd name="T12" fmla="*/ 135 w 239"/>
                <a:gd name="T13" fmla="*/ 12 h 367"/>
                <a:gd name="T14" fmla="*/ 135 w 239"/>
                <a:gd name="T15" fmla="*/ 0 h 367"/>
                <a:gd name="T16" fmla="*/ 107 w 239"/>
                <a:gd name="T17" fmla="*/ 10 h 367"/>
                <a:gd name="T18" fmla="*/ 105 w 239"/>
                <a:gd name="T19" fmla="*/ 12 h 367"/>
                <a:gd name="T20" fmla="*/ 99 w 239"/>
                <a:gd name="T21" fmla="*/ 26 h 367"/>
                <a:gd name="T22" fmla="*/ 109 w 239"/>
                <a:gd name="T23" fmla="*/ 32 h 367"/>
                <a:gd name="T24" fmla="*/ 50 w 239"/>
                <a:gd name="T25" fmla="*/ 208 h 367"/>
                <a:gd name="T26" fmla="*/ 67 w 239"/>
                <a:gd name="T27" fmla="*/ 226 h 367"/>
                <a:gd name="T28" fmla="*/ 4 w 239"/>
                <a:gd name="T29" fmla="*/ 285 h 367"/>
                <a:gd name="T30" fmla="*/ 28 w 239"/>
                <a:gd name="T31" fmla="*/ 311 h 367"/>
                <a:gd name="T32" fmla="*/ 121 w 239"/>
                <a:gd name="T33" fmla="*/ 367 h 367"/>
                <a:gd name="T34" fmla="*/ 211 w 239"/>
                <a:gd name="T35" fmla="*/ 311 h 367"/>
                <a:gd name="T36" fmla="*/ 121 w 239"/>
                <a:gd name="T37" fmla="*/ 50 h 367"/>
                <a:gd name="T38" fmla="*/ 121 w 239"/>
                <a:gd name="T39" fmla="*/ 208 h 367"/>
                <a:gd name="T40" fmla="*/ 121 w 239"/>
                <a:gd name="T41" fmla="*/ 48 h 367"/>
                <a:gd name="T42" fmla="*/ 121 w 239"/>
                <a:gd name="T43" fmla="*/ 230 h 367"/>
                <a:gd name="T44" fmla="*/ 175 w 239"/>
                <a:gd name="T45" fmla="*/ 285 h 367"/>
                <a:gd name="T46" fmla="*/ 67 w 239"/>
                <a:gd name="T47" fmla="*/ 285 h 367"/>
                <a:gd name="T48" fmla="*/ 121 w 239"/>
                <a:gd name="T49" fmla="*/ 363 h 367"/>
                <a:gd name="T50" fmla="*/ 34 w 239"/>
                <a:gd name="T51" fmla="*/ 361 h 367"/>
                <a:gd name="T52" fmla="*/ 40 w 239"/>
                <a:gd name="T53" fmla="*/ 353 h 367"/>
                <a:gd name="T54" fmla="*/ 46 w 239"/>
                <a:gd name="T55" fmla="*/ 347 h 367"/>
                <a:gd name="T56" fmla="*/ 54 w 239"/>
                <a:gd name="T57" fmla="*/ 339 h 367"/>
                <a:gd name="T58" fmla="*/ 69 w 239"/>
                <a:gd name="T59" fmla="*/ 331 h 367"/>
                <a:gd name="T60" fmla="*/ 85 w 239"/>
                <a:gd name="T61" fmla="*/ 325 h 367"/>
                <a:gd name="T62" fmla="*/ 95 w 239"/>
                <a:gd name="T63" fmla="*/ 325 h 367"/>
                <a:gd name="T64" fmla="*/ 107 w 239"/>
                <a:gd name="T65" fmla="*/ 323 h 367"/>
                <a:gd name="T66" fmla="*/ 121 w 239"/>
                <a:gd name="T67" fmla="*/ 323 h 367"/>
                <a:gd name="T68" fmla="*/ 133 w 239"/>
                <a:gd name="T69" fmla="*/ 323 h 367"/>
                <a:gd name="T70" fmla="*/ 145 w 239"/>
                <a:gd name="T71" fmla="*/ 325 h 367"/>
                <a:gd name="T72" fmla="*/ 155 w 239"/>
                <a:gd name="T73" fmla="*/ 325 h 367"/>
                <a:gd name="T74" fmla="*/ 173 w 239"/>
                <a:gd name="T75" fmla="*/ 331 h 367"/>
                <a:gd name="T76" fmla="*/ 185 w 239"/>
                <a:gd name="T77" fmla="*/ 339 h 367"/>
                <a:gd name="T78" fmla="*/ 195 w 239"/>
                <a:gd name="T79" fmla="*/ 347 h 367"/>
                <a:gd name="T80" fmla="*/ 201 w 239"/>
                <a:gd name="T81" fmla="*/ 357 h 367"/>
                <a:gd name="T82" fmla="*/ 205 w 239"/>
                <a:gd name="T83" fmla="*/ 363 h 36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239"/>
                <a:gd name="T127" fmla="*/ 0 h 367"/>
                <a:gd name="T128" fmla="*/ 239 w 239"/>
                <a:gd name="T129" fmla="*/ 367 h 36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239" h="367">
                  <a:moveTo>
                    <a:pt x="211" y="311"/>
                  </a:moveTo>
                  <a:lnTo>
                    <a:pt x="235" y="311"/>
                  </a:lnTo>
                  <a:lnTo>
                    <a:pt x="235" y="285"/>
                  </a:lnTo>
                  <a:lnTo>
                    <a:pt x="201" y="285"/>
                  </a:lnTo>
                  <a:lnTo>
                    <a:pt x="175" y="226"/>
                  </a:lnTo>
                  <a:lnTo>
                    <a:pt x="191" y="226"/>
                  </a:lnTo>
                  <a:lnTo>
                    <a:pt x="191" y="208"/>
                  </a:lnTo>
                  <a:lnTo>
                    <a:pt x="167" y="208"/>
                  </a:lnTo>
                  <a:lnTo>
                    <a:pt x="131" y="32"/>
                  </a:lnTo>
                  <a:lnTo>
                    <a:pt x="135" y="32"/>
                  </a:lnTo>
                  <a:lnTo>
                    <a:pt x="143" y="26"/>
                  </a:lnTo>
                  <a:lnTo>
                    <a:pt x="143" y="18"/>
                  </a:lnTo>
                  <a:lnTo>
                    <a:pt x="135" y="12"/>
                  </a:lnTo>
                  <a:lnTo>
                    <a:pt x="135" y="10"/>
                  </a:lnTo>
                  <a:lnTo>
                    <a:pt x="135" y="0"/>
                  </a:lnTo>
                  <a:lnTo>
                    <a:pt x="107" y="0"/>
                  </a:lnTo>
                  <a:lnTo>
                    <a:pt x="107" y="10"/>
                  </a:lnTo>
                  <a:lnTo>
                    <a:pt x="107" y="12"/>
                  </a:lnTo>
                  <a:lnTo>
                    <a:pt x="105" y="12"/>
                  </a:lnTo>
                  <a:lnTo>
                    <a:pt x="99" y="18"/>
                  </a:lnTo>
                  <a:lnTo>
                    <a:pt x="99" y="26"/>
                  </a:lnTo>
                  <a:lnTo>
                    <a:pt x="105" y="32"/>
                  </a:lnTo>
                  <a:lnTo>
                    <a:pt x="109" y="32"/>
                  </a:lnTo>
                  <a:lnTo>
                    <a:pt x="75" y="208"/>
                  </a:lnTo>
                  <a:lnTo>
                    <a:pt x="50" y="208"/>
                  </a:lnTo>
                  <a:lnTo>
                    <a:pt x="50" y="226"/>
                  </a:lnTo>
                  <a:lnTo>
                    <a:pt x="67" y="226"/>
                  </a:lnTo>
                  <a:lnTo>
                    <a:pt x="38" y="285"/>
                  </a:lnTo>
                  <a:lnTo>
                    <a:pt x="4" y="285"/>
                  </a:lnTo>
                  <a:lnTo>
                    <a:pt x="4" y="311"/>
                  </a:lnTo>
                  <a:lnTo>
                    <a:pt x="28" y="311"/>
                  </a:lnTo>
                  <a:lnTo>
                    <a:pt x="0" y="367"/>
                  </a:lnTo>
                  <a:lnTo>
                    <a:pt x="121" y="367"/>
                  </a:lnTo>
                  <a:lnTo>
                    <a:pt x="239" y="367"/>
                  </a:lnTo>
                  <a:lnTo>
                    <a:pt x="211" y="311"/>
                  </a:lnTo>
                  <a:close/>
                  <a:moveTo>
                    <a:pt x="121" y="48"/>
                  </a:moveTo>
                  <a:lnTo>
                    <a:pt x="121" y="50"/>
                  </a:lnTo>
                  <a:lnTo>
                    <a:pt x="145" y="208"/>
                  </a:lnTo>
                  <a:lnTo>
                    <a:pt x="121" y="208"/>
                  </a:lnTo>
                  <a:lnTo>
                    <a:pt x="95" y="208"/>
                  </a:lnTo>
                  <a:lnTo>
                    <a:pt x="121" y="48"/>
                  </a:lnTo>
                  <a:close/>
                  <a:moveTo>
                    <a:pt x="91" y="230"/>
                  </a:moveTo>
                  <a:lnTo>
                    <a:pt x="121" y="230"/>
                  </a:lnTo>
                  <a:lnTo>
                    <a:pt x="149" y="230"/>
                  </a:lnTo>
                  <a:lnTo>
                    <a:pt x="175" y="285"/>
                  </a:lnTo>
                  <a:lnTo>
                    <a:pt x="121" y="285"/>
                  </a:lnTo>
                  <a:lnTo>
                    <a:pt x="67" y="285"/>
                  </a:lnTo>
                  <a:lnTo>
                    <a:pt x="91" y="230"/>
                  </a:lnTo>
                  <a:close/>
                  <a:moveTo>
                    <a:pt x="121" y="363"/>
                  </a:moveTo>
                  <a:lnTo>
                    <a:pt x="34" y="363"/>
                  </a:lnTo>
                  <a:lnTo>
                    <a:pt x="34" y="361"/>
                  </a:lnTo>
                  <a:lnTo>
                    <a:pt x="38" y="357"/>
                  </a:lnTo>
                  <a:lnTo>
                    <a:pt x="40" y="353"/>
                  </a:lnTo>
                  <a:lnTo>
                    <a:pt x="42" y="351"/>
                  </a:lnTo>
                  <a:lnTo>
                    <a:pt x="46" y="347"/>
                  </a:lnTo>
                  <a:lnTo>
                    <a:pt x="50" y="343"/>
                  </a:lnTo>
                  <a:lnTo>
                    <a:pt x="54" y="339"/>
                  </a:lnTo>
                  <a:lnTo>
                    <a:pt x="60" y="335"/>
                  </a:lnTo>
                  <a:lnTo>
                    <a:pt x="69" y="331"/>
                  </a:lnTo>
                  <a:lnTo>
                    <a:pt x="77" y="329"/>
                  </a:lnTo>
                  <a:lnTo>
                    <a:pt x="85" y="325"/>
                  </a:lnTo>
                  <a:lnTo>
                    <a:pt x="91" y="325"/>
                  </a:lnTo>
                  <a:lnTo>
                    <a:pt x="95" y="325"/>
                  </a:lnTo>
                  <a:lnTo>
                    <a:pt x="101" y="323"/>
                  </a:lnTo>
                  <a:lnTo>
                    <a:pt x="107" y="323"/>
                  </a:lnTo>
                  <a:lnTo>
                    <a:pt x="113" y="323"/>
                  </a:lnTo>
                  <a:lnTo>
                    <a:pt x="121" y="323"/>
                  </a:lnTo>
                  <a:lnTo>
                    <a:pt x="127" y="323"/>
                  </a:lnTo>
                  <a:lnTo>
                    <a:pt x="133" y="323"/>
                  </a:lnTo>
                  <a:lnTo>
                    <a:pt x="139" y="323"/>
                  </a:lnTo>
                  <a:lnTo>
                    <a:pt x="145" y="325"/>
                  </a:lnTo>
                  <a:lnTo>
                    <a:pt x="151" y="325"/>
                  </a:lnTo>
                  <a:lnTo>
                    <a:pt x="155" y="325"/>
                  </a:lnTo>
                  <a:lnTo>
                    <a:pt x="165" y="329"/>
                  </a:lnTo>
                  <a:lnTo>
                    <a:pt x="173" y="331"/>
                  </a:lnTo>
                  <a:lnTo>
                    <a:pt x="179" y="335"/>
                  </a:lnTo>
                  <a:lnTo>
                    <a:pt x="185" y="339"/>
                  </a:lnTo>
                  <a:lnTo>
                    <a:pt x="191" y="343"/>
                  </a:lnTo>
                  <a:lnTo>
                    <a:pt x="195" y="347"/>
                  </a:lnTo>
                  <a:lnTo>
                    <a:pt x="197" y="351"/>
                  </a:lnTo>
                  <a:lnTo>
                    <a:pt x="201" y="357"/>
                  </a:lnTo>
                  <a:lnTo>
                    <a:pt x="205" y="361"/>
                  </a:lnTo>
                  <a:lnTo>
                    <a:pt x="205" y="363"/>
                  </a:lnTo>
                  <a:lnTo>
                    <a:pt x="121" y="363"/>
                  </a:lnTo>
                  <a:close/>
                </a:path>
              </a:pathLst>
            </a:custGeom>
            <a:grpFill/>
            <a:ln w="9525">
              <a:no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en-US" sz="1333" kern="0" dirty="0">
                <a:latin typeface="Arial" panose="020B0604020202020204" pitchFamily="34" charset="0"/>
                <a:ea typeface="微软雅黑" panose="020B0503020204020204" pitchFamily="34" charset="-122"/>
                <a:cs typeface="Arial" pitchFamily="34" charset="0"/>
              </a:endParaRPr>
            </a:p>
          </p:txBody>
        </p:sp>
        <p:sp>
          <p:nvSpPr>
            <p:cNvPr id="172" name="Freeform 187"/>
            <p:cNvSpPr>
              <a:spLocks noChangeAspect="1"/>
            </p:cNvSpPr>
            <p:nvPr/>
          </p:nvSpPr>
          <p:spPr bwMode="auto">
            <a:xfrm>
              <a:off x="2320" y="1321"/>
              <a:ext cx="20" cy="104"/>
            </a:xfrm>
            <a:custGeom>
              <a:avLst/>
              <a:gdLst>
                <a:gd name="T0" fmla="*/ 81920 w 10"/>
                <a:gd name="T1" fmla="*/ 8192 h 52"/>
                <a:gd name="T2" fmla="*/ 73728 w 10"/>
                <a:gd name="T3" fmla="*/ 32768 h 52"/>
                <a:gd name="T4" fmla="*/ 65536 w 10"/>
                <a:gd name="T5" fmla="*/ 65536 h 52"/>
                <a:gd name="T6" fmla="*/ 49152 w 10"/>
                <a:gd name="T7" fmla="*/ 139264 h 52"/>
                <a:gd name="T8" fmla="*/ 40960 w 10"/>
                <a:gd name="T9" fmla="*/ 212992 h 52"/>
                <a:gd name="T10" fmla="*/ 40960 w 10"/>
                <a:gd name="T11" fmla="*/ 278528 h 52"/>
                <a:gd name="T12" fmla="*/ 57344 w 10"/>
                <a:gd name="T13" fmla="*/ 344064 h 52"/>
                <a:gd name="T14" fmla="*/ 73728 w 10"/>
                <a:gd name="T15" fmla="*/ 385024 h 52"/>
                <a:gd name="T16" fmla="*/ 81920 w 10"/>
                <a:gd name="T17" fmla="*/ 409600 h 52"/>
                <a:gd name="T18" fmla="*/ 73728 w 10"/>
                <a:gd name="T19" fmla="*/ 417792 h 52"/>
                <a:gd name="T20" fmla="*/ 73728 w 10"/>
                <a:gd name="T21" fmla="*/ 425984 h 52"/>
                <a:gd name="T22" fmla="*/ 57344 w 10"/>
                <a:gd name="T23" fmla="*/ 409600 h 52"/>
                <a:gd name="T24" fmla="*/ 40960 w 10"/>
                <a:gd name="T25" fmla="*/ 385024 h 52"/>
                <a:gd name="T26" fmla="*/ 8192 w 10"/>
                <a:gd name="T27" fmla="*/ 303104 h 52"/>
                <a:gd name="T28" fmla="*/ 0 w 10"/>
                <a:gd name="T29" fmla="*/ 212992 h 52"/>
                <a:gd name="T30" fmla="*/ 8192 w 10"/>
                <a:gd name="T31" fmla="*/ 122880 h 52"/>
                <a:gd name="T32" fmla="*/ 40960 w 10"/>
                <a:gd name="T33" fmla="*/ 49152 h 52"/>
                <a:gd name="T34" fmla="*/ 57344 w 10"/>
                <a:gd name="T35" fmla="*/ 16384 h 52"/>
                <a:gd name="T36" fmla="*/ 73728 w 10"/>
                <a:gd name="T37" fmla="*/ 0 h 52"/>
                <a:gd name="T38" fmla="*/ 81920 w 10"/>
                <a:gd name="T39" fmla="*/ 0 h 52"/>
                <a:gd name="T40" fmla="*/ 81920 w 10"/>
                <a:gd name="T41" fmla="*/ 8192 h 5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
                <a:gd name="T64" fmla="*/ 0 h 52"/>
                <a:gd name="T65" fmla="*/ 10 w 10"/>
                <a:gd name="T66" fmla="*/ 52 h 5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 h="52">
                  <a:moveTo>
                    <a:pt x="10" y="1"/>
                  </a:moveTo>
                  <a:cubicBezTo>
                    <a:pt x="10" y="2"/>
                    <a:pt x="10" y="3"/>
                    <a:pt x="9" y="4"/>
                  </a:cubicBezTo>
                  <a:cubicBezTo>
                    <a:pt x="9" y="6"/>
                    <a:pt x="8" y="7"/>
                    <a:pt x="8" y="8"/>
                  </a:cubicBezTo>
                  <a:cubicBezTo>
                    <a:pt x="7" y="11"/>
                    <a:pt x="6" y="14"/>
                    <a:pt x="6" y="17"/>
                  </a:cubicBezTo>
                  <a:cubicBezTo>
                    <a:pt x="5" y="20"/>
                    <a:pt x="5" y="23"/>
                    <a:pt x="5" y="26"/>
                  </a:cubicBezTo>
                  <a:cubicBezTo>
                    <a:pt x="5" y="28"/>
                    <a:pt x="5" y="31"/>
                    <a:pt x="5" y="34"/>
                  </a:cubicBezTo>
                  <a:cubicBezTo>
                    <a:pt x="6" y="36"/>
                    <a:pt x="6" y="39"/>
                    <a:pt x="7" y="42"/>
                  </a:cubicBezTo>
                  <a:cubicBezTo>
                    <a:pt x="7" y="43"/>
                    <a:pt x="8" y="45"/>
                    <a:pt x="9" y="47"/>
                  </a:cubicBezTo>
                  <a:cubicBezTo>
                    <a:pt x="9" y="48"/>
                    <a:pt x="10" y="50"/>
                    <a:pt x="10" y="50"/>
                  </a:cubicBezTo>
                  <a:cubicBezTo>
                    <a:pt x="10" y="51"/>
                    <a:pt x="9" y="51"/>
                    <a:pt x="9" y="51"/>
                  </a:cubicBezTo>
                  <a:cubicBezTo>
                    <a:pt x="9" y="52"/>
                    <a:pt x="9" y="52"/>
                    <a:pt x="9" y="52"/>
                  </a:cubicBezTo>
                  <a:cubicBezTo>
                    <a:pt x="8" y="52"/>
                    <a:pt x="8" y="51"/>
                    <a:pt x="7" y="50"/>
                  </a:cubicBezTo>
                  <a:cubicBezTo>
                    <a:pt x="6" y="50"/>
                    <a:pt x="6" y="49"/>
                    <a:pt x="5" y="47"/>
                  </a:cubicBezTo>
                  <a:cubicBezTo>
                    <a:pt x="3" y="44"/>
                    <a:pt x="2" y="40"/>
                    <a:pt x="1" y="37"/>
                  </a:cubicBezTo>
                  <a:cubicBezTo>
                    <a:pt x="1" y="33"/>
                    <a:pt x="0" y="30"/>
                    <a:pt x="0" y="26"/>
                  </a:cubicBezTo>
                  <a:cubicBezTo>
                    <a:pt x="0" y="22"/>
                    <a:pt x="1" y="19"/>
                    <a:pt x="1" y="15"/>
                  </a:cubicBezTo>
                  <a:cubicBezTo>
                    <a:pt x="2" y="12"/>
                    <a:pt x="3" y="9"/>
                    <a:pt x="5" y="6"/>
                  </a:cubicBezTo>
                  <a:cubicBezTo>
                    <a:pt x="6" y="4"/>
                    <a:pt x="6" y="2"/>
                    <a:pt x="7" y="2"/>
                  </a:cubicBezTo>
                  <a:cubicBezTo>
                    <a:pt x="8" y="0"/>
                    <a:pt x="9" y="0"/>
                    <a:pt x="9" y="0"/>
                  </a:cubicBezTo>
                  <a:cubicBezTo>
                    <a:pt x="10" y="0"/>
                    <a:pt x="10" y="0"/>
                    <a:pt x="10" y="0"/>
                  </a:cubicBezTo>
                  <a:cubicBezTo>
                    <a:pt x="10" y="1"/>
                    <a:pt x="10" y="1"/>
                    <a:pt x="10" y="1"/>
                  </a:cubicBezTo>
                  <a:close/>
                </a:path>
              </a:pathLst>
            </a:custGeom>
            <a:grpFill/>
            <a:ln w="9525">
              <a:no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en-US" sz="1333" kern="0" dirty="0">
                <a:latin typeface="Arial" panose="020B0604020202020204" pitchFamily="34" charset="0"/>
                <a:ea typeface="微软雅黑" panose="020B0503020204020204" pitchFamily="34" charset="-122"/>
                <a:cs typeface="Arial" pitchFamily="34" charset="0"/>
              </a:endParaRPr>
            </a:p>
          </p:txBody>
        </p:sp>
        <p:sp>
          <p:nvSpPr>
            <p:cNvPr id="173" name="Freeform 188"/>
            <p:cNvSpPr>
              <a:spLocks noChangeAspect="1"/>
            </p:cNvSpPr>
            <p:nvPr/>
          </p:nvSpPr>
          <p:spPr bwMode="auto">
            <a:xfrm>
              <a:off x="2362" y="1331"/>
              <a:ext cx="18" cy="82"/>
            </a:xfrm>
            <a:custGeom>
              <a:avLst/>
              <a:gdLst>
                <a:gd name="T0" fmla="*/ 73728 w 9"/>
                <a:gd name="T1" fmla="*/ 16384 h 41"/>
                <a:gd name="T2" fmla="*/ 65536 w 9"/>
                <a:gd name="T3" fmla="*/ 32768 h 41"/>
                <a:gd name="T4" fmla="*/ 57344 w 9"/>
                <a:gd name="T5" fmla="*/ 57344 h 41"/>
                <a:gd name="T6" fmla="*/ 40960 w 9"/>
                <a:gd name="T7" fmla="*/ 114688 h 41"/>
                <a:gd name="T8" fmla="*/ 32768 w 9"/>
                <a:gd name="T9" fmla="*/ 172032 h 41"/>
                <a:gd name="T10" fmla="*/ 40960 w 9"/>
                <a:gd name="T11" fmla="*/ 221184 h 41"/>
                <a:gd name="T12" fmla="*/ 49152 w 9"/>
                <a:gd name="T13" fmla="*/ 270336 h 41"/>
                <a:gd name="T14" fmla="*/ 57344 w 9"/>
                <a:gd name="T15" fmla="*/ 303104 h 41"/>
                <a:gd name="T16" fmla="*/ 65536 w 9"/>
                <a:gd name="T17" fmla="*/ 327680 h 41"/>
                <a:gd name="T18" fmla="*/ 65536 w 9"/>
                <a:gd name="T19" fmla="*/ 335872 h 41"/>
                <a:gd name="T20" fmla="*/ 57344 w 9"/>
                <a:gd name="T21" fmla="*/ 335872 h 41"/>
                <a:gd name="T22" fmla="*/ 49152 w 9"/>
                <a:gd name="T23" fmla="*/ 327680 h 41"/>
                <a:gd name="T24" fmla="*/ 32768 w 9"/>
                <a:gd name="T25" fmla="*/ 311296 h 41"/>
                <a:gd name="T26" fmla="*/ 8192 w 9"/>
                <a:gd name="T27" fmla="*/ 237568 h 41"/>
                <a:gd name="T28" fmla="*/ 8192 w 9"/>
                <a:gd name="T29" fmla="*/ 172032 h 41"/>
                <a:gd name="T30" fmla="*/ 8192 w 9"/>
                <a:gd name="T31" fmla="*/ 98304 h 41"/>
                <a:gd name="T32" fmla="*/ 32768 w 9"/>
                <a:gd name="T33" fmla="*/ 40960 h 41"/>
                <a:gd name="T34" fmla="*/ 49152 w 9"/>
                <a:gd name="T35" fmla="*/ 16384 h 41"/>
                <a:gd name="T36" fmla="*/ 65536 w 9"/>
                <a:gd name="T37" fmla="*/ 0 h 41"/>
                <a:gd name="T38" fmla="*/ 65536 w 9"/>
                <a:gd name="T39" fmla="*/ 8192 h 41"/>
                <a:gd name="T40" fmla="*/ 73728 w 9"/>
                <a:gd name="T41" fmla="*/ 16384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41"/>
                <a:gd name="T65" fmla="*/ 9 w 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41">
                  <a:moveTo>
                    <a:pt x="9" y="2"/>
                  </a:moveTo>
                  <a:cubicBezTo>
                    <a:pt x="9" y="2"/>
                    <a:pt x="8" y="3"/>
                    <a:pt x="8" y="4"/>
                  </a:cubicBezTo>
                  <a:cubicBezTo>
                    <a:pt x="7" y="5"/>
                    <a:pt x="7" y="6"/>
                    <a:pt x="7" y="7"/>
                  </a:cubicBezTo>
                  <a:cubicBezTo>
                    <a:pt x="6" y="9"/>
                    <a:pt x="5" y="12"/>
                    <a:pt x="5" y="14"/>
                  </a:cubicBezTo>
                  <a:cubicBezTo>
                    <a:pt x="5" y="16"/>
                    <a:pt x="4" y="18"/>
                    <a:pt x="4" y="21"/>
                  </a:cubicBezTo>
                  <a:cubicBezTo>
                    <a:pt x="4" y="23"/>
                    <a:pt x="4" y="25"/>
                    <a:pt x="5" y="27"/>
                  </a:cubicBezTo>
                  <a:cubicBezTo>
                    <a:pt x="5" y="29"/>
                    <a:pt x="5" y="31"/>
                    <a:pt x="6" y="33"/>
                  </a:cubicBezTo>
                  <a:cubicBezTo>
                    <a:pt x="6" y="34"/>
                    <a:pt x="7" y="36"/>
                    <a:pt x="7" y="37"/>
                  </a:cubicBezTo>
                  <a:cubicBezTo>
                    <a:pt x="8" y="39"/>
                    <a:pt x="8" y="39"/>
                    <a:pt x="8" y="40"/>
                  </a:cubicBezTo>
                  <a:cubicBezTo>
                    <a:pt x="8" y="40"/>
                    <a:pt x="8" y="41"/>
                    <a:pt x="8" y="41"/>
                  </a:cubicBezTo>
                  <a:cubicBezTo>
                    <a:pt x="7" y="41"/>
                    <a:pt x="7" y="41"/>
                    <a:pt x="7" y="41"/>
                  </a:cubicBezTo>
                  <a:cubicBezTo>
                    <a:pt x="7" y="41"/>
                    <a:pt x="7" y="41"/>
                    <a:pt x="6" y="40"/>
                  </a:cubicBezTo>
                  <a:cubicBezTo>
                    <a:pt x="6" y="40"/>
                    <a:pt x="5" y="39"/>
                    <a:pt x="4" y="38"/>
                  </a:cubicBezTo>
                  <a:cubicBezTo>
                    <a:pt x="3" y="35"/>
                    <a:pt x="2" y="32"/>
                    <a:pt x="1" y="29"/>
                  </a:cubicBezTo>
                  <a:cubicBezTo>
                    <a:pt x="1" y="27"/>
                    <a:pt x="0" y="24"/>
                    <a:pt x="1" y="21"/>
                  </a:cubicBezTo>
                  <a:cubicBezTo>
                    <a:pt x="1" y="18"/>
                    <a:pt x="1" y="15"/>
                    <a:pt x="1" y="12"/>
                  </a:cubicBezTo>
                  <a:cubicBezTo>
                    <a:pt x="2" y="10"/>
                    <a:pt x="3" y="7"/>
                    <a:pt x="4" y="5"/>
                  </a:cubicBezTo>
                  <a:cubicBezTo>
                    <a:pt x="5" y="3"/>
                    <a:pt x="6" y="2"/>
                    <a:pt x="6" y="2"/>
                  </a:cubicBezTo>
                  <a:cubicBezTo>
                    <a:pt x="7" y="1"/>
                    <a:pt x="7" y="0"/>
                    <a:pt x="8" y="0"/>
                  </a:cubicBezTo>
                  <a:cubicBezTo>
                    <a:pt x="8" y="1"/>
                    <a:pt x="8" y="1"/>
                    <a:pt x="8" y="1"/>
                  </a:cubicBezTo>
                  <a:lnTo>
                    <a:pt x="9" y="2"/>
                  </a:lnTo>
                  <a:close/>
                </a:path>
              </a:pathLst>
            </a:custGeom>
            <a:grpFill/>
            <a:ln w="9525">
              <a:no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en-US" sz="1333" kern="0" dirty="0">
                <a:latin typeface="Arial" panose="020B0604020202020204" pitchFamily="34" charset="0"/>
                <a:ea typeface="微软雅黑" panose="020B0503020204020204" pitchFamily="34" charset="-122"/>
                <a:cs typeface="Arial" pitchFamily="34" charset="0"/>
              </a:endParaRPr>
            </a:p>
          </p:txBody>
        </p:sp>
        <p:sp>
          <p:nvSpPr>
            <p:cNvPr id="174" name="Freeform 189"/>
            <p:cNvSpPr>
              <a:spLocks noChangeAspect="1"/>
            </p:cNvSpPr>
            <p:nvPr/>
          </p:nvSpPr>
          <p:spPr bwMode="auto">
            <a:xfrm>
              <a:off x="2404" y="1343"/>
              <a:ext cx="15" cy="62"/>
            </a:xfrm>
            <a:custGeom>
              <a:avLst/>
              <a:gdLst>
                <a:gd name="T0" fmla="*/ 140863 w 7"/>
                <a:gd name="T1" fmla="*/ 0 h 31"/>
                <a:gd name="T2" fmla="*/ 122593 w 7"/>
                <a:gd name="T3" fmla="*/ 16384 h 31"/>
                <a:gd name="T4" fmla="*/ 122593 w 7"/>
                <a:gd name="T5" fmla="*/ 32768 h 31"/>
                <a:gd name="T6" fmla="*/ 84041 w 7"/>
                <a:gd name="T7" fmla="*/ 81920 h 31"/>
                <a:gd name="T8" fmla="*/ 57210 w 7"/>
                <a:gd name="T9" fmla="*/ 122880 h 31"/>
                <a:gd name="T10" fmla="*/ 84041 w 7"/>
                <a:gd name="T11" fmla="*/ 163840 h 31"/>
                <a:gd name="T12" fmla="*/ 103963 w 7"/>
                <a:gd name="T13" fmla="*/ 204800 h 31"/>
                <a:gd name="T14" fmla="*/ 122593 w 7"/>
                <a:gd name="T15" fmla="*/ 221184 h 31"/>
                <a:gd name="T16" fmla="*/ 122593 w 7"/>
                <a:gd name="T17" fmla="*/ 245760 h 31"/>
                <a:gd name="T18" fmla="*/ 122593 w 7"/>
                <a:gd name="T19" fmla="*/ 245760 h 31"/>
                <a:gd name="T20" fmla="*/ 122593 w 7"/>
                <a:gd name="T21" fmla="*/ 253952 h 31"/>
                <a:gd name="T22" fmla="*/ 103963 w 7"/>
                <a:gd name="T23" fmla="*/ 245760 h 31"/>
                <a:gd name="T24" fmla="*/ 57210 w 7"/>
                <a:gd name="T25" fmla="*/ 229376 h 31"/>
                <a:gd name="T26" fmla="*/ 18302 w 7"/>
                <a:gd name="T27" fmla="*/ 180224 h 31"/>
                <a:gd name="T28" fmla="*/ 0 w 7"/>
                <a:gd name="T29" fmla="*/ 122880 h 31"/>
                <a:gd name="T30" fmla="*/ 18302 w 7"/>
                <a:gd name="T31" fmla="*/ 73728 h 31"/>
                <a:gd name="T32" fmla="*/ 57210 w 7"/>
                <a:gd name="T33" fmla="*/ 24576 h 31"/>
                <a:gd name="T34" fmla="*/ 103963 w 7"/>
                <a:gd name="T35" fmla="*/ 8192 h 31"/>
                <a:gd name="T36" fmla="*/ 122593 w 7"/>
                <a:gd name="T37" fmla="*/ 0 h 31"/>
                <a:gd name="T38" fmla="*/ 140863 w 7"/>
                <a:gd name="T39" fmla="*/ 0 h 3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
                <a:gd name="T61" fmla="*/ 0 h 31"/>
                <a:gd name="T62" fmla="*/ 7 w 7"/>
                <a:gd name="T63" fmla="*/ 31 h 3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 h="31">
                  <a:moveTo>
                    <a:pt x="7" y="0"/>
                  </a:moveTo>
                  <a:cubicBezTo>
                    <a:pt x="7" y="1"/>
                    <a:pt x="7" y="1"/>
                    <a:pt x="6" y="2"/>
                  </a:cubicBezTo>
                  <a:cubicBezTo>
                    <a:pt x="6" y="3"/>
                    <a:pt x="6" y="4"/>
                    <a:pt x="6" y="4"/>
                  </a:cubicBezTo>
                  <a:cubicBezTo>
                    <a:pt x="5" y="6"/>
                    <a:pt x="4" y="8"/>
                    <a:pt x="4" y="10"/>
                  </a:cubicBezTo>
                  <a:cubicBezTo>
                    <a:pt x="4" y="11"/>
                    <a:pt x="3" y="13"/>
                    <a:pt x="3" y="15"/>
                  </a:cubicBezTo>
                  <a:cubicBezTo>
                    <a:pt x="3" y="17"/>
                    <a:pt x="3" y="18"/>
                    <a:pt x="4" y="20"/>
                  </a:cubicBezTo>
                  <a:cubicBezTo>
                    <a:pt x="4" y="21"/>
                    <a:pt x="4" y="23"/>
                    <a:pt x="5" y="25"/>
                  </a:cubicBezTo>
                  <a:cubicBezTo>
                    <a:pt x="5" y="25"/>
                    <a:pt x="5" y="26"/>
                    <a:pt x="6" y="27"/>
                  </a:cubicBezTo>
                  <a:cubicBezTo>
                    <a:pt x="6" y="29"/>
                    <a:pt x="6" y="29"/>
                    <a:pt x="6" y="30"/>
                  </a:cubicBezTo>
                  <a:cubicBezTo>
                    <a:pt x="6" y="30"/>
                    <a:pt x="6" y="30"/>
                    <a:pt x="6" y="30"/>
                  </a:cubicBezTo>
                  <a:cubicBezTo>
                    <a:pt x="6" y="31"/>
                    <a:pt x="6" y="31"/>
                    <a:pt x="6" y="31"/>
                  </a:cubicBezTo>
                  <a:cubicBezTo>
                    <a:pt x="6" y="30"/>
                    <a:pt x="5" y="30"/>
                    <a:pt x="5" y="30"/>
                  </a:cubicBezTo>
                  <a:cubicBezTo>
                    <a:pt x="4" y="29"/>
                    <a:pt x="4" y="29"/>
                    <a:pt x="3" y="28"/>
                  </a:cubicBezTo>
                  <a:cubicBezTo>
                    <a:pt x="2" y="26"/>
                    <a:pt x="2" y="24"/>
                    <a:pt x="1" y="22"/>
                  </a:cubicBezTo>
                  <a:cubicBezTo>
                    <a:pt x="1" y="20"/>
                    <a:pt x="0" y="17"/>
                    <a:pt x="0" y="15"/>
                  </a:cubicBezTo>
                  <a:cubicBezTo>
                    <a:pt x="0" y="13"/>
                    <a:pt x="1" y="11"/>
                    <a:pt x="1" y="9"/>
                  </a:cubicBezTo>
                  <a:cubicBezTo>
                    <a:pt x="2" y="7"/>
                    <a:pt x="2" y="5"/>
                    <a:pt x="3" y="3"/>
                  </a:cubicBezTo>
                  <a:cubicBezTo>
                    <a:pt x="4" y="2"/>
                    <a:pt x="4" y="1"/>
                    <a:pt x="5" y="1"/>
                  </a:cubicBezTo>
                  <a:cubicBezTo>
                    <a:pt x="5" y="0"/>
                    <a:pt x="6" y="0"/>
                    <a:pt x="6" y="0"/>
                  </a:cubicBezTo>
                  <a:cubicBezTo>
                    <a:pt x="7" y="0"/>
                    <a:pt x="7" y="0"/>
                    <a:pt x="7" y="0"/>
                  </a:cubicBezTo>
                  <a:close/>
                </a:path>
              </a:pathLst>
            </a:custGeom>
            <a:grpFill/>
            <a:ln w="9525">
              <a:no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en-US" sz="1333" kern="0" dirty="0">
                <a:latin typeface="Arial" panose="020B0604020202020204" pitchFamily="34" charset="0"/>
                <a:ea typeface="微软雅黑" panose="020B0503020204020204" pitchFamily="34" charset="-122"/>
                <a:cs typeface="Arial" pitchFamily="34" charset="0"/>
              </a:endParaRPr>
            </a:p>
          </p:txBody>
        </p:sp>
        <p:sp>
          <p:nvSpPr>
            <p:cNvPr id="175" name="Freeform 191"/>
            <p:cNvSpPr>
              <a:spLocks noChangeAspect="1"/>
            </p:cNvSpPr>
            <p:nvPr/>
          </p:nvSpPr>
          <p:spPr bwMode="auto">
            <a:xfrm>
              <a:off x="2555" y="1331"/>
              <a:ext cx="18" cy="82"/>
            </a:xfrm>
            <a:custGeom>
              <a:avLst/>
              <a:gdLst>
                <a:gd name="T0" fmla="*/ 0 w 9"/>
                <a:gd name="T1" fmla="*/ 16384 h 41"/>
                <a:gd name="T2" fmla="*/ 8192 w 9"/>
                <a:gd name="T3" fmla="*/ 32768 h 41"/>
                <a:gd name="T4" fmla="*/ 16384 w 9"/>
                <a:gd name="T5" fmla="*/ 57344 h 41"/>
                <a:gd name="T6" fmla="*/ 32768 w 9"/>
                <a:gd name="T7" fmla="*/ 114688 h 41"/>
                <a:gd name="T8" fmla="*/ 40960 w 9"/>
                <a:gd name="T9" fmla="*/ 172032 h 41"/>
                <a:gd name="T10" fmla="*/ 32768 w 9"/>
                <a:gd name="T11" fmla="*/ 221184 h 41"/>
                <a:gd name="T12" fmla="*/ 24576 w 9"/>
                <a:gd name="T13" fmla="*/ 270336 h 41"/>
                <a:gd name="T14" fmla="*/ 16384 w 9"/>
                <a:gd name="T15" fmla="*/ 303104 h 41"/>
                <a:gd name="T16" fmla="*/ 8192 w 9"/>
                <a:gd name="T17" fmla="*/ 327680 h 41"/>
                <a:gd name="T18" fmla="*/ 8192 w 9"/>
                <a:gd name="T19" fmla="*/ 335872 h 41"/>
                <a:gd name="T20" fmla="*/ 16384 w 9"/>
                <a:gd name="T21" fmla="*/ 335872 h 41"/>
                <a:gd name="T22" fmla="*/ 24576 w 9"/>
                <a:gd name="T23" fmla="*/ 327680 h 41"/>
                <a:gd name="T24" fmla="*/ 40960 w 9"/>
                <a:gd name="T25" fmla="*/ 311296 h 41"/>
                <a:gd name="T26" fmla="*/ 65536 w 9"/>
                <a:gd name="T27" fmla="*/ 237568 h 41"/>
                <a:gd name="T28" fmla="*/ 73728 w 9"/>
                <a:gd name="T29" fmla="*/ 172032 h 41"/>
                <a:gd name="T30" fmla="*/ 65536 w 9"/>
                <a:gd name="T31" fmla="*/ 98304 h 41"/>
                <a:gd name="T32" fmla="*/ 40960 w 9"/>
                <a:gd name="T33" fmla="*/ 40960 h 41"/>
                <a:gd name="T34" fmla="*/ 24576 w 9"/>
                <a:gd name="T35" fmla="*/ 16384 h 41"/>
                <a:gd name="T36" fmla="*/ 8192 w 9"/>
                <a:gd name="T37" fmla="*/ 0 h 41"/>
                <a:gd name="T38" fmla="*/ 8192 w 9"/>
                <a:gd name="T39" fmla="*/ 8192 h 41"/>
                <a:gd name="T40" fmla="*/ 0 w 9"/>
                <a:gd name="T41" fmla="*/ 16384 h 4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
                <a:gd name="T64" fmla="*/ 0 h 41"/>
                <a:gd name="T65" fmla="*/ 9 w 9"/>
                <a:gd name="T66" fmla="*/ 41 h 4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 h="41">
                  <a:moveTo>
                    <a:pt x="0" y="2"/>
                  </a:moveTo>
                  <a:cubicBezTo>
                    <a:pt x="0" y="2"/>
                    <a:pt x="1" y="3"/>
                    <a:pt x="1" y="4"/>
                  </a:cubicBezTo>
                  <a:cubicBezTo>
                    <a:pt x="2" y="5"/>
                    <a:pt x="2" y="6"/>
                    <a:pt x="2" y="7"/>
                  </a:cubicBezTo>
                  <a:cubicBezTo>
                    <a:pt x="3" y="9"/>
                    <a:pt x="4" y="12"/>
                    <a:pt x="4" y="14"/>
                  </a:cubicBezTo>
                  <a:cubicBezTo>
                    <a:pt x="5" y="16"/>
                    <a:pt x="5" y="18"/>
                    <a:pt x="5" y="21"/>
                  </a:cubicBezTo>
                  <a:cubicBezTo>
                    <a:pt x="5" y="23"/>
                    <a:pt x="5" y="25"/>
                    <a:pt x="4" y="27"/>
                  </a:cubicBezTo>
                  <a:cubicBezTo>
                    <a:pt x="4" y="29"/>
                    <a:pt x="4" y="31"/>
                    <a:pt x="3" y="33"/>
                  </a:cubicBezTo>
                  <a:cubicBezTo>
                    <a:pt x="3" y="34"/>
                    <a:pt x="2" y="36"/>
                    <a:pt x="2" y="37"/>
                  </a:cubicBezTo>
                  <a:cubicBezTo>
                    <a:pt x="1" y="39"/>
                    <a:pt x="1" y="39"/>
                    <a:pt x="1" y="40"/>
                  </a:cubicBezTo>
                  <a:cubicBezTo>
                    <a:pt x="1" y="40"/>
                    <a:pt x="1" y="41"/>
                    <a:pt x="1" y="41"/>
                  </a:cubicBezTo>
                  <a:cubicBezTo>
                    <a:pt x="2" y="41"/>
                    <a:pt x="2" y="41"/>
                    <a:pt x="2" y="41"/>
                  </a:cubicBezTo>
                  <a:cubicBezTo>
                    <a:pt x="2" y="41"/>
                    <a:pt x="3" y="41"/>
                    <a:pt x="3" y="40"/>
                  </a:cubicBezTo>
                  <a:cubicBezTo>
                    <a:pt x="3" y="40"/>
                    <a:pt x="4" y="39"/>
                    <a:pt x="5" y="38"/>
                  </a:cubicBezTo>
                  <a:cubicBezTo>
                    <a:pt x="6" y="35"/>
                    <a:pt x="7" y="32"/>
                    <a:pt x="8" y="29"/>
                  </a:cubicBezTo>
                  <a:cubicBezTo>
                    <a:pt x="8" y="27"/>
                    <a:pt x="9" y="24"/>
                    <a:pt x="9" y="21"/>
                  </a:cubicBezTo>
                  <a:cubicBezTo>
                    <a:pt x="9" y="18"/>
                    <a:pt x="8" y="15"/>
                    <a:pt x="8" y="12"/>
                  </a:cubicBezTo>
                  <a:cubicBezTo>
                    <a:pt x="7" y="10"/>
                    <a:pt x="6" y="7"/>
                    <a:pt x="5" y="5"/>
                  </a:cubicBezTo>
                  <a:cubicBezTo>
                    <a:pt x="4" y="3"/>
                    <a:pt x="3" y="2"/>
                    <a:pt x="3" y="2"/>
                  </a:cubicBezTo>
                  <a:cubicBezTo>
                    <a:pt x="2" y="1"/>
                    <a:pt x="2" y="0"/>
                    <a:pt x="1" y="0"/>
                  </a:cubicBezTo>
                  <a:cubicBezTo>
                    <a:pt x="1" y="1"/>
                    <a:pt x="1" y="1"/>
                    <a:pt x="1" y="1"/>
                  </a:cubicBezTo>
                  <a:lnTo>
                    <a:pt x="0" y="2"/>
                  </a:lnTo>
                  <a:close/>
                </a:path>
              </a:pathLst>
            </a:custGeom>
            <a:grpFill/>
            <a:ln w="9525">
              <a:no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en-US" sz="1333" kern="0" dirty="0">
                <a:latin typeface="Arial" panose="020B0604020202020204" pitchFamily="34" charset="0"/>
                <a:ea typeface="微软雅黑" panose="020B0503020204020204" pitchFamily="34" charset="-122"/>
                <a:cs typeface="Arial" pitchFamily="34" charset="0"/>
              </a:endParaRPr>
            </a:p>
          </p:txBody>
        </p:sp>
        <p:sp>
          <p:nvSpPr>
            <p:cNvPr id="176" name="Freeform 192"/>
            <p:cNvSpPr>
              <a:spLocks noChangeAspect="1"/>
            </p:cNvSpPr>
            <p:nvPr/>
          </p:nvSpPr>
          <p:spPr bwMode="auto">
            <a:xfrm>
              <a:off x="2517" y="1343"/>
              <a:ext cx="14" cy="62"/>
            </a:xfrm>
            <a:custGeom>
              <a:avLst/>
              <a:gdLst>
                <a:gd name="T0" fmla="*/ 0 w 7"/>
                <a:gd name="T1" fmla="*/ 0 h 31"/>
                <a:gd name="T2" fmla="*/ 8192 w 7"/>
                <a:gd name="T3" fmla="*/ 16384 h 31"/>
                <a:gd name="T4" fmla="*/ 16384 w 7"/>
                <a:gd name="T5" fmla="*/ 32768 h 31"/>
                <a:gd name="T6" fmla="*/ 24576 w 7"/>
                <a:gd name="T7" fmla="*/ 81920 h 31"/>
                <a:gd name="T8" fmla="*/ 32768 w 7"/>
                <a:gd name="T9" fmla="*/ 122880 h 31"/>
                <a:gd name="T10" fmla="*/ 24576 w 7"/>
                <a:gd name="T11" fmla="*/ 163840 h 31"/>
                <a:gd name="T12" fmla="*/ 16384 w 7"/>
                <a:gd name="T13" fmla="*/ 204800 h 31"/>
                <a:gd name="T14" fmla="*/ 8192 w 7"/>
                <a:gd name="T15" fmla="*/ 221184 h 31"/>
                <a:gd name="T16" fmla="*/ 8192 w 7"/>
                <a:gd name="T17" fmla="*/ 245760 h 31"/>
                <a:gd name="T18" fmla="*/ 8192 w 7"/>
                <a:gd name="T19" fmla="*/ 245760 h 31"/>
                <a:gd name="T20" fmla="*/ 8192 w 7"/>
                <a:gd name="T21" fmla="*/ 253952 h 31"/>
                <a:gd name="T22" fmla="*/ 16384 w 7"/>
                <a:gd name="T23" fmla="*/ 245760 h 31"/>
                <a:gd name="T24" fmla="*/ 32768 w 7"/>
                <a:gd name="T25" fmla="*/ 229376 h 31"/>
                <a:gd name="T26" fmla="*/ 49152 w 7"/>
                <a:gd name="T27" fmla="*/ 180224 h 31"/>
                <a:gd name="T28" fmla="*/ 57344 w 7"/>
                <a:gd name="T29" fmla="*/ 122880 h 31"/>
                <a:gd name="T30" fmla="*/ 49152 w 7"/>
                <a:gd name="T31" fmla="*/ 73728 h 31"/>
                <a:gd name="T32" fmla="*/ 32768 w 7"/>
                <a:gd name="T33" fmla="*/ 24576 h 31"/>
                <a:gd name="T34" fmla="*/ 16384 w 7"/>
                <a:gd name="T35" fmla="*/ 8192 h 31"/>
                <a:gd name="T36" fmla="*/ 8192 w 7"/>
                <a:gd name="T37" fmla="*/ 0 h 31"/>
                <a:gd name="T38" fmla="*/ 0 w 7"/>
                <a:gd name="T39" fmla="*/ 0 h 3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
                <a:gd name="T61" fmla="*/ 0 h 31"/>
                <a:gd name="T62" fmla="*/ 7 w 7"/>
                <a:gd name="T63" fmla="*/ 31 h 3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 h="31">
                  <a:moveTo>
                    <a:pt x="0" y="0"/>
                  </a:moveTo>
                  <a:cubicBezTo>
                    <a:pt x="0" y="1"/>
                    <a:pt x="0" y="1"/>
                    <a:pt x="1" y="2"/>
                  </a:cubicBezTo>
                  <a:cubicBezTo>
                    <a:pt x="1" y="3"/>
                    <a:pt x="1" y="4"/>
                    <a:pt x="2" y="4"/>
                  </a:cubicBezTo>
                  <a:cubicBezTo>
                    <a:pt x="2" y="6"/>
                    <a:pt x="3" y="8"/>
                    <a:pt x="3" y="10"/>
                  </a:cubicBezTo>
                  <a:cubicBezTo>
                    <a:pt x="3" y="11"/>
                    <a:pt x="4" y="13"/>
                    <a:pt x="4" y="15"/>
                  </a:cubicBezTo>
                  <a:cubicBezTo>
                    <a:pt x="4" y="17"/>
                    <a:pt x="4" y="18"/>
                    <a:pt x="3" y="20"/>
                  </a:cubicBezTo>
                  <a:cubicBezTo>
                    <a:pt x="3" y="21"/>
                    <a:pt x="3" y="23"/>
                    <a:pt x="2" y="25"/>
                  </a:cubicBezTo>
                  <a:cubicBezTo>
                    <a:pt x="2" y="25"/>
                    <a:pt x="2" y="26"/>
                    <a:pt x="1" y="27"/>
                  </a:cubicBezTo>
                  <a:cubicBezTo>
                    <a:pt x="1" y="29"/>
                    <a:pt x="1" y="29"/>
                    <a:pt x="1" y="30"/>
                  </a:cubicBezTo>
                  <a:cubicBezTo>
                    <a:pt x="1" y="30"/>
                    <a:pt x="1" y="30"/>
                    <a:pt x="1" y="30"/>
                  </a:cubicBezTo>
                  <a:cubicBezTo>
                    <a:pt x="1" y="31"/>
                    <a:pt x="1" y="31"/>
                    <a:pt x="1" y="31"/>
                  </a:cubicBezTo>
                  <a:cubicBezTo>
                    <a:pt x="1" y="30"/>
                    <a:pt x="2" y="30"/>
                    <a:pt x="2" y="30"/>
                  </a:cubicBezTo>
                  <a:cubicBezTo>
                    <a:pt x="3" y="29"/>
                    <a:pt x="3" y="29"/>
                    <a:pt x="4" y="28"/>
                  </a:cubicBezTo>
                  <a:cubicBezTo>
                    <a:pt x="5" y="26"/>
                    <a:pt x="5" y="24"/>
                    <a:pt x="6" y="22"/>
                  </a:cubicBezTo>
                  <a:cubicBezTo>
                    <a:pt x="7" y="20"/>
                    <a:pt x="7" y="17"/>
                    <a:pt x="7" y="15"/>
                  </a:cubicBezTo>
                  <a:cubicBezTo>
                    <a:pt x="7" y="13"/>
                    <a:pt x="6" y="11"/>
                    <a:pt x="6" y="9"/>
                  </a:cubicBezTo>
                  <a:cubicBezTo>
                    <a:pt x="5" y="7"/>
                    <a:pt x="5" y="5"/>
                    <a:pt x="4" y="3"/>
                  </a:cubicBezTo>
                  <a:cubicBezTo>
                    <a:pt x="3" y="2"/>
                    <a:pt x="3" y="1"/>
                    <a:pt x="2" y="1"/>
                  </a:cubicBezTo>
                  <a:cubicBezTo>
                    <a:pt x="2" y="0"/>
                    <a:pt x="1" y="0"/>
                    <a:pt x="1" y="0"/>
                  </a:cubicBezTo>
                  <a:cubicBezTo>
                    <a:pt x="0" y="0"/>
                    <a:pt x="0" y="0"/>
                    <a:pt x="0" y="0"/>
                  </a:cubicBezTo>
                  <a:close/>
                </a:path>
              </a:pathLst>
            </a:custGeom>
            <a:grpFill/>
            <a:ln w="9525">
              <a:noFill/>
              <a:round/>
              <a:headEnd/>
              <a:tailEnd/>
            </a:ln>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endParaRPr lang="zh-CN" altLang="en-US" sz="1333" kern="0" dirty="0">
                <a:latin typeface="Arial" panose="020B0604020202020204" pitchFamily="34" charset="0"/>
                <a:ea typeface="微软雅黑" panose="020B0503020204020204" pitchFamily="34" charset="-122"/>
                <a:cs typeface="Arial" pitchFamily="34" charset="0"/>
              </a:endParaRPr>
            </a:p>
          </p:txBody>
        </p:sp>
      </p:grpSp>
      <p:sp>
        <p:nvSpPr>
          <p:cNvPr id="178" name="Rectangle 105"/>
          <p:cNvSpPr>
            <a:spLocks noChangeArrowheads="1"/>
          </p:cNvSpPr>
          <p:nvPr/>
        </p:nvSpPr>
        <p:spPr bwMode="auto">
          <a:xfrm>
            <a:off x="9879840" y="4720529"/>
            <a:ext cx="1339522" cy="356294"/>
          </a:xfrm>
          <a:prstGeom prst="rect">
            <a:avLst/>
          </a:prstGeom>
          <a:noFill/>
          <a:ln w="9525">
            <a:noFill/>
            <a:miter lim="800000"/>
            <a:headEnd/>
            <a:tailEnd/>
          </a:ln>
        </p:spPr>
        <p:txBody>
          <a:bodyPr wrap="none" lIns="160840" tIns="80412" rIns="160840" bIns="80412">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algn="ctr" fontAlgn="auto">
              <a:lnSpc>
                <a:spcPct val="90000"/>
              </a:lnSpc>
              <a:spcBef>
                <a:spcPts val="0"/>
              </a:spcBef>
              <a:spcAft>
                <a:spcPts val="0"/>
              </a:spcAft>
              <a:defRPr/>
            </a:pPr>
            <a:r>
              <a:rPr lang="en-US" altLang="zh-CN" sz="1400" kern="0" dirty="0">
                <a:latin typeface="Arial" panose="020B0604020202020204" pitchFamily="34" charset="0"/>
                <a:ea typeface="微软雅黑" panose="020B0503020204020204" pitchFamily="34" charset="-122"/>
                <a:cs typeface="Arial" pitchFamily="34" charset="0"/>
              </a:rPr>
              <a:t>IoM Platform</a:t>
            </a:r>
          </a:p>
        </p:txBody>
      </p:sp>
      <p:sp>
        <p:nvSpPr>
          <p:cNvPr id="179" name="Rectangle 101"/>
          <p:cNvSpPr>
            <a:spLocks noChangeArrowheads="1"/>
          </p:cNvSpPr>
          <p:nvPr/>
        </p:nvSpPr>
        <p:spPr bwMode="auto">
          <a:xfrm>
            <a:off x="4541972" y="3070910"/>
            <a:ext cx="1029057" cy="306446"/>
          </a:xfrm>
          <a:prstGeom prst="rect">
            <a:avLst/>
          </a:prstGeom>
          <a:noFill/>
          <a:ln w="9525">
            <a:noFill/>
            <a:miter lim="800000"/>
            <a:headEnd/>
            <a:tailEnd/>
          </a:ln>
        </p:spPr>
        <p:txBody>
          <a:bodyPr wrap="none" lIns="120615" tIns="60301" rIns="120615" bIns="60301">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en-US" altLang="zh-CN" sz="1200" kern="0" dirty="0">
                <a:latin typeface="Arial" panose="020B0604020202020204" pitchFamily="34" charset="0"/>
                <a:ea typeface="微软雅黑" panose="020B0503020204020204" pitchFamily="34" charset="-122"/>
                <a:cs typeface="Arial" pitchFamily="34" charset="0"/>
              </a:rPr>
              <a:t>MED </a:t>
            </a:r>
            <a:r>
              <a:rPr lang="en-US" altLang="zh-CN" sz="1200" kern="0" dirty="0" err="1">
                <a:latin typeface="Arial" panose="020B0604020202020204" pitchFamily="34" charset="0"/>
                <a:ea typeface="微软雅黑" panose="020B0503020204020204" pitchFamily="34" charset="-122"/>
                <a:cs typeface="Arial" pitchFamily="34" charset="0"/>
              </a:rPr>
              <a:t>vUSN</a:t>
            </a:r>
            <a:endParaRPr lang="en-US" altLang="zh-CN" sz="1200" kern="0" dirty="0">
              <a:latin typeface="Arial" panose="020B0604020202020204" pitchFamily="34" charset="0"/>
              <a:ea typeface="微软雅黑" panose="020B0503020204020204" pitchFamily="34" charset="-122"/>
              <a:cs typeface="Arial" pitchFamily="34" charset="0"/>
            </a:endParaRPr>
          </a:p>
        </p:txBody>
      </p:sp>
      <p:pic>
        <p:nvPicPr>
          <p:cNvPr id="180" name="Picture 17" descr="图片124"/>
          <p:cNvPicPr preferRelativeResize="0">
            <a:picLocks noChangeArrowheads="1"/>
          </p:cNvPicPr>
          <p:nvPr/>
        </p:nvPicPr>
        <p:blipFill>
          <a:blip r:embed="rId3" cstate="print">
            <a:duotone>
              <a:prstClr val="black"/>
              <a:schemeClr val="accent2">
                <a:tint val="45000"/>
                <a:satMod val="400000"/>
              </a:schemeClr>
            </a:duotone>
          </a:blip>
          <a:srcRect/>
          <a:stretch>
            <a:fillRect/>
          </a:stretch>
        </p:blipFill>
        <p:spPr bwMode="auto">
          <a:xfrm>
            <a:off x="8899258" y="3323480"/>
            <a:ext cx="366507" cy="287867"/>
          </a:xfrm>
          <a:prstGeom prst="rect">
            <a:avLst/>
          </a:prstGeom>
          <a:noFill/>
          <a:ln w="9525">
            <a:noFill/>
            <a:miter lim="800000"/>
            <a:headEnd/>
            <a:tailEnd/>
          </a:ln>
        </p:spPr>
      </p:pic>
      <p:sp>
        <p:nvSpPr>
          <p:cNvPr id="181" name="Rectangle 105"/>
          <p:cNvSpPr>
            <a:spLocks noChangeArrowheads="1"/>
          </p:cNvSpPr>
          <p:nvPr/>
        </p:nvSpPr>
        <p:spPr bwMode="auto">
          <a:xfrm>
            <a:off x="8549025" y="3615088"/>
            <a:ext cx="1097986" cy="306382"/>
          </a:xfrm>
          <a:prstGeom prst="rect">
            <a:avLst/>
          </a:prstGeom>
          <a:noFill/>
          <a:ln w="9525">
            <a:noFill/>
            <a:miter lim="800000"/>
            <a:headEnd/>
            <a:tailEnd/>
          </a:ln>
        </p:spPr>
        <p:txBody>
          <a:bodyPr wrap="none" lIns="120615" tIns="60301" rIns="120615" bIns="60301">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algn="ctr" fontAlgn="auto">
              <a:lnSpc>
                <a:spcPct val="90000"/>
              </a:lnSpc>
              <a:spcBef>
                <a:spcPts val="0"/>
              </a:spcBef>
              <a:spcAft>
                <a:spcPts val="0"/>
              </a:spcAft>
              <a:defRPr/>
            </a:pPr>
            <a:r>
              <a:rPr lang="en-US" altLang="zh-CN" sz="1333" kern="0" dirty="0">
                <a:latin typeface="Arial" panose="020B0604020202020204" pitchFamily="34" charset="0"/>
                <a:ea typeface="微软雅黑" panose="020B0503020204020204" pitchFamily="34" charset="-122"/>
                <a:cs typeface="Arial" pitchFamily="34" charset="0"/>
              </a:rPr>
              <a:t>HLR/PCRF</a:t>
            </a:r>
          </a:p>
        </p:txBody>
      </p:sp>
      <p:sp>
        <p:nvSpPr>
          <p:cNvPr id="204" name="Freeform 77"/>
          <p:cNvSpPr>
            <a:spLocks/>
          </p:cNvSpPr>
          <p:nvPr/>
        </p:nvSpPr>
        <p:spPr bwMode="auto">
          <a:xfrm rot="8598740" flipH="1">
            <a:off x="1782825" y="3571842"/>
            <a:ext cx="644571" cy="488930"/>
          </a:xfrm>
          <a:custGeom>
            <a:avLst/>
            <a:gdLst>
              <a:gd name="T0" fmla="*/ 0 w 652"/>
              <a:gd name="T1" fmla="*/ 460375 h 391"/>
              <a:gd name="T2" fmla="*/ 108456 w 652"/>
              <a:gd name="T3" fmla="*/ 135404 h 391"/>
              <a:gd name="T4" fmla="*/ 104405 w 652"/>
              <a:gd name="T5" fmla="*/ 264922 h 391"/>
              <a:gd name="T6" fmla="*/ 203200 w 652"/>
              <a:gd name="T7" fmla="*/ 0 h 391"/>
              <a:gd name="T8" fmla="*/ 95367 w 652"/>
              <a:gd name="T9" fmla="*/ 324971 h 391"/>
              <a:gd name="T10" fmla="*/ 99418 w 652"/>
              <a:gd name="T11" fmla="*/ 196631 h 391"/>
              <a:gd name="T12" fmla="*/ 0 w 652"/>
              <a:gd name="T13" fmla="*/ 460375 h 391"/>
              <a:gd name="T14" fmla="*/ 0 60000 65536"/>
              <a:gd name="T15" fmla="*/ 0 60000 65536"/>
              <a:gd name="T16" fmla="*/ 0 60000 65536"/>
              <a:gd name="T17" fmla="*/ 0 60000 65536"/>
              <a:gd name="T18" fmla="*/ 0 60000 65536"/>
              <a:gd name="T19" fmla="*/ 0 60000 65536"/>
              <a:gd name="T20" fmla="*/ 0 60000 65536"/>
              <a:gd name="T21" fmla="*/ 0 w 652"/>
              <a:gd name="T22" fmla="*/ 0 h 391"/>
              <a:gd name="T23" fmla="*/ 652 w 652"/>
              <a:gd name="T24" fmla="*/ 391 h 39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52" h="391">
                <a:moveTo>
                  <a:pt x="0" y="391"/>
                </a:moveTo>
                <a:lnTo>
                  <a:pt x="348" y="115"/>
                </a:lnTo>
                <a:lnTo>
                  <a:pt x="335" y="225"/>
                </a:lnTo>
                <a:lnTo>
                  <a:pt x="652" y="0"/>
                </a:lnTo>
                <a:lnTo>
                  <a:pt x="306" y="276"/>
                </a:lnTo>
                <a:lnTo>
                  <a:pt x="319" y="167"/>
                </a:lnTo>
                <a:lnTo>
                  <a:pt x="0" y="391"/>
                </a:lnTo>
                <a:close/>
              </a:path>
            </a:pathLst>
          </a:custGeom>
          <a:noFill/>
          <a:ln w="19050" cap="flat" cmpd="sng" algn="ctr">
            <a:solidFill>
              <a:srgbClr val="FF0000"/>
            </a:solidFill>
            <a:prstDash val="sysDash"/>
            <a:round/>
            <a:headEnd type="none" w="med" len="med"/>
            <a:tailEnd type="none" w="med" len="med"/>
          </a:ln>
          <a:effectLst/>
        </p:spPr>
        <p:txBody>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algn="ctr" fontAlgn="auto">
              <a:lnSpc>
                <a:spcPct val="120000"/>
              </a:lnSpc>
              <a:spcBef>
                <a:spcPts val="0"/>
              </a:spcBef>
              <a:spcAft>
                <a:spcPts val="0"/>
              </a:spcAft>
              <a:buFont typeface="Wingdings" pitchFamily="2" charset="2"/>
              <a:buChar char="l"/>
              <a:defRPr/>
            </a:pPr>
            <a:endParaRPr lang="zh-CN" altLang="en-US" sz="933" kern="0" dirty="0">
              <a:latin typeface="Arial" panose="020B0604020202020204" pitchFamily="34" charset="0"/>
              <a:ea typeface="微软雅黑" panose="020B0503020204020204" pitchFamily="34" charset="-122"/>
              <a:cs typeface="Arial" pitchFamily="34" charset="0"/>
            </a:endParaRPr>
          </a:p>
        </p:txBody>
      </p:sp>
      <p:cxnSp>
        <p:nvCxnSpPr>
          <p:cNvPr id="208" name="直接连接符 207"/>
          <p:cNvCxnSpPr>
            <a:stCxn id="168" idx="11"/>
            <a:endCxn id="283" idx="8"/>
          </p:cNvCxnSpPr>
          <p:nvPr/>
        </p:nvCxnSpPr>
        <p:spPr bwMode="auto">
          <a:xfrm flipV="1">
            <a:off x="3240059" y="3313245"/>
            <a:ext cx="1314457" cy="623706"/>
          </a:xfrm>
          <a:prstGeom prst="line">
            <a:avLst/>
          </a:prstGeom>
          <a:noFill/>
          <a:ln w="19050">
            <a:solidFill>
              <a:schemeClr val="tx1">
                <a:lumMod val="75000"/>
                <a:lumOff val="2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09" name="组合 183"/>
          <p:cNvGrpSpPr>
            <a:grpSpLocks/>
          </p:cNvGrpSpPr>
          <p:nvPr/>
        </p:nvGrpSpPr>
        <p:grpSpPr bwMode="auto">
          <a:xfrm>
            <a:off x="9994043" y="4218621"/>
            <a:ext cx="1007849" cy="360040"/>
            <a:chOff x="4335400" y="1231405"/>
            <a:chExt cx="877751" cy="127654"/>
          </a:xfrm>
        </p:grpSpPr>
        <p:sp>
          <p:nvSpPr>
            <p:cNvPr id="210" name="AutoShape 96"/>
            <p:cNvSpPr>
              <a:spLocks noChangeArrowheads="1"/>
            </p:cNvSpPr>
            <p:nvPr/>
          </p:nvSpPr>
          <p:spPr bwMode="auto">
            <a:xfrm>
              <a:off x="4335400" y="1266003"/>
              <a:ext cx="877751" cy="93056"/>
            </a:xfrm>
            <a:prstGeom prst="parallelogram">
              <a:avLst>
                <a:gd name="adj" fmla="val 78691"/>
              </a:avLst>
            </a:prstGeom>
            <a:solidFill>
              <a:srgbClr val="DDDDDD"/>
            </a:solidFill>
            <a:ln w="9525">
              <a:noFill/>
              <a:miter lim="800000"/>
              <a:headEnd/>
              <a:tailEnd/>
            </a:ln>
            <a:effectLst>
              <a:outerShdw dist="40161" dir="4293903" algn="ctr" rotWithShape="0">
                <a:schemeClr val="bg2"/>
              </a:outerShdw>
            </a:effectLst>
          </p:spPr>
          <p:txBody>
            <a:bodyPr anchor="ctr"/>
            <a:lstStyle/>
            <a:p>
              <a:pPr>
                <a:defRPr/>
              </a:pPr>
              <a:endParaRPr lang="zh-CN" altLang="en-US" sz="1067" dirty="0">
                <a:latin typeface="Arial" panose="020B0604020202020204" pitchFamily="34" charset="0"/>
                <a:ea typeface="微软雅黑" panose="020B0503020204020204" pitchFamily="34" charset="-122"/>
                <a:cs typeface="Arial" pitchFamily="34" charset="0"/>
              </a:endParaRPr>
            </a:p>
          </p:txBody>
        </p:sp>
        <p:sp>
          <p:nvSpPr>
            <p:cNvPr id="211" name="Line 69"/>
            <p:cNvSpPr>
              <a:spLocks noChangeShapeType="1"/>
            </p:cNvSpPr>
            <p:nvPr/>
          </p:nvSpPr>
          <p:spPr bwMode="auto">
            <a:xfrm>
              <a:off x="4470439" y="1326257"/>
              <a:ext cx="399489" cy="0"/>
            </a:xfrm>
            <a:prstGeom prst="line">
              <a:avLst/>
            </a:prstGeom>
            <a:noFill/>
            <a:ln w="12700">
              <a:solidFill>
                <a:schemeClr val="tx1"/>
              </a:solidFill>
              <a:round/>
              <a:headEnd/>
              <a:tailEnd/>
            </a:ln>
          </p:spPr>
          <p:txBody>
            <a:bodyPr/>
            <a:lstStyle/>
            <a:p>
              <a:endParaRPr lang="en-US" sz="1067" dirty="0">
                <a:latin typeface="Arial" panose="020B0604020202020204" pitchFamily="34" charset="0"/>
                <a:ea typeface="微软雅黑" panose="020B0503020204020204" pitchFamily="34" charset="-122"/>
                <a:cs typeface="Arial" pitchFamily="34" charset="0"/>
              </a:endParaRPr>
            </a:p>
          </p:txBody>
        </p:sp>
        <p:sp>
          <p:nvSpPr>
            <p:cNvPr id="212" name="Line 70"/>
            <p:cNvSpPr>
              <a:spLocks noChangeShapeType="1"/>
            </p:cNvSpPr>
            <p:nvPr/>
          </p:nvSpPr>
          <p:spPr bwMode="auto">
            <a:xfrm flipH="1">
              <a:off x="4559761" y="1297009"/>
              <a:ext cx="45716" cy="29248"/>
            </a:xfrm>
            <a:prstGeom prst="line">
              <a:avLst/>
            </a:prstGeom>
            <a:noFill/>
            <a:ln w="9525">
              <a:solidFill>
                <a:schemeClr val="tx1"/>
              </a:solidFill>
              <a:round/>
              <a:headEnd/>
              <a:tailEnd/>
            </a:ln>
          </p:spPr>
          <p:txBody>
            <a:bodyPr/>
            <a:lstStyle/>
            <a:p>
              <a:endParaRPr lang="en-US" sz="1067" dirty="0">
                <a:latin typeface="Arial" panose="020B0604020202020204" pitchFamily="34" charset="0"/>
                <a:ea typeface="微软雅黑" panose="020B0503020204020204" pitchFamily="34" charset="-122"/>
                <a:cs typeface="Arial" pitchFamily="34" charset="0"/>
              </a:endParaRPr>
            </a:p>
          </p:txBody>
        </p:sp>
        <p:sp>
          <p:nvSpPr>
            <p:cNvPr id="213" name="Line 71"/>
            <p:cNvSpPr>
              <a:spLocks noChangeShapeType="1"/>
            </p:cNvSpPr>
            <p:nvPr/>
          </p:nvSpPr>
          <p:spPr bwMode="auto">
            <a:xfrm flipV="1">
              <a:off x="4740516" y="1295915"/>
              <a:ext cx="36573" cy="30342"/>
            </a:xfrm>
            <a:prstGeom prst="line">
              <a:avLst/>
            </a:prstGeom>
            <a:noFill/>
            <a:ln w="9525">
              <a:solidFill>
                <a:schemeClr val="tx1"/>
              </a:solidFill>
              <a:round/>
              <a:headEnd/>
              <a:tailEnd/>
            </a:ln>
          </p:spPr>
          <p:txBody>
            <a:bodyPr/>
            <a:lstStyle/>
            <a:p>
              <a:endParaRPr lang="en-US" sz="1067" dirty="0">
                <a:latin typeface="Arial" panose="020B0604020202020204" pitchFamily="34" charset="0"/>
                <a:ea typeface="微软雅黑" panose="020B0503020204020204" pitchFamily="34" charset="-122"/>
                <a:cs typeface="Arial" pitchFamily="34" charset="0"/>
              </a:endParaRPr>
            </a:p>
          </p:txBody>
        </p:sp>
        <p:grpSp>
          <p:nvGrpSpPr>
            <p:cNvPr id="214" name="Group 135"/>
            <p:cNvGrpSpPr>
              <a:grpSpLocks/>
            </p:cNvGrpSpPr>
            <p:nvPr/>
          </p:nvGrpSpPr>
          <p:grpSpPr bwMode="auto">
            <a:xfrm>
              <a:off x="4537958" y="1257647"/>
              <a:ext cx="116752" cy="59043"/>
              <a:chOff x="2976" y="3264"/>
              <a:chExt cx="720" cy="577"/>
            </a:xfrm>
          </p:grpSpPr>
          <p:grpSp>
            <p:nvGrpSpPr>
              <p:cNvPr id="237" name="Group 136"/>
              <p:cNvGrpSpPr>
                <a:grpSpLocks/>
              </p:cNvGrpSpPr>
              <p:nvPr/>
            </p:nvGrpSpPr>
            <p:grpSpPr bwMode="auto">
              <a:xfrm>
                <a:off x="2976" y="3616"/>
                <a:ext cx="720" cy="225"/>
                <a:chOff x="2304" y="2166"/>
                <a:chExt cx="288" cy="90"/>
              </a:xfrm>
            </p:grpSpPr>
            <p:sp>
              <p:nvSpPr>
                <p:cNvPr id="253" name="Oval 137"/>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sp>
              <p:nvSpPr>
                <p:cNvPr id="254" name="Oval 138"/>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grpSp>
          <p:grpSp>
            <p:nvGrpSpPr>
              <p:cNvPr id="238" name="Group 139"/>
              <p:cNvGrpSpPr>
                <a:grpSpLocks/>
              </p:cNvGrpSpPr>
              <p:nvPr/>
            </p:nvGrpSpPr>
            <p:grpSpPr bwMode="auto">
              <a:xfrm>
                <a:off x="2976" y="3552"/>
                <a:ext cx="720" cy="225"/>
                <a:chOff x="2304" y="2166"/>
                <a:chExt cx="288" cy="90"/>
              </a:xfrm>
            </p:grpSpPr>
            <p:sp>
              <p:nvSpPr>
                <p:cNvPr id="251" name="Oval 140"/>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sp>
              <p:nvSpPr>
                <p:cNvPr id="252" name="Oval 141"/>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grpSp>
          <p:grpSp>
            <p:nvGrpSpPr>
              <p:cNvPr id="239" name="Group 142"/>
              <p:cNvGrpSpPr>
                <a:grpSpLocks/>
              </p:cNvGrpSpPr>
              <p:nvPr/>
            </p:nvGrpSpPr>
            <p:grpSpPr bwMode="auto">
              <a:xfrm>
                <a:off x="2976" y="3489"/>
                <a:ext cx="720" cy="225"/>
                <a:chOff x="2304" y="2166"/>
                <a:chExt cx="288" cy="90"/>
              </a:xfrm>
            </p:grpSpPr>
            <p:sp>
              <p:nvSpPr>
                <p:cNvPr id="249" name="Oval 143"/>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sp>
              <p:nvSpPr>
                <p:cNvPr id="250" name="Oval 144"/>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grpSp>
          <p:grpSp>
            <p:nvGrpSpPr>
              <p:cNvPr id="240" name="Group 145"/>
              <p:cNvGrpSpPr>
                <a:grpSpLocks/>
              </p:cNvGrpSpPr>
              <p:nvPr/>
            </p:nvGrpSpPr>
            <p:grpSpPr bwMode="auto">
              <a:xfrm>
                <a:off x="2976" y="3419"/>
                <a:ext cx="720" cy="225"/>
                <a:chOff x="2304" y="2166"/>
                <a:chExt cx="288" cy="90"/>
              </a:xfrm>
            </p:grpSpPr>
            <p:sp>
              <p:nvSpPr>
                <p:cNvPr id="247" name="Oval 146"/>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sp>
              <p:nvSpPr>
                <p:cNvPr id="248" name="Oval 147"/>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grpSp>
          <p:grpSp>
            <p:nvGrpSpPr>
              <p:cNvPr id="241" name="Group 148"/>
              <p:cNvGrpSpPr>
                <a:grpSpLocks/>
              </p:cNvGrpSpPr>
              <p:nvPr/>
            </p:nvGrpSpPr>
            <p:grpSpPr bwMode="auto">
              <a:xfrm>
                <a:off x="2976" y="3349"/>
                <a:ext cx="720" cy="225"/>
                <a:chOff x="2304" y="2166"/>
                <a:chExt cx="288" cy="90"/>
              </a:xfrm>
            </p:grpSpPr>
            <p:sp>
              <p:nvSpPr>
                <p:cNvPr id="245" name="Oval 149"/>
                <p:cNvSpPr>
                  <a:spLocks noChangeArrowheads="1"/>
                </p:cNvSpPr>
                <p:nvPr/>
              </p:nvSpPr>
              <p:spPr bwMode="auto">
                <a:xfrm>
                  <a:off x="2304" y="2170"/>
                  <a:ext cx="288" cy="86"/>
                </a:xfrm>
                <a:prstGeom prst="ellipse">
                  <a:avLst/>
                </a:prstGeom>
                <a:gradFill rotWithShape="0">
                  <a:gsLst>
                    <a:gs pos="0">
                      <a:srgbClr val="00AFD8"/>
                    </a:gs>
                    <a:gs pos="50000">
                      <a:srgbClr val="7575AD"/>
                    </a:gs>
                    <a:gs pos="100000">
                      <a:srgbClr val="00AFD8"/>
                    </a:gs>
                  </a:gsLst>
                  <a:lin ang="0" scaled="1"/>
                </a:gra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sp>
              <p:nvSpPr>
                <p:cNvPr id="246" name="Oval 150"/>
                <p:cNvSpPr>
                  <a:spLocks noChangeArrowheads="1"/>
                </p:cNvSpPr>
                <p:nvPr/>
              </p:nvSpPr>
              <p:spPr bwMode="auto">
                <a:xfrm>
                  <a:off x="2304" y="2166"/>
                  <a:ext cx="288" cy="76"/>
                </a:xfrm>
                <a:prstGeom prst="ellipse">
                  <a:avLst/>
                </a:prstGeom>
                <a:gradFill rotWithShape="0">
                  <a:gsLst>
                    <a:gs pos="0">
                      <a:srgbClr val="57DFFF"/>
                    </a:gs>
                    <a:gs pos="50000">
                      <a:srgbClr val="00AFD8"/>
                    </a:gs>
                    <a:gs pos="100000">
                      <a:srgbClr val="57DFFF"/>
                    </a:gs>
                  </a:gsLst>
                  <a:lin ang="0" scaled="1"/>
                </a:gra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grpSp>
          <p:grpSp>
            <p:nvGrpSpPr>
              <p:cNvPr id="242" name="Group 151"/>
              <p:cNvGrpSpPr>
                <a:grpSpLocks/>
              </p:cNvGrpSpPr>
              <p:nvPr/>
            </p:nvGrpSpPr>
            <p:grpSpPr bwMode="auto">
              <a:xfrm>
                <a:off x="2976" y="3264"/>
                <a:ext cx="720" cy="225"/>
                <a:chOff x="2304" y="2112"/>
                <a:chExt cx="288" cy="90"/>
              </a:xfrm>
            </p:grpSpPr>
            <p:sp>
              <p:nvSpPr>
                <p:cNvPr id="243" name="Oval 152"/>
                <p:cNvSpPr>
                  <a:spLocks noChangeArrowheads="1"/>
                </p:cNvSpPr>
                <p:nvPr/>
              </p:nvSpPr>
              <p:spPr bwMode="auto">
                <a:xfrm>
                  <a:off x="2304" y="2116"/>
                  <a:ext cx="288" cy="86"/>
                </a:xfrm>
                <a:prstGeom prst="ellipse">
                  <a:avLst/>
                </a:prstGeom>
                <a:gradFill rotWithShape="0">
                  <a:gsLst>
                    <a:gs pos="0">
                      <a:srgbClr val="57DFFF"/>
                    </a:gs>
                    <a:gs pos="50000">
                      <a:srgbClr val="008EB0"/>
                    </a:gs>
                    <a:gs pos="100000">
                      <a:srgbClr val="57DFFF"/>
                    </a:gs>
                  </a:gsLst>
                  <a:lin ang="0" scaled="1"/>
                </a:gra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sp>
              <p:nvSpPr>
                <p:cNvPr id="244" name="Oval 153"/>
                <p:cNvSpPr>
                  <a:spLocks noChangeArrowheads="1"/>
                </p:cNvSpPr>
                <p:nvPr/>
              </p:nvSpPr>
              <p:spPr bwMode="auto">
                <a:xfrm>
                  <a:off x="2304" y="2112"/>
                  <a:ext cx="288" cy="76"/>
                </a:xfrm>
                <a:prstGeom prst="ellipse">
                  <a:avLst/>
                </a:prstGeom>
                <a:gradFill rotWithShape="0">
                  <a:gsLst>
                    <a:gs pos="0">
                      <a:srgbClr val="CCFFFF"/>
                    </a:gs>
                    <a:gs pos="50000">
                      <a:srgbClr val="57DFFF"/>
                    </a:gs>
                    <a:gs pos="100000">
                      <a:srgbClr val="CCFFFF"/>
                    </a:gs>
                  </a:gsLst>
                  <a:lin ang="0" scaled="1"/>
                </a:gra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grpSp>
        </p:grpSp>
        <p:grpSp>
          <p:nvGrpSpPr>
            <p:cNvPr id="215" name="Group 66"/>
            <p:cNvGrpSpPr>
              <a:grpSpLocks/>
            </p:cNvGrpSpPr>
            <p:nvPr/>
          </p:nvGrpSpPr>
          <p:grpSpPr bwMode="auto">
            <a:xfrm>
              <a:off x="4841091" y="1231405"/>
              <a:ext cx="265154" cy="109886"/>
              <a:chOff x="3971" y="12396"/>
              <a:chExt cx="603" cy="690"/>
            </a:xfrm>
          </p:grpSpPr>
          <p:pic>
            <p:nvPicPr>
              <p:cNvPr id="235" name="Picture 67" descr="server"/>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166" y="12396"/>
                <a:ext cx="408" cy="651"/>
              </a:xfrm>
              <a:prstGeom prst="rect">
                <a:avLst/>
              </a:prstGeom>
              <a:noFill/>
              <a:ln w="9525">
                <a:noFill/>
                <a:miter lim="800000"/>
                <a:headEnd/>
                <a:tailEnd/>
              </a:ln>
            </p:spPr>
          </p:pic>
          <p:pic>
            <p:nvPicPr>
              <p:cNvPr id="236" name="Picture 68" descr="PC Blue"/>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971" y="12710"/>
                <a:ext cx="369" cy="376"/>
              </a:xfrm>
              <a:prstGeom prst="rect">
                <a:avLst/>
              </a:prstGeom>
              <a:noFill/>
              <a:ln w="9525">
                <a:noFill/>
                <a:miter lim="800000"/>
                <a:headEnd/>
                <a:tailEnd/>
              </a:ln>
            </p:spPr>
          </p:pic>
        </p:grpSp>
        <p:grpSp>
          <p:nvGrpSpPr>
            <p:cNvPr id="216" name="Group 173"/>
            <p:cNvGrpSpPr>
              <a:grpSpLocks/>
            </p:cNvGrpSpPr>
            <p:nvPr/>
          </p:nvGrpSpPr>
          <p:grpSpPr bwMode="auto">
            <a:xfrm>
              <a:off x="4705350" y="1257647"/>
              <a:ext cx="123785" cy="54943"/>
              <a:chOff x="432" y="3360"/>
              <a:chExt cx="432" cy="468"/>
            </a:xfrm>
          </p:grpSpPr>
          <p:grpSp>
            <p:nvGrpSpPr>
              <p:cNvPr id="217" name="Group 174"/>
              <p:cNvGrpSpPr>
                <a:grpSpLocks/>
              </p:cNvGrpSpPr>
              <p:nvPr/>
            </p:nvGrpSpPr>
            <p:grpSpPr bwMode="auto">
              <a:xfrm>
                <a:off x="432" y="3600"/>
                <a:ext cx="432" cy="228"/>
                <a:chOff x="432" y="288"/>
                <a:chExt cx="1488" cy="372"/>
              </a:xfrm>
            </p:grpSpPr>
            <p:sp>
              <p:nvSpPr>
                <p:cNvPr id="233" name="Oval 175"/>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sp>
              <p:nvSpPr>
                <p:cNvPr id="234" name="Oval 176"/>
                <p:cNvSpPr>
                  <a:spLocks noChangeArrowheads="1"/>
                </p:cNvSpPr>
                <p:nvPr/>
              </p:nvSpPr>
              <p:spPr bwMode="auto">
                <a:xfrm>
                  <a:off x="431" y="294"/>
                  <a:ext cx="1487" cy="332"/>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sz="1067" dirty="0">
                    <a:latin typeface="Arial" panose="020B0604020202020204" pitchFamily="34" charset="0"/>
                    <a:ea typeface="微软雅黑" panose="020B0503020204020204" pitchFamily="34" charset="-122"/>
                    <a:cs typeface="Arial" pitchFamily="34" charset="0"/>
                  </a:endParaRPr>
                </a:p>
              </p:txBody>
            </p:sp>
          </p:grpSp>
          <p:grpSp>
            <p:nvGrpSpPr>
              <p:cNvPr id="218" name="Group 177"/>
              <p:cNvGrpSpPr>
                <a:grpSpLocks/>
              </p:cNvGrpSpPr>
              <p:nvPr/>
            </p:nvGrpSpPr>
            <p:grpSpPr bwMode="auto">
              <a:xfrm>
                <a:off x="432" y="3552"/>
                <a:ext cx="432" cy="228"/>
                <a:chOff x="432" y="288"/>
                <a:chExt cx="1488" cy="372"/>
              </a:xfrm>
            </p:grpSpPr>
            <p:sp>
              <p:nvSpPr>
                <p:cNvPr id="231" name="Oval 178"/>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sp>
              <p:nvSpPr>
                <p:cNvPr id="232" name="Oval 179"/>
                <p:cNvSpPr>
                  <a:spLocks noChangeArrowheads="1"/>
                </p:cNvSpPr>
                <p:nvPr/>
              </p:nvSpPr>
              <p:spPr bwMode="auto">
                <a:xfrm>
                  <a:off x="431" y="290"/>
                  <a:ext cx="1487" cy="332"/>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sz="1067" dirty="0">
                    <a:latin typeface="Arial" panose="020B0604020202020204" pitchFamily="34" charset="0"/>
                    <a:ea typeface="微软雅黑" panose="020B0503020204020204" pitchFamily="34" charset="-122"/>
                    <a:cs typeface="Arial" pitchFamily="34" charset="0"/>
                  </a:endParaRPr>
                </a:p>
              </p:txBody>
            </p:sp>
          </p:grpSp>
          <p:grpSp>
            <p:nvGrpSpPr>
              <p:cNvPr id="219" name="Group 180"/>
              <p:cNvGrpSpPr>
                <a:grpSpLocks/>
              </p:cNvGrpSpPr>
              <p:nvPr/>
            </p:nvGrpSpPr>
            <p:grpSpPr bwMode="auto">
              <a:xfrm>
                <a:off x="432" y="3504"/>
                <a:ext cx="432" cy="228"/>
                <a:chOff x="432" y="288"/>
                <a:chExt cx="1488" cy="372"/>
              </a:xfrm>
            </p:grpSpPr>
            <p:sp>
              <p:nvSpPr>
                <p:cNvPr id="229" name="Oval 181"/>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sp>
              <p:nvSpPr>
                <p:cNvPr id="230" name="Oval 182"/>
                <p:cNvSpPr>
                  <a:spLocks noChangeArrowheads="1"/>
                </p:cNvSpPr>
                <p:nvPr/>
              </p:nvSpPr>
              <p:spPr bwMode="auto">
                <a:xfrm>
                  <a:off x="431" y="285"/>
                  <a:ext cx="1487" cy="348"/>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sz="1067" dirty="0">
                    <a:latin typeface="Arial" panose="020B0604020202020204" pitchFamily="34" charset="0"/>
                    <a:ea typeface="微软雅黑" panose="020B0503020204020204" pitchFamily="34" charset="-122"/>
                    <a:cs typeface="Arial" pitchFamily="34" charset="0"/>
                  </a:endParaRPr>
                </a:p>
              </p:txBody>
            </p:sp>
          </p:grpSp>
          <p:grpSp>
            <p:nvGrpSpPr>
              <p:cNvPr id="220" name="Group 183"/>
              <p:cNvGrpSpPr>
                <a:grpSpLocks/>
              </p:cNvGrpSpPr>
              <p:nvPr/>
            </p:nvGrpSpPr>
            <p:grpSpPr bwMode="auto">
              <a:xfrm>
                <a:off x="432" y="3456"/>
                <a:ext cx="432" cy="228"/>
                <a:chOff x="432" y="288"/>
                <a:chExt cx="1488" cy="372"/>
              </a:xfrm>
            </p:grpSpPr>
            <p:sp>
              <p:nvSpPr>
                <p:cNvPr id="227" name="Oval 184"/>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sp>
              <p:nvSpPr>
                <p:cNvPr id="228" name="Oval 185"/>
                <p:cNvSpPr>
                  <a:spLocks noChangeArrowheads="1"/>
                </p:cNvSpPr>
                <p:nvPr/>
              </p:nvSpPr>
              <p:spPr bwMode="auto">
                <a:xfrm>
                  <a:off x="431" y="281"/>
                  <a:ext cx="1487" cy="348"/>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sz="1067" dirty="0">
                    <a:latin typeface="Arial" panose="020B0604020202020204" pitchFamily="34" charset="0"/>
                    <a:ea typeface="微软雅黑" panose="020B0503020204020204" pitchFamily="34" charset="-122"/>
                    <a:cs typeface="Arial" pitchFamily="34" charset="0"/>
                  </a:endParaRPr>
                </a:p>
              </p:txBody>
            </p:sp>
          </p:grpSp>
          <p:grpSp>
            <p:nvGrpSpPr>
              <p:cNvPr id="221" name="Group 186"/>
              <p:cNvGrpSpPr>
                <a:grpSpLocks/>
              </p:cNvGrpSpPr>
              <p:nvPr/>
            </p:nvGrpSpPr>
            <p:grpSpPr bwMode="auto">
              <a:xfrm>
                <a:off x="432" y="3408"/>
                <a:ext cx="432" cy="228"/>
                <a:chOff x="432" y="288"/>
                <a:chExt cx="1488" cy="372"/>
              </a:xfrm>
            </p:grpSpPr>
            <p:sp>
              <p:nvSpPr>
                <p:cNvPr id="225" name="Oval 187"/>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sp>
              <p:nvSpPr>
                <p:cNvPr id="226" name="Oval 188"/>
                <p:cNvSpPr>
                  <a:spLocks noChangeArrowheads="1"/>
                </p:cNvSpPr>
                <p:nvPr/>
              </p:nvSpPr>
              <p:spPr bwMode="auto">
                <a:xfrm>
                  <a:off x="431" y="293"/>
                  <a:ext cx="1487" cy="332"/>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sz="1067" dirty="0">
                    <a:latin typeface="Arial" panose="020B0604020202020204" pitchFamily="34" charset="0"/>
                    <a:ea typeface="微软雅黑" panose="020B0503020204020204" pitchFamily="34" charset="-122"/>
                    <a:cs typeface="Arial" pitchFamily="34" charset="0"/>
                  </a:endParaRPr>
                </a:p>
              </p:txBody>
            </p:sp>
          </p:grpSp>
          <p:grpSp>
            <p:nvGrpSpPr>
              <p:cNvPr id="222" name="Group 189"/>
              <p:cNvGrpSpPr>
                <a:grpSpLocks/>
              </p:cNvGrpSpPr>
              <p:nvPr/>
            </p:nvGrpSpPr>
            <p:grpSpPr bwMode="auto">
              <a:xfrm>
                <a:off x="432" y="3360"/>
                <a:ext cx="432" cy="228"/>
                <a:chOff x="432" y="288"/>
                <a:chExt cx="1488" cy="372"/>
              </a:xfrm>
            </p:grpSpPr>
            <p:sp>
              <p:nvSpPr>
                <p:cNvPr id="223" name="Oval 190"/>
                <p:cNvSpPr>
                  <a:spLocks noChangeArrowheads="1"/>
                </p:cNvSpPr>
                <p:nvPr/>
              </p:nvSpPr>
              <p:spPr bwMode="auto">
                <a:xfrm>
                  <a:off x="432" y="324"/>
                  <a:ext cx="1488" cy="336"/>
                </a:xfrm>
                <a:prstGeom prst="ellipse">
                  <a:avLst/>
                </a:prstGeom>
                <a:solidFill>
                  <a:schemeClr val="folHlink"/>
                </a:solidFill>
                <a:ln w="9525">
                  <a:noFill/>
                  <a:round/>
                  <a:headEnd/>
                  <a:tailEnd/>
                </a:ln>
              </p:spPr>
              <p:txBody>
                <a:bodyPr wrap="none" anchor="ctr"/>
                <a:lstStyle/>
                <a:p>
                  <a:endParaRPr lang="zh-CN" altLang="en-US" sz="1067" dirty="0">
                    <a:latin typeface="Arial" panose="020B0604020202020204" pitchFamily="34" charset="0"/>
                    <a:ea typeface="微软雅黑" panose="020B0503020204020204" pitchFamily="34" charset="-122"/>
                    <a:cs typeface="Arial" pitchFamily="34" charset="0"/>
                  </a:endParaRPr>
                </a:p>
              </p:txBody>
            </p:sp>
            <p:sp>
              <p:nvSpPr>
                <p:cNvPr id="224" name="Oval 191"/>
                <p:cNvSpPr>
                  <a:spLocks noChangeArrowheads="1"/>
                </p:cNvSpPr>
                <p:nvPr/>
              </p:nvSpPr>
              <p:spPr bwMode="auto">
                <a:xfrm>
                  <a:off x="431" y="288"/>
                  <a:ext cx="1487" cy="332"/>
                </a:xfrm>
                <a:prstGeom prst="ellipse">
                  <a:avLst/>
                </a:prstGeom>
                <a:gradFill rotWithShape="0">
                  <a:gsLst>
                    <a:gs pos="0">
                      <a:schemeClr val="folHlink"/>
                    </a:gs>
                    <a:gs pos="100000">
                      <a:schemeClr val="folHlink">
                        <a:gamma/>
                        <a:shade val="66275"/>
                        <a:invGamma/>
                      </a:schemeClr>
                    </a:gs>
                  </a:gsLst>
                  <a:lin ang="2700000" scaled="1"/>
                </a:gradFill>
                <a:ln w="9525">
                  <a:noFill/>
                  <a:round/>
                  <a:headEnd/>
                  <a:tailEnd/>
                </a:ln>
                <a:effectLst/>
              </p:spPr>
              <p:txBody>
                <a:bodyPr wrap="none" anchor="ctr"/>
                <a:lstStyle/>
                <a:p>
                  <a:pPr>
                    <a:defRPr/>
                  </a:pPr>
                  <a:endParaRPr lang="zh-CN" altLang="en-US" sz="1067" dirty="0">
                    <a:latin typeface="Arial" panose="020B0604020202020204" pitchFamily="34" charset="0"/>
                    <a:ea typeface="微软雅黑" panose="020B0503020204020204" pitchFamily="34" charset="-122"/>
                    <a:cs typeface="Arial" pitchFamily="34" charset="0"/>
                  </a:endParaRPr>
                </a:p>
              </p:txBody>
            </p:sp>
          </p:grpSp>
        </p:grpSp>
      </p:grpSp>
      <p:cxnSp>
        <p:nvCxnSpPr>
          <p:cNvPr id="255" name="直接连接符 254"/>
          <p:cNvCxnSpPr>
            <a:cxnSpLocks/>
            <a:stCxn id="286" idx="12"/>
            <a:endCxn id="180" idx="1"/>
          </p:cNvCxnSpPr>
          <p:nvPr/>
        </p:nvCxnSpPr>
        <p:spPr bwMode="auto">
          <a:xfrm>
            <a:off x="7443931" y="2789044"/>
            <a:ext cx="1455327" cy="678370"/>
          </a:xfrm>
          <a:prstGeom prst="line">
            <a:avLst/>
          </a:prstGeom>
          <a:noFill/>
          <a:ln w="19050">
            <a:solidFill>
              <a:schemeClr val="tx1">
                <a:lumMod val="75000"/>
                <a:lumOff val="2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6" name="直接连接符 255"/>
          <p:cNvCxnSpPr>
            <a:cxnSpLocks/>
            <a:endCxn id="125" idx="2"/>
          </p:cNvCxnSpPr>
          <p:nvPr/>
        </p:nvCxnSpPr>
        <p:spPr bwMode="auto">
          <a:xfrm>
            <a:off x="6957799" y="3399861"/>
            <a:ext cx="1733187" cy="1166928"/>
          </a:xfrm>
          <a:prstGeom prst="line">
            <a:avLst/>
          </a:prstGeom>
          <a:noFill/>
          <a:ln w="19050">
            <a:solidFill>
              <a:schemeClr val="tx1">
                <a:lumMod val="75000"/>
                <a:lumOff val="2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 name="直接连接符 256"/>
          <p:cNvCxnSpPr>
            <a:cxnSpLocks/>
            <a:stCxn id="224" idx="0"/>
            <a:endCxn id="281" idx="1"/>
          </p:cNvCxnSpPr>
          <p:nvPr/>
        </p:nvCxnSpPr>
        <p:spPr bwMode="auto">
          <a:xfrm flipV="1">
            <a:off x="10489748" y="2599154"/>
            <a:ext cx="715727" cy="1693481"/>
          </a:xfrm>
          <a:prstGeom prst="line">
            <a:avLst/>
          </a:prstGeom>
          <a:noFill/>
          <a:ln w="19050">
            <a:solidFill>
              <a:schemeClr val="tx1">
                <a:lumMod val="75000"/>
                <a:lumOff val="2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58" name="Picture 3"/>
          <p:cNvPicPr>
            <a:picLocks noChangeAspect="1" noChangeArrowheads="1"/>
          </p:cNvPicPr>
          <p:nvPr/>
        </p:nvPicPr>
        <p:blipFill>
          <a:blip r:embed="rId6" cstate="print"/>
          <a:srcRect/>
          <a:stretch>
            <a:fillRect/>
          </a:stretch>
        </p:blipFill>
        <p:spPr bwMode="auto">
          <a:xfrm>
            <a:off x="913011" y="3405637"/>
            <a:ext cx="626776" cy="750911"/>
          </a:xfrm>
          <a:prstGeom prst="rect">
            <a:avLst/>
          </a:prstGeom>
          <a:noFill/>
          <a:ln w="9525">
            <a:noFill/>
            <a:miter lim="800000"/>
            <a:headEnd/>
            <a:tailEnd/>
          </a:ln>
        </p:spPr>
      </p:pic>
      <p:cxnSp>
        <p:nvCxnSpPr>
          <p:cNvPr id="274" name="直接连接符 273"/>
          <p:cNvCxnSpPr>
            <a:stCxn id="168" idx="0"/>
            <a:endCxn id="284" idx="8"/>
          </p:cNvCxnSpPr>
          <p:nvPr/>
        </p:nvCxnSpPr>
        <p:spPr bwMode="auto">
          <a:xfrm>
            <a:off x="3285121" y="3965845"/>
            <a:ext cx="1322782" cy="792775"/>
          </a:xfrm>
          <a:prstGeom prst="line">
            <a:avLst/>
          </a:prstGeom>
          <a:noFill/>
          <a:ln w="19050">
            <a:solidFill>
              <a:schemeClr val="tx1">
                <a:lumMod val="75000"/>
                <a:lumOff val="2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5" name="直接连接符 274"/>
          <p:cNvCxnSpPr>
            <a:stCxn id="290" idx="1"/>
            <a:endCxn id="180" idx="1"/>
          </p:cNvCxnSpPr>
          <p:nvPr/>
        </p:nvCxnSpPr>
        <p:spPr bwMode="auto">
          <a:xfrm flipV="1">
            <a:off x="7327510" y="3467414"/>
            <a:ext cx="1571748" cy="653114"/>
          </a:xfrm>
          <a:prstGeom prst="line">
            <a:avLst/>
          </a:prstGeom>
          <a:noFill/>
          <a:ln w="19050">
            <a:solidFill>
              <a:schemeClr val="tx1">
                <a:lumMod val="75000"/>
                <a:lumOff val="2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6" name="直接连接符 275"/>
          <p:cNvCxnSpPr>
            <a:cxnSpLocks/>
            <a:stCxn id="292" idx="12"/>
            <a:endCxn id="125" idx="2"/>
          </p:cNvCxnSpPr>
          <p:nvPr/>
        </p:nvCxnSpPr>
        <p:spPr bwMode="auto">
          <a:xfrm flipV="1">
            <a:off x="7504213" y="4566789"/>
            <a:ext cx="1186773" cy="431526"/>
          </a:xfrm>
          <a:prstGeom prst="line">
            <a:avLst/>
          </a:prstGeom>
          <a:noFill/>
          <a:ln w="19050">
            <a:solidFill>
              <a:schemeClr val="tx1">
                <a:lumMod val="75000"/>
                <a:lumOff val="2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81" name="图片 280"/>
          <p:cNvPicPr>
            <a:picLocks noChangeAspect="1"/>
          </p:cNvPicPr>
          <p:nvPr/>
        </p:nvPicPr>
        <p:blipFill>
          <a:blip r:embed="rId7" cstate="print">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11205475" y="2277063"/>
            <a:ext cx="823055" cy="644182"/>
          </a:xfrm>
          <a:prstGeom prst="rect">
            <a:avLst/>
          </a:prstGeom>
        </p:spPr>
      </p:pic>
      <p:sp>
        <p:nvSpPr>
          <p:cNvPr id="282" name="Rectangle 105"/>
          <p:cNvSpPr>
            <a:spLocks noChangeArrowheads="1"/>
          </p:cNvSpPr>
          <p:nvPr/>
        </p:nvSpPr>
        <p:spPr bwMode="auto">
          <a:xfrm>
            <a:off x="10776140" y="3017656"/>
            <a:ext cx="1703490" cy="494793"/>
          </a:xfrm>
          <a:prstGeom prst="rect">
            <a:avLst/>
          </a:prstGeom>
          <a:noFill/>
          <a:ln w="9525">
            <a:noFill/>
            <a:miter lim="800000"/>
            <a:headEnd/>
            <a:tailEnd/>
          </a:ln>
        </p:spPr>
        <p:txBody>
          <a:bodyPr wrap="square" lIns="160840" tIns="80412" rIns="160840" bIns="80412">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algn="ctr" fontAlgn="auto">
              <a:lnSpc>
                <a:spcPct val="90000"/>
              </a:lnSpc>
              <a:spcBef>
                <a:spcPts val="0"/>
              </a:spcBef>
              <a:spcAft>
                <a:spcPts val="0"/>
              </a:spcAft>
              <a:defRPr/>
            </a:pPr>
            <a:r>
              <a:rPr lang="en-US" altLang="zh-CN" sz="1200" b="1" kern="0" dirty="0">
                <a:latin typeface="Arial" pitchFamily="34" charset="0"/>
                <a:ea typeface="微软雅黑" panose="020B0503020204020204" pitchFamily="34" charset="-122"/>
                <a:cs typeface="Arial" pitchFamily="34" charset="0"/>
              </a:rPr>
              <a:t>3</a:t>
            </a:r>
            <a:r>
              <a:rPr lang="en-US" altLang="zh-CN" sz="1200" b="1" kern="0" baseline="30000" dirty="0">
                <a:latin typeface="Arial" pitchFamily="34" charset="0"/>
                <a:ea typeface="微软雅黑" panose="020B0503020204020204" pitchFamily="34" charset="-122"/>
                <a:cs typeface="Arial" pitchFamily="34" charset="0"/>
              </a:rPr>
              <a:t>rd</a:t>
            </a:r>
            <a:r>
              <a:rPr lang="en-US" altLang="zh-CN" sz="1200" b="1" kern="0" dirty="0">
                <a:latin typeface="Arial" pitchFamily="34" charset="0"/>
                <a:ea typeface="微软雅黑" panose="020B0503020204020204" pitchFamily="34" charset="-122"/>
                <a:cs typeface="Arial" pitchFamily="34" charset="0"/>
              </a:rPr>
              <a:t> Application Server</a:t>
            </a:r>
          </a:p>
        </p:txBody>
      </p:sp>
      <p:sp>
        <p:nvSpPr>
          <p:cNvPr id="284" name="Freeform 13"/>
          <p:cNvSpPr>
            <a:spLocks/>
          </p:cNvSpPr>
          <p:nvPr/>
        </p:nvSpPr>
        <p:spPr bwMode="auto">
          <a:xfrm>
            <a:off x="4607903" y="4348877"/>
            <a:ext cx="1045865" cy="559832"/>
          </a:xfrm>
          <a:custGeom>
            <a:avLst/>
            <a:gdLst>
              <a:gd name="T0" fmla="*/ 570 w 662"/>
              <a:gd name="T1" fmla="*/ 174 h 373"/>
              <a:gd name="T2" fmla="*/ 576 w 662"/>
              <a:gd name="T3" fmla="*/ 135 h 373"/>
              <a:gd name="T4" fmla="*/ 441 w 662"/>
              <a:gd name="T5" fmla="*/ 0 h 373"/>
              <a:gd name="T6" fmla="*/ 319 w 662"/>
              <a:gd name="T7" fmla="*/ 77 h 373"/>
              <a:gd name="T8" fmla="*/ 236 w 662"/>
              <a:gd name="T9" fmla="*/ 41 h 373"/>
              <a:gd name="T10" fmla="*/ 122 w 662"/>
              <a:gd name="T11" fmla="*/ 156 h 373"/>
              <a:gd name="T12" fmla="*/ 123 w 662"/>
              <a:gd name="T13" fmla="*/ 174 h 373"/>
              <a:gd name="T14" fmla="*/ 100 w 662"/>
              <a:gd name="T15" fmla="*/ 174 h 373"/>
              <a:gd name="T16" fmla="*/ 0 w 662"/>
              <a:gd name="T17" fmla="*/ 273 h 373"/>
              <a:gd name="T18" fmla="*/ 100 w 662"/>
              <a:gd name="T19" fmla="*/ 373 h 373"/>
              <a:gd name="T20" fmla="*/ 469 w 662"/>
              <a:gd name="T21" fmla="*/ 373 h 373"/>
              <a:gd name="T22" fmla="*/ 563 w 662"/>
              <a:gd name="T23" fmla="*/ 373 h 373"/>
              <a:gd name="T24" fmla="*/ 662 w 662"/>
              <a:gd name="T25" fmla="*/ 273 h 373"/>
              <a:gd name="T26" fmla="*/ 570 w 662"/>
              <a:gd name="T27" fmla="*/ 17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2" h="373">
                <a:moveTo>
                  <a:pt x="570" y="174"/>
                </a:moveTo>
                <a:cubicBezTo>
                  <a:pt x="574" y="162"/>
                  <a:pt x="576" y="148"/>
                  <a:pt x="576" y="135"/>
                </a:cubicBezTo>
                <a:cubicBezTo>
                  <a:pt x="576" y="60"/>
                  <a:pt x="515" y="0"/>
                  <a:pt x="441" y="0"/>
                </a:cubicBezTo>
                <a:cubicBezTo>
                  <a:pt x="387" y="0"/>
                  <a:pt x="340" y="31"/>
                  <a:pt x="319" y="77"/>
                </a:cubicBezTo>
                <a:cubicBezTo>
                  <a:pt x="298" y="55"/>
                  <a:pt x="269" y="41"/>
                  <a:pt x="236" y="41"/>
                </a:cubicBezTo>
                <a:cubicBezTo>
                  <a:pt x="173" y="41"/>
                  <a:pt x="122" y="92"/>
                  <a:pt x="122" y="156"/>
                </a:cubicBezTo>
                <a:cubicBezTo>
                  <a:pt x="122" y="162"/>
                  <a:pt x="122" y="168"/>
                  <a:pt x="123" y="174"/>
                </a:cubicBezTo>
                <a:cubicBezTo>
                  <a:pt x="100" y="174"/>
                  <a:pt x="100" y="174"/>
                  <a:pt x="100" y="174"/>
                </a:cubicBezTo>
                <a:cubicBezTo>
                  <a:pt x="45" y="174"/>
                  <a:pt x="0" y="218"/>
                  <a:pt x="0" y="273"/>
                </a:cubicBezTo>
                <a:cubicBezTo>
                  <a:pt x="0" y="328"/>
                  <a:pt x="45" y="373"/>
                  <a:pt x="100" y="373"/>
                </a:cubicBezTo>
                <a:cubicBezTo>
                  <a:pt x="469" y="373"/>
                  <a:pt x="469" y="373"/>
                  <a:pt x="469" y="373"/>
                </a:cubicBezTo>
                <a:cubicBezTo>
                  <a:pt x="563" y="373"/>
                  <a:pt x="563" y="373"/>
                  <a:pt x="563" y="373"/>
                </a:cubicBezTo>
                <a:cubicBezTo>
                  <a:pt x="618" y="373"/>
                  <a:pt x="662" y="328"/>
                  <a:pt x="662" y="273"/>
                </a:cubicBezTo>
                <a:cubicBezTo>
                  <a:pt x="662" y="221"/>
                  <a:pt x="622" y="178"/>
                  <a:pt x="570" y="174"/>
                </a:cubicBezTo>
                <a:close/>
              </a:path>
            </a:pathLst>
          </a:custGeom>
          <a:solidFill>
            <a:srgbClr val="92D050"/>
          </a:solidFill>
          <a:ln>
            <a:noFill/>
          </a:ln>
        </p:spPr>
        <p:txBody>
          <a:bodyPr vert="horz" wrap="square" lIns="121820" tIns="60910" rIns="121820" bIns="60910" numCol="1" anchor="t" anchorCtr="0" compatLnSpc="1">
            <a:prstTxWarp prst="textNoShape">
              <a:avLst/>
            </a:prstTxWarp>
          </a:bodyPr>
          <a:lstStyle/>
          <a:p>
            <a:pPr defTabSz="913851"/>
            <a:endParaRPr lang="zh-CN" altLang="en-US" sz="1599">
              <a:solidFill>
                <a:srgbClr val="000000"/>
              </a:solidFill>
            </a:endParaRPr>
          </a:p>
        </p:txBody>
      </p:sp>
      <p:sp>
        <p:nvSpPr>
          <p:cNvPr id="285" name="Rectangle 101"/>
          <p:cNvSpPr>
            <a:spLocks noChangeArrowheads="1"/>
          </p:cNvSpPr>
          <p:nvPr/>
        </p:nvSpPr>
        <p:spPr bwMode="auto">
          <a:xfrm>
            <a:off x="4595359" y="4516285"/>
            <a:ext cx="1003409" cy="306446"/>
          </a:xfrm>
          <a:prstGeom prst="rect">
            <a:avLst/>
          </a:prstGeom>
          <a:noFill/>
          <a:ln w="9525">
            <a:noFill/>
            <a:miter lim="800000"/>
            <a:headEnd/>
            <a:tailEnd/>
          </a:ln>
        </p:spPr>
        <p:txBody>
          <a:bodyPr wrap="none" lIns="120615" tIns="60301" rIns="120615" bIns="60301">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en-US" altLang="zh-CN" sz="1200" kern="0" dirty="0">
                <a:latin typeface="Arial" panose="020B0604020202020204" pitchFamily="34" charset="0"/>
                <a:ea typeface="微软雅黑" panose="020B0503020204020204" pitchFamily="34" charset="-122"/>
                <a:cs typeface="Arial" pitchFamily="34" charset="0"/>
              </a:rPr>
              <a:t>RUF </a:t>
            </a:r>
            <a:r>
              <a:rPr lang="en-US" altLang="zh-CN" sz="1200" kern="0" dirty="0" err="1">
                <a:latin typeface="Arial" panose="020B0604020202020204" pitchFamily="34" charset="0"/>
                <a:ea typeface="微软雅黑" panose="020B0503020204020204" pitchFamily="34" charset="-122"/>
                <a:cs typeface="Arial" pitchFamily="34" charset="0"/>
              </a:rPr>
              <a:t>vUSN</a:t>
            </a:r>
            <a:endParaRPr lang="en-US" altLang="zh-CN" sz="1200" kern="0" dirty="0">
              <a:latin typeface="Arial" panose="020B0604020202020204" pitchFamily="34" charset="0"/>
              <a:ea typeface="微软雅黑" panose="020B0503020204020204" pitchFamily="34" charset="-122"/>
              <a:cs typeface="Arial" pitchFamily="34" charset="0"/>
            </a:endParaRPr>
          </a:p>
        </p:txBody>
      </p:sp>
      <p:sp>
        <p:nvSpPr>
          <p:cNvPr id="286" name="Freeform 13"/>
          <p:cNvSpPr>
            <a:spLocks/>
          </p:cNvSpPr>
          <p:nvPr/>
        </p:nvSpPr>
        <p:spPr bwMode="auto">
          <a:xfrm>
            <a:off x="6398066" y="2379301"/>
            <a:ext cx="1045865" cy="559832"/>
          </a:xfrm>
          <a:custGeom>
            <a:avLst/>
            <a:gdLst>
              <a:gd name="T0" fmla="*/ 570 w 662"/>
              <a:gd name="T1" fmla="*/ 174 h 373"/>
              <a:gd name="T2" fmla="*/ 576 w 662"/>
              <a:gd name="T3" fmla="*/ 135 h 373"/>
              <a:gd name="T4" fmla="*/ 441 w 662"/>
              <a:gd name="T5" fmla="*/ 0 h 373"/>
              <a:gd name="T6" fmla="*/ 319 w 662"/>
              <a:gd name="T7" fmla="*/ 77 h 373"/>
              <a:gd name="T8" fmla="*/ 236 w 662"/>
              <a:gd name="T9" fmla="*/ 41 h 373"/>
              <a:gd name="T10" fmla="*/ 122 w 662"/>
              <a:gd name="T11" fmla="*/ 156 h 373"/>
              <a:gd name="T12" fmla="*/ 123 w 662"/>
              <a:gd name="T13" fmla="*/ 174 h 373"/>
              <a:gd name="T14" fmla="*/ 100 w 662"/>
              <a:gd name="T15" fmla="*/ 174 h 373"/>
              <a:gd name="T16" fmla="*/ 0 w 662"/>
              <a:gd name="T17" fmla="*/ 273 h 373"/>
              <a:gd name="T18" fmla="*/ 100 w 662"/>
              <a:gd name="T19" fmla="*/ 373 h 373"/>
              <a:gd name="T20" fmla="*/ 469 w 662"/>
              <a:gd name="T21" fmla="*/ 373 h 373"/>
              <a:gd name="T22" fmla="*/ 563 w 662"/>
              <a:gd name="T23" fmla="*/ 373 h 373"/>
              <a:gd name="T24" fmla="*/ 662 w 662"/>
              <a:gd name="T25" fmla="*/ 273 h 373"/>
              <a:gd name="T26" fmla="*/ 570 w 662"/>
              <a:gd name="T27" fmla="*/ 17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2" h="373">
                <a:moveTo>
                  <a:pt x="570" y="174"/>
                </a:moveTo>
                <a:cubicBezTo>
                  <a:pt x="574" y="162"/>
                  <a:pt x="576" y="148"/>
                  <a:pt x="576" y="135"/>
                </a:cubicBezTo>
                <a:cubicBezTo>
                  <a:pt x="576" y="60"/>
                  <a:pt x="515" y="0"/>
                  <a:pt x="441" y="0"/>
                </a:cubicBezTo>
                <a:cubicBezTo>
                  <a:pt x="387" y="0"/>
                  <a:pt x="340" y="31"/>
                  <a:pt x="319" y="77"/>
                </a:cubicBezTo>
                <a:cubicBezTo>
                  <a:pt x="298" y="55"/>
                  <a:pt x="269" y="41"/>
                  <a:pt x="236" y="41"/>
                </a:cubicBezTo>
                <a:cubicBezTo>
                  <a:pt x="173" y="41"/>
                  <a:pt x="122" y="92"/>
                  <a:pt x="122" y="156"/>
                </a:cubicBezTo>
                <a:cubicBezTo>
                  <a:pt x="122" y="162"/>
                  <a:pt x="122" y="168"/>
                  <a:pt x="123" y="174"/>
                </a:cubicBezTo>
                <a:cubicBezTo>
                  <a:pt x="100" y="174"/>
                  <a:pt x="100" y="174"/>
                  <a:pt x="100" y="174"/>
                </a:cubicBezTo>
                <a:cubicBezTo>
                  <a:pt x="45" y="174"/>
                  <a:pt x="0" y="218"/>
                  <a:pt x="0" y="273"/>
                </a:cubicBezTo>
                <a:cubicBezTo>
                  <a:pt x="0" y="328"/>
                  <a:pt x="45" y="373"/>
                  <a:pt x="100" y="373"/>
                </a:cubicBezTo>
                <a:cubicBezTo>
                  <a:pt x="469" y="373"/>
                  <a:pt x="469" y="373"/>
                  <a:pt x="469" y="373"/>
                </a:cubicBezTo>
                <a:cubicBezTo>
                  <a:pt x="563" y="373"/>
                  <a:pt x="563" y="373"/>
                  <a:pt x="563" y="373"/>
                </a:cubicBezTo>
                <a:cubicBezTo>
                  <a:pt x="618" y="373"/>
                  <a:pt x="662" y="328"/>
                  <a:pt x="662" y="273"/>
                </a:cubicBezTo>
                <a:cubicBezTo>
                  <a:pt x="662" y="221"/>
                  <a:pt x="622" y="178"/>
                  <a:pt x="570" y="174"/>
                </a:cubicBezTo>
                <a:close/>
              </a:path>
            </a:pathLst>
          </a:custGeom>
          <a:solidFill>
            <a:srgbClr val="92D050"/>
          </a:solidFill>
          <a:ln>
            <a:noFill/>
          </a:ln>
        </p:spPr>
        <p:txBody>
          <a:bodyPr vert="horz" wrap="square" lIns="121820" tIns="60910" rIns="121820" bIns="60910" numCol="1" anchor="t" anchorCtr="0" compatLnSpc="1">
            <a:prstTxWarp prst="textNoShape">
              <a:avLst/>
            </a:prstTxWarp>
          </a:bodyPr>
          <a:lstStyle/>
          <a:p>
            <a:pPr defTabSz="913851"/>
            <a:endParaRPr lang="zh-CN" altLang="en-US" sz="1599">
              <a:solidFill>
                <a:srgbClr val="000000"/>
              </a:solidFill>
            </a:endParaRPr>
          </a:p>
        </p:txBody>
      </p:sp>
      <p:sp>
        <p:nvSpPr>
          <p:cNvPr id="287" name="Rectangle 101"/>
          <p:cNvSpPr>
            <a:spLocks noChangeArrowheads="1"/>
          </p:cNvSpPr>
          <p:nvPr/>
        </p:nvSpPr>
        <p:spPr bwMode="auto">
          <a:xfrm>
            <a:off x="6417362" y="2599154"/>
            <a:ext cx="1005013" cy="306446"/>
          </a:xfrm>
          <a:prstGeom prst="rect">
            <a:avLst/>
          </a:prstGeom>
          <a:noFill/>
          <a:ln w="9525">
            <a:noFill/>
            <a:miter lim="800000"/>
            <a:headEnd/>
            <a:tailEnd/>
          </a:ln>
        </p:spPr>
        <p:txBody>
          <a:bodyPr wrap="none" lIns="120615" tIns="60301" rIns="120615" bIns="60301">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en-US" altLang="zh-CN" sz="1200" kern="0" dirty="0">
                <a:latin typeface="Arial" panose="020B0604020202020204" pitchFamily="34" charset="0"/>
                <a:ea typeface="微软雅黑" panose="020B0503020204020204" pitchFamily="34" charset="-122"/>
                <a:cs typeface="Arial" pitchFamily="34" charset="0"/>
              </a:rPr>
              <a:t>MED CGW</a:t>
            </a:r>
          </a:p>
        </p:txBody>
      </p:sp>
      <p:sp>
        <p:nvSpPr>
          <p:cNvPr id="288" name="Freeform 13"/>
          <p:cNvSpPr>
            <a:spLocks/>
          </p:cNvSpPr>
          <p:nvPr/>
        </p:nvSpPr>
        <p:spPr bwMode="auto">
          <a:xfrm>
            <a:off x="6377488" y="3014162"/>
            <a:ext cx="1045865" cy="559832"/>
          </a:xfrm>
          <a:custGeom>
            <a:avLst/>
            <a:gdLst>
              <a:gd name="T0" fmla="*/ 570 w 662"/>
              <a:gd name="T1" fmla="*/ 174 h 373"/>
              <a:gd name="T2" fmla="*/ 576 w 662"/>
              <a:gd name="T3" fmla="*/ 135 h 373"/>
              <a:gd name="T4" fmla="*/ 441 w 662"/>
              <a:gd name="T5" fmla="*/ 0 h 373"/>
              <a:gd name="T6" fmla="*/ 319 w 662"/>
              <a:gd name="T7" fmla="*/ 77 h 373"/>
              <a:gd name="T8" fmla="*/ 236 w 662"/>
              <a:gd name="T9" fmla="*/ 41 h 373"/>
              <a:gd name="T10" fmla="*/ 122 w 662"/>
              <a:gd name="T11" fmla="*/ 156 h 373"/>
              <a:gd name="T12" fmla="*/ 123 w 662"/>
              <a:gd name="T13" fmla="*/ 174 h 373"/>
              <a:gd name="T14" fmla="*/ 100 w 662"/>
              <a:gd name="T15" fmla="*/ 174 h 373"/>
              <a:gd name="T16" fmla="*/ 0 w 662"/>
              <a:gd name="T17" fmla="*/ 273 h 373"/>
              <a:gd name="T18" fmla="*/ 100 w 662"/>
              <a:gd name="T19" fmla="*/ 373 h 373"/>
              <a:gd name="T20" fmla="*/ 469 w 662"/>
              <a:gd name="T21" fmla="*/ 373 h 373"/>
              <a:gd name="T22" fmla="*/ 563 w 662"/>
              <a:gd name="T23" fmla="*/ 373 h 373"/>
              <a:gd name="T24" fmla="*/ 662 w 662"/>
              <a:gd name="T25" fmla="*/ 273 h 373"/>
              <a:gd name="T26" fmla="*/ 570 w 662"/>
              <a:gd name="T27" fmla="*/ 17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2" h="373">
                <a:moveTo>
                  <a:pt x="570" y="174"/>
                </a:moveTo>
                <a:cubicBezTo>
                  <a:pt x="574" y="162"/>
                  <a:pt x="576" y="148"/>
                  <a:pt x="576" y="135"/>
                </a:cubicBezTo>
                <a:cubicBezTo>
                  <a:pt x="576" y="60"/>
                  <a:pt x="515" y="0"/>
                  <a:pt x="441" y="0"/>
                </a:cubicBezTo>
                <a:cubicBezTo>
                  <a:pt x="387" y="0"/>
                  <a:pt x="340" y="31"/>
                  <a:pt x="319" y="77"/>
                </a:cubicBezTo>
                <a:cubicBezTo>
                  <a:pt x="298" y="55"/>
                  <a:pt x="269" y="41"/>
                  <a:pt x="236" y="41"/>
                </a:cubicBezTo>
                <a:cubicBezTo>
                  <a:pt x="173" y="41"/>
                  <a:pt x="122" y="92"/>
                  <a:pt x="122" y="156"/>
                </a:cubicBezTo>
                <a:cubicBezTo>
                  <a:pt x="122" y="162"/>
                  <a:pt x="122" y="168"/>
                  <a:pt x="123" y="174"/>
                </a:cubicBezTo>
                <a:cubicBezTo>
                  <a:pt x="100" y="174"/>
                  <a:pt x="100" y="174"/>
                  <a:pt x="100" y="174"/>
                </a:cubicBezTo>
                <a:cubicBezTo>
                  <a:pt x="45" y="174"/>
                  <a:pt x="0" y="218"/>
                  <a:pt x="0" y="273"/>
                </a:cubicBezTo>
                <a:cubicBezTo>
                  <a:pt x="0" y="328"/>
                  <a:pt x="45" y="373"/>
                  <a:pt x="100" y="373"/>
                </a:cubicBezTo>
                <a:cubicBezTo>
                  <a:pt x="469" y="373"/>
                  <a:pt x="469" y="373"/>
                  <a:pt x="469" y="373"/>
                </a:cubicBezTo>
                <a:cubicBezTo>
                  <a:pt x="563" y="373"/>
                  <a:pt x="563" y="373"/>
                  <a:pt x="563" y="373"/>
                </a:cubicBezTo>
                <a:cubicBezTo>
                  <a:pt x="618" y="373"/>
                  <a:pt x="662" y="328"/>
                  <a:pt x="662" y="273"/>
                </a:cubicBezTo>
                <a:cubicBezTo>
                  <a:pt x="662" y="221"/>
                  <a:pt x="622" y="178"/>
                  <a:pt x="570" y="174"/>
                </a:cubicBezTo>
                <a:close/>
              </a:path>
            </a:pathLst>
          </a:custGeom>
          <a:solidFill>
            <a:srgbClr val="92D050"/>
          </a:solidFill>
          <a:ln>
            <a:noFill/>
          </a:ln>
        </p:spPr>
        <p:txBody>
          <a:bodyPr vert="horz" wrap="square" lIns="121820" tIns="60910" rIns="121820" bIns="60910" numCol="1" anchor="t" anchorCtr="0" compatLnSpc="1">
            <a:prstTxWarp prst="textNoShape">
              <a:avLst/>
            </a:prstTxWarp>
          </a:bodyPr>
          <a:lstStyle/>
          <a:p>
            <a:pPr defTabSz="913851"/>
            <a:endParaRPr lang="zh-CN" altLang="en-US" sz="1599">
              <a:solidFill>
                <a:srgbClr val="000000"/>
              </a:solidFill>
            </a:endParaRPr>
          </a:p>
        </p:txBody>
      </p:sp>
      <p:sp>
        <p:nvSpPr>
          <p:cNvPr id="289" name="Rectangle 101"/>
          <p:cNvSpPr>
            <a:spLocks noChangeArrowheads="1"/>
          </p:cNvSpPr>
          <p:nvPr/>
        </p:nvSpPr>
        <p:spPr bwMode="auto">
          <a:xfrm>
            <a:off x="6364944" y="3181570"/>
            <a:ext cx="1005013" cy="306446"/>
          </a:xfrm>
          <a:prstGeom prst="rect">
            <a:avLst/>
          </a:prstGeom>
          <a:noFill/>
          <a:ln w="9525">
            <a:noFill/>
            <a:miter lim="800000"/>
            <a:headEnd/>
            <a:tailEnd/>
          </a:ln>
        </p:spPr>
        <p:txBody>
          <a:bodyPr wrap="none" lIns="120615" tIns="60301" rIns="120615" bIns="60301">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en-US" altLang="zh-CN" sz="1200" kern="0" dirty="0">
                <a:latin typeface="Arial" panose="020B0604020202020204" pitchFamily="34" charset="0"/>
                <a:ea typeface="微软雅黑" panose="020B0503020204020204" pitchFamily="34" charset="-122"/>
                <a:cs typeface="Arial" pitchFamily="34" charset="0"/>
              </a:rPr>
              <a:t>MED DGW</a:t>
            </a:r>
          </a:p>
        </p:txBody>
      </p:sp>
      <p:sp>
        <p:nvSpPr>
          <p:cNvPr id="290" name="Freeform 13"/>
          <p:cNvSpPr>
            <a:spLocks/>
          </p:cNvSpPr>
          <p:nvPr/>
        </p:nvSpPr>
        <p:spPr bwMode="auto">
          <a:xfrm>
            <a:off x="6417513" y="3917908"/>
            <a:ext cx="1045865" cy="559832"/>
          </a:xfrm>
          <a:custGeom>
            <a:avLst/>
            <a:gdLst>
              <a:gd name="T0" fmla="*/ 570 w 662"/>
              <a:gd name="T1" fmla="*/ 174 h 373"/>
              <a:gd name="T2" fmla="*/ 576 w 662"/>
              <a:gd name="T3" fmla="*/ 135 h 373"/>
              <a:gd name="T4" fmla="*/ 441 w 662"/>
              <a:gd name="T5" fmla="*/ 0 h 373"/>
              <a:gd name="T6" fmla="*/ 319 w 662"/>
              <a:gd name="T7" fmla="*/ 77 h 373"/>
              <a:gd name="T8" fmla="*/ 236 w 662"/>
              <a:gd name="T9" fmla="*/ 41 h 373"/>
              <a:gd name="T10" fmla="*/ 122 w 662"/>
              <a:gd name="T11" fmla="*/ 156 h 373"/>
              <a:gd name="T12" fmla="*/ 123 w 662"/>
              <a:gd name="T13" fmla="*/ 174 h 373"/>
              <a:gd name="T14" fmla="*/ 100 w 662"/>
              <a:gd name="T15" fmla="*/ 174 h 373"/>
              <a:gd name="T16" fmla="*/ 0 w 662"/>
              <a:gd name="T17" fmla="*/ 273 h 373"/>
              <a:gd name="T18" fmla="*/ 100 w 662"/>
              <a:gd name="T19" fmla="*/ 373 h 373"/>
              <a:gd name="T20" fmla="*/ 469 w 662"/>
              <a:gd name="T21" fmla="*/ 373 h 373"/>
              <a:gd name="T22" fmla="*/ 563 w 662"/>
              <a:gd name="T23" fmla="*/ 373 h 373"/>
              <a:gd name="T24" fmla="*/ 662 w 662"/>
              <a:gd name="T25" fmla="*/ 273 h 373"/>
              <a:gd name="T26" fmla="*/ 570 w 662"/>
              <a:gd name="T27" fmla="*/ 17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2" h="373">
                <a:moveTo>
                  <a:pt x="570" y="174"/>
                </a:moveTo>
                <a:cubicBezTo>
                  <a:pt x="574" y="162"/>
                  <a:pt x="576" y="148"/>
                  <a:pt x="576" y="135"/>
                </a:cubicBezTo>
                <a:cubicBezTo>
                  <a:pt x="576" y="60"/>
                  <a:pt x="515" y="0"/>
                  <a:pt x="441" y="0"/>
                </a:cubicBezTo>
                <a:cubicBezTo>
                  <a:pt x="387" y="0"/>
                  <a:pt x="340" y="31"/>
                  <a:pt x="319" y="77"/>
                </a:cubicBezTo>
                <a:cubicBezTo>
                  <a:pt x="298" y="55"/>
                  <a:pt x="269" y="41"/>
                  <a:pt x="236" y="41"/>
                </a:cubicBezTo>
                <a:cubicBezTo>
                  <a:pt x="173" y="41"/>
                  <a:pt x="122" y="92"/>
                  <a:pt x="122" y="156"/>
                </a:cubicBezTo>
                <a:cubicBezTo>
                  <a:pt x="122" y="162"/>
                  <a:pt x="122" y="168"/>
                  <a:pt x="123" y="174"/>
                </a:cubicBezTo>
                <a:cubicBezTo>
                  <a:pt x="100" y="174"/>
                  <a:pt x="100" y="174"/>
                  <a:pt x="100" y="174"/>
                </a:cubicBezTo>
                <a:cubicBezTo>
                  <a:pt x="45" y="174"/>
                  <a:pt x="0" y="218"/>
                  <a:pt x="0" y="273"/>
                </a:cubicBezTo>
                <a:cubicBezTo>
                  <a:pt x="0" y="328"/>
                  <a:pt x="45" y="373"/>
                  <a:pt x="100" y="373"/>
                </a:cubicBezTo>
                <a:cubicBezTo>
                  <a:pt x="469" y="373"/>
                  <a:pt x="469" y="373"/>
                  <a:pt x="469" y="373"/>
                </a:cubicBezTo>
                <a:cubicBezTo>
                  <a:pt x="563" y="373"/>
                  <a:pt x="563" y="373"/>
                  <a:pt x="563" y="373"/>
                </a:cubicBezTo>
                <a:cubicBezTo>
                  <a:pt x="618" y="373"/>
                  <a:pt x="662" y="328"/>
                  <a:pt x="662" y="273"/>
                </a:cubicBezTo>
                <a:cubicBezTo>
                  <a:pt x="662" y="221"/>
                  <a:pt x="622" y="178"/>
                  <a:pt x="570" y="174"/>
                </a:cubicBezTo>
                <a:close/>
              </a:path>
            </a:pathLst>
          </a:custGeom>
          <a:solidFill>
            <a:srgbClr val="92D050"/>
          </a:solidFill>
          <a:ln>
            <a:noFill/>
          </a:ln>
        </p:spPr>
        <p:txBody>
          <a:bodyPr vert="horz" wrap="square" lIns="121820" tIns="60910" rIns="121820" bIns="60910" numCol="1" anchor="t" anchorCtr="0" compatLnSpc="1">
            <a:prstTxWarp prst="textNoShape">
              <a:avLst/>
            </a:prstTxWarp>
          </a:bodyPr>
          <a:lstStyle/>
          <a:p>
            <a:pPr defTabSz="913851"/>
            <a:endParaRPr lang="zh-CN" altLang="en-US" sz="1599">
              <a:solidFill>
                <a:srgbClr val="000000"/>
              </a:solidFill>
            </a:endParaRPr>
          </a:p>
        </p:txBody>
      </p:sp>
      <p:sp>
        <p:nvSpPr>
          <p:cNvPr id="291" name="Rectangle 101"/>
          <p:cNvSpPr>
            <a:spLocks noChangeArrowheads="1"/>
          </p:cNvSpPr>
          <p:nvPr/>
        </p:nvSpPr>
        <p:spPr bwMode="auto">
          <a:xfrm>
            <a:off x="6454277" y="4102922"/>
            <a:ext cx="979365" cy="306446"/>
          </a:xfrm>
          <a:prstGeom prst="rect">
            <a:avLst/>
          </a:prstGeom>
          <a:noFill/>
          <a:ln w="9525">
            <a:noFill/>
            <a:miter lim="800000"/>
            <a:headEnd/>
            <a:tailEnd/>
          </a:ln>
        </p:spPr>
        <p:txBody>
          <a:bodyPr wrap="none" lIns="120615" tIns="60301" rIns="120615" bIns="60301">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en-US" altLang="zh-CN" sz="1200" kern="0" dirty="0">
                <a:latin typeface="Arial" panose="020B0604020202020204" pitchFamily="34" charset="0"/>
                <a:ea typeface="微软雅黑" panose="020B0503020204020204" pitchFamily="34" charset="-122"/>
                <a:cs typeface="Arial" pitchFamily="34" charset="0"/>
              </a:rPr>
              <a:t>RUF CGW</a:t>
            </a:r>
          </a:p>
        </p:txBody>
      </p:sp>
      <p:sp>
        <p:nvSpPr>
          <p:cNvPr id="292" name="Freeform 13"/>
          <p:cNvSpPr>
            <a:spLocks/>
          </p:cNvSpPr>
          <p:nvPr/>
        </p:nvSpPr>
        <p:spPr bwMode="auto">
          <a:xfrm>
            <a:off x="6458348" y="4588572"/>
            <a:ext cx="1045865" cy="559832"/>
          </a:xfrm>
          <a:custGeom>
            <a:avLst/>
            <a:gdLst>
              <a:gd name="T0" fmla="*/ 570 w 662"/>
              <a:gd name="T1" fmla="*/ 174 h 373"/>
              <a:gd name="T2" fmla="*/ 576 w 662"/>
              <a:gd name="T3" fmla="*/ 135 h 373"/>
              <a:gd name="T4" fmla="*/ 441 w 662"/>
              <a:gd name="T5" fmla="*/ 0 h 373"/>
              <a:gd name="T6" fmla="*/ 319 w 662"/>
              <a:gd name="T7" fmla="*/ 77 h 373"/>
              <a:gd name="T8" fmla="*/ 236 w 662"/>
              <a:gd name="T9" fmla="*/ 41 h 373"/>
              <a:gd name="T10" fmla="*/ 122 w 662"/>
              <a:gd name="T11" fmla="*/ 156 h 373"/>
              <a:gd name="T12" fmla="*/ 123 w 662"/>
              <a:gd name="T13" fmla="*/ 174 h 373"/>
              <a:gd name="T14" fmla="*/ 100 w 662"/>
              <a:gd name="T15" fmla="*/ 174 h 373"/>
              <a:gd name="T16" fmla="*/ 0 w 662"/>
              <a:gd name="T17" fmla="*/ 273 h 373"/>
              <a:gd name="T18" fmla="*/ 100 w 662"/>
              <a:gd name="T19" fmla="*/ 373 h 373"/>
              <a:gd name="T20" fmla="*/ 469 w 662"/>
              <a:gd name="T21" fmla="*/ 373 h 373"/>
              <a:gd name="T22" fmla="*/ 563 w 662"/>
              <a:gd name="T23" fmla="*/ 373 h 373"/>
              <a:gd name="T24" fmla="*/ 662 w 662"/>
              <a:gd name="T25" fmla="*/ 273 h 373"/>
              <a:gd name="T26" fmla="*/ 570 w 662"/>
              <a:gd name="T27" fmla="*/ 17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2" h="373">
                <a:moveTo>
                  <a:pt x="570" y="174"/>
                </a:moveTo>
                <a:cubicBezTo>
                  <a:pt x="574" y="162"/>
                  <a:pt x="576" y="148"/>
                  <a:pt x="576" y="135"/>
                </a:cubicBezTo>
                <a:cubicBezTo>
                  <a:pt x="576" y="60"/>
                  <a:pt x="515" y="0"/>
                  <a:pt x="441" y="0"/>
                </a:cubicBezTo>
                <a:cubicBezTo>
                  <a:pt x="387" y="0"/>
                  <a:pt x="340" y="31"/>
                  <a:pt x="319" y="77"/>
                </a:cubicBezTo>
                <a:cubicBezTo>
                  <a:pt x="298" y="55"/>
                  <a:pt x="269" y="41"/>
                  <a:pt x="236" y="41"/>
                </a:cubicBezTo>
                <a:cubicBezTo>
                  <a:pt x="173" y="41"/>
                  <a:pt x="122" y="92"/>
                  <a:pt x="122" y="156"/>
                </a:cubicBezTo>
                <a:cubicBezTo>
                  <a:pt x="122" y="162"/>
                  <a:pt x="122" y="168"/>
                  <a:pt x="123" y="174"/>
                </a:cubicBezTo>
                <a:cubicBezTo>
                  <a:pt x="100" y="174"/>
                  <a:pt x="100" y="174"/>
                  <a:pt x="100" y="174"/>
                </a:cubicBezTo>
                <a:cubicBezTo>
                  <a:pt x="45" y="174"/>
                  <a:pt x="0" y="218"/>
                  <a:pt x="0" y="273"/>
                </a:cubicBezTo>
                <a:cubicBezTo>
                  <a:pt x="0" y="328"/>
                  <a:pt x="45" y="373"/>
                  <a:pt x="100" y="373"/>
                </a:cubicBezTo>
                <a:cubicBezTo>
                  <a:pt x="469" y="373"/>
                  <a:pt x="469" y="373"/>
                  <a:pt x="469" y="373"/>
                </a:cubicBezTo>
                <a:cubicBezTo>
                  <a:pt x="563" y="373"/>
                  <a:pt x="563" y="373"/>
                  <a:pt x="563" y="373"/>
                </a:cubicBezTo>
                <a:cubicBezTo>
                  <a:pt x="618" y="373"/>
                  <a:pt x="662" y="328"/>
                  <a:pt x="662" y="273"/>
                </a:cubicBezTo>
                <a:cubicBezTo>
                  <a:pt x="662" y="221"/>
                  <a:pt x="622" y="178"/>
                  <a:pt x="570" y="174"/>
                </a:cubicBezTo>
                <a:close/>
              </a:path>
            </a:pathLst>
          </a:custGeom>
          <a:solidFill>
            <a:srgbClr val="92D050"/>
          </a:solidFill>
          <a:ln>
            <a:noFill/>
          </a:ln>
        </p:spPr>
        <p:txBody>
          <a:bodyPr vert="horz" wrap="square" lIns="121820" tIns="60910" rIns="121820" bIns="60910" numCol="1" anchor="t" anchorCtr="0" compatLnSpc="1">
            <a:prstTxWarp prst="textNoShape">
              <a:avLst/>
            </a:prstTxWarp>
          </a:bodyPr>
          <a:lstStyle/>
          <a:p>
            <a:pPr defTabSz="913851"/>
            <a:endParaRPr lang="zh-CN" altLang="en-US" sz="1599">
              <a:solidFill>
                <a:srgbClr val="000000"/>
              </a:solidFill>
            </a:endParaRPr>
          </a:p>
        </p:txBody>
      </p:sp>
      <p:sp>
        <p:nvSpPr>
          <p:cNvPr id="293" name="Rectangle 101"/>
          <p:cNvSpPr>
            <a:spLocks noChangeArrowheads="1"/>
          </p:cNvSpPr>
          <p:nvPr/>
        </p:nvSpPr>
        <p:spPr bwMode="auto">
          <a:xfrm>
            <a:off x="6491597" y="4774607"/>
            <a:ext cx="979365" cy="306446"/>
          </a:xfrm>
          <a:prstGeom prst="rect">
            <a:avLst/>
          </a:prstGeom>
          <a:noFill/>
          <a:ln w="9525">
            <a:noFill/>
            <a:miter lim="800000"/>
            <a:headEnd/>
            <a:tailEnd/>
          </a:ln>
        </p:spPr>
        <p:txBody>
          <a:bodyPr wrap="none" lIns="120615" tIns="60301" rIns="120615" bIns="60301">
            <a:spAutoFit/>
          </a:bodyPr>
          <a:ls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6809" algn="l" rtl="0" fontAlgn="base">
              <a:spcBef>
                <a:spcPct val="0"/>
              </a:spcBef>
              <a:spcAft>
                <a:spcPct val="0"/>
              </a:spcAft>
              <a:defRPr kern="1200">
                <a:solidFill>
                  <a:schemeClr val="tx1"/>
                </a:solidFill>
                <a:latin typeface="Calibri" pitchFamily="34" charset="0"/>
                <a:ea typeface="宋体" pitchFamily="2" charset="-122"/>
                <a:cs typeface="+mn-cs"/>
              </a:defRPr>
            </a:lvl2pPr>
            <a:lvl3pPr marL="913611" algn="l" rtl="0" fontAlgn="base">
              <a:spcBef>
                <a:spcPct val="0"/>
              </a:spcBef>
              <a:spcAft>
                <a:spcPct val="0"/>
              </a:spcAft>
              <a:defRPr kern="1200">
                <a:solidFill>
                  <a:schemeClr val="tx1"/>
                </a:solidFill>
                <a:latin typeface="Calibri" pitchFamily="34" charset="0"/>
                <a:ea typeface="宋体" pitchFamily="2" charset="-122"/>
                <a:cs typeface="+mn-cs"/>
              </a:defRPr>
            </a:lvl3pPr>
            <a:lvl4pPr marL="1370416" algn="l" rtl="0" fontAlgn="base">
              <a:spcBef>
                <a:spcPct val="0"/>
              </a:spcBef>
              <a:spcAft>
                <a:spcPct val="0"/>
              </a:spcAft>
              <a:defRPr kern="1200">
                <a:solidFill>
                  <a:schemeClr val="tx1"/>
                </a:solidFill>
                <a:latin typeface="Calibri" pitchFamily="34" charset="0"/>
                <a:ea typeface="宋体" pitchFamily="2" charset="-122"/>
                <a:cs typeface="+mn-cs"/>
              </a:defRPr>
            </a:lvl4pPr>
            <a:lvl5pPr marL="182722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4025" algn="l" defTabSz="913611" rtl="0" eaLnBrk="1" latinLnBrk="0" hangingPunct="1">
              <a:defRPr kern="1200">
                <a:solidFill>
                  <a:schemeClr val="tx1"/>
                </a:solidFill>
                <a:latin typeface="Calibri" pitchFamily="34" charset="0"/>
                <a:ea typeface="宋体" pitchFamily="2" charset="-122"/>
                <a:cs typeface="+mn-cs"/>
              </a:defRPr>
            </a:lvl6pPr>
            <a:lvl7pPr marL="2740833" algn="l" defTabSz="913611" rtl="0" eaLnBrk="1" latinLnBrk="0" hangingPunct="1">
              <a:defRPr kern="1200">
                <a:solidFill>
                  <a:schemeClr val="tx1"/>
                </a:solidFill>
                <a:latin typeface="Calibri" pitchFamily="34" charset="0"/>
                <a:ea typeface="宋体" pitchFamily="2" charset="-122"/>
                <a:cs typeface="+mn-cs"/>
              </a:defRPr>
            </a:lvl7pPr>
            <a:lvl8pPr marL="3197636" algn="l" defTabSz="913611" rtl="0" eaLnBrk="1" latinLnBrk="0" hangingPunct="1">
              <a:defRPr kern="1200">
                <a:solidFill>
                  <a:schemeClr val="tx1"/>
                </a:solidFill>
                <a:latin typeface="Calibri" pitchFamily="34" charset="0"/>
                <a:ea typeface="宋体" pitchFamily="2" charset="-122"/>
                <a:cs typeface="+mn-cs"/>
              </a:defRPr>
            </a:lvl8pPr>
            <a:lvl9pPr marL="3654439" algn="l" defTabSz="913611" rtl="0" eaLnBrk="1" latinLnBrk="0" hangingPunct="1">
              <a:defRPr kern="1200">
                <a:solidFill>
                  <a:schemeClr val="tx1"/>
                </a:solidFill>
                <a:latin typeface="Calibri" pitchFamily="34" charset="0"/>
                <a:ea typeface="宋体" pitchFamily="2" charset="-122"/>
                <a:cs typeface="+mn-cs"/>
              </a:defRPr>
            </a:lvl9pPr>
          </a:lstStyle>
          <a:p>
            <a:pPr fontAlgn="auto">
              <a:spcBef>
                <a:spcPts val="0"/>
              </a:spcBef>
              <a:spcAft>
                <a:spcPts val="0"/>
              </a:spcAft>
              <a:defRPr/>
            </a:pPr>
            <a:r>
              <a:rPr lang="en-US" altLang="zh-CN" sz="1200" kern="0" dirty="0">
                <a:latin typeface="Arial" panose="020B0604020202020204" pitchFamily="34" charset="0"/>
                <a:ea typeface="微软雅黑" panose="020B0503020204020204" pitchFamily="34" charset="-122"/>
                <a:cs typeface="Arial" pitchFamily="34" charset="0"/>
              </a:rPr>
              <a:t>RUF DGW</a:t>
            </a:r>
          </a:p>
        </p:txBody>
      </p:sp>
      <p:cxnSp>
        <p:nvCxnSpPr>
          <p:cNvPr id="297" name="直接连接符 296"/>
          <p:cNvCxnSpPr/>
          <p:nvPr/>
        </p:nvCxnSpPr>
        <p:spPr bwMode="auto">
          <a:xfrm flipV="1">
            <a:off x="5470844" y="2686933"/>
            <a:ext cx="1070694" cy="461540"/>
          </a:xfrm>
          <a:prstGeom prst="line">
            <a:avLst/>
          </a:prstGeom>
          <a:noFill/>
          <a:ln w="19050">
            <a:solidFill>
              <a:schemeClr val="tx1">
                <a:lumMod val="75000"/>
                <a:lumOff val="2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0" name="直接连接符 299"/>
          <p:cNvCxnSpPr>
            <a:stCxn id="284" idx="1"/>
            <a:endCxn id="290" idx="5"/>
          </p:cNvCxnSpPr>
          <p:nvPr/>
        </p:nvCxnSpPr>
        <p:spPr bwMode="auto">
          <a:xfrm flipV="1">
            <a:off x="5517900" y="4152047"/>
            <a:ext cx="1092355" cy="399450"/>
          </a:xfrm>
          <a:prstGeom prst="line">
            <a:avLst/>
          </a:prstGeom>
          <a:noFill/>
          <a:ln w="19050">
            <a:solidFill>
              <a:schemeClr val="tx1">
                <a:lumMod val="75000"/>
                <a:lumOff val="2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6" name="矩形 305"/>
          <p:cNvSpPr/>
          <p:nvPr/>
        </p:nvSpPr>
        <p:spPr>
          <a:xfrm rot="20127215">
            <a:off x="5596704" y="2568727"/>
            <a:ext cx="736133" cy="307777"/>
          </a:xfrm>
          <a:prstGeom prst="rect">
            <a:avLst/>
          </a:prstGeom>
        </p:spPr>
        <p:txBody>
          <a:bodyPr wrap="square">
            <a:spAutoFit/>
          </a:bodyPr>
          <a:lstStyle/>
          <a:p>
            <a:r>
              <a:rPr lang="zh-CN" altLang="en-US" sz="1400" dirty="0"/>
              <a:t>S1</a:t>
            </a:r>
            <a:r>
              <a:rPr lang="en-US" altLang="zh-CN" sz="1400" dirty="0"/>
              <a:t>1</a:t>
            </a:r>
            <a:r>
              <a:rPr lang="zh-CN" altLang="en-US" sz="1400" dirty="0"/>
              <a:t>-C</a:t>
            </a:r>
          </a:p>
        </p:txBody>
      </p:sp>
      <p:sp>
        <p:nvSpPr>
          <p:cNvPr id="307" name="矩形 306"/>
          <p:cNvSpPr/>
          <p:nvPr/>
        </p:nvSpPr>
        <p:spPr>
          <a:xfrm>
            <a:off x="5678242" y="4310163"/>
            <a:ext cx="599844" cy="307777"/>
          </a:xfrm>
          <a:prstGeom prst="rect">
            <a:avLst/>
          </a:prstGeom>
        </p:spPr>
        <p:txBody>
          <a:bodyPr wrap="none">
            <a:spAutoFit/>
          </a:bodyPr>
          <a:lstStyle/>
          <a:p>
            <a:r>
              <a:rPr lang="zh-CN" altLang="en-US" sz="1400" dirty="0"/>
              <a:t>S1</a:t>
            </a:r>
            <a:r>
              <a:rPr lang="en-US" altLang="zh-CN" sz="1400" dirty="0"/>
              <a:t>1</a:t>
            </a:r>
            <a:r>
              <a:rPr lang="zh-CN" altLang="en-US" sz="1400" dirty="0"/>
              <a:t>-C</a:t>
            </a:r>
          </a:p>
        </p:txBody>
      </p:sp>
      <p:cxnSp>
        <p:nvCxnSpPr>
          <p:cNvPr id="309" name="直接连接符 308"/>
          <p:cNvCxnSpPr>
            <a:stCxn id="283" idx="12"/>
          </p:cNvCxnSpPr>
          <p:nvPr/>
        </p:nvCxnSpPr>
        <p:spPr bwMode="auto">
          <a:xfrm>
            <a:off x="5600381" y="3313245"/>
            <a:ext cx="817196" cy="5309"/>
          </a:xfrm>
          <a:prstGeom prst="line">
            <a:avLst/>
          </a:prstGeom>
          <a:noFill/>
          <a:ln w="19050">
            <a:solidFill>
              <a:srgbClr val="C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1" name="直接连接符 310"/>
          <p:cNvCxnSpPr>
            <a:cxnSpLocks/>
            <a:endCxn id="292" idx="8"/>
          </p:cNvCxnSpPr>
          <p:nvPr/>
        </p:nvCxnSpPr>
        <p:spPr bwMode="auto">
          <a:xfrm>
            <a:off x="5508421" y="4588572"/>
            <a:ext cx="949927" cy="409743"/>
          </a:xfrm>
          <a:prstGeom prst="line">
            <a:avLst/>
          </a:prstGeom>
          <a:noFill/>
          <a:ln w="19050">
            <a:solidFill>
              <a:srgbClr val="C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3" name="矩形 312"/>
          <p:cNvSpPr/>
          <p:nvPr/>
        </p:nvSpPr>
        <p:spPr>
          <a:xfrm>
            <a:off x="5749104" y="3006511"/>
            <a:ext cx="736133" cy="307777"/>
          </a:xfrm>
          <a:prstGeom prst="rect">
            <a:avLst/>
          </a:prstGeom>
        </p:spPr>
        <p:txBody>
          <a:bodyPr wrap="square">
            <a:spAutoFit/>
          </a:bodyPr>
          <a:lstStyle/>
          <a:p>
            <a:r>
              <a:rPr lang="zh-CN" altLang="en-US" sz="1400" dirty="0"/>
              <a:t>S1</a:t>
            </a:r>
            <a:r>
              <a:rPr lang="en-US" altLang="zh-CN" sz="1400" dirty="0"/>
              <a:t>1</a:t>
            </a:r>
            <a:r>
              <a:rPr lang="zh-CN" altLang="en-US" sz="1400" dirty="0"/>
              <a:t>-</a:t>
            </a:r>
            <a:r>
              <a:rPr lang="en-US" altLang="zh-CN" sz="1400" dirty="0"/>
              <a:t>U</a:t>
            </a:r>
            <a:endParaRPr lang="zh-CN" altLang="en-US" sz="1400" dirty="0"/>
          </a:p>
        </p:txBody>
      </p:sp>
      <p:sp>
        <p:nvSpPr>
          <p:cNvPr id="314" name="矩形 313"/>
          <p:cNvSpPr/>
          <p:nvPr/>
        </p:nvSpPr>
        <p:spPr>
          <a:xfrm>
            <a:off x="5496426" y="5047518"/>
            <a:ext cx="736133" cy="307777"/>
          </a:xfrm>
          <a:prstGeom prst="rect">
            <a:avLst/>
          </a:prstGeom>
        </p:spPr>
        <p:txBody>
          <a:bodyPr wrap="square">
            <a:spAutoFit/>
          </a:bodyPr>
          <a:lstStyle/>
          <a:p>
            <a:r>
              <a:rPr lang="zh-CN" altLang="en-US" sz="1400" dirty="0"/>
              <a:t>S1</a:t>
            </a:r>
            <a:r>
              <a:rPr lang="en-US" altLang="zh-CN" sz="1400" dirty="0"/>
              <a:t>1</a:t>
            </a:r>
            <a:r>
              <a:rPr lang="zh-CN" altLang="en-US" sz="1400" dirty="0"/>
              <a:t>-</a:t>
            </a:r>
            <a:r>
              <a:rPr lang="en-US" altLang="zh-CN" sz="1400" dirty="0"/>
              <a:t>U</a:t>
            </a:r>
            <a:endParaRPr lang="zh-CN" altLang="en-US" sz="1400" dirty="0"/>
          </a:p>
        </p:txBody>
      </p:sp>
      <p:sp>
        <p:nvSpPr>
          <p:cNvPr id="10" name="矩形 9">
            <a:extLst>
              <a:ext uri="{FF2B5EF4-FFF2-40B4-BE49-F238E27FC236}">
                <a16:creationId xmlns:a16="http://schemas.microsoft.com/office/drawing/2014/main" id="{3CCA2B70-5E21-4194-B4EC-8DAC93C37AAD}"/>
              </a:ext>
            </a:extLst>
          </p:cNvPr>
          <p:cNvSpPr/>
          <p:nvPr/>
        </p:nvSpPr>
        <p:spPr>
          <a:xfrm>
            <a:off x="7891561" y="4011484"/>
            <a:ext cx="489236" cy="307777"/>
          </a:xfrm>
          <a:prstGeom prst="rect">
            <a:avLst/>
          </a:prstGeom>
        </p:spPr>
        <p:txBody>
          <a:bodyPr wrap="square">
            <a:spAutoFit/>
          </a:bodyPr>
          <a:lstStyle/>
          <a:p>
            <a:r>
              <a:rPr lang="en-US" altLang="zh-CN" sz="1400" dirty="0" err="1"/>
              <a:t>SGi</a:t>
            </a:r>
            <a:endParaRPr lang="zh-CN" altLang="en-US" sz="1400" dirty="0"/>
          </a:p>
        </p:txBody>
      </p:sp>
      <p:sp>
        <p:nvSpPr>
          <p:cNvPr id="11" name="矩形 10">
            <a:extLst>
              <a:ext uri="{FF2B5EF4-FFF2-40B4-BE49-F238E27FC236}">
                <a16:creationId xmlns:a16="http://schemas.microsoft.com/office/drawing/2014/main" id="{1D93387A-BC92-4BBF-BD54-D5483097176E}"/>
              </a:ext>
            </a:extLst>
          </p:cNvPr>
          <p:cNvSpPr/>
          <p:nvPr/>
        </p:nvSpPr>
        <p:spPr>
          <a:xfrm>
            <a:off x="8048199" y="4670995"/>
            <a:ext cx="421910" cy="307777"/>
          </a:xfrm>
          <a:prstGeom prst="rect">
            <a:avLst/>
          </a:prstGeom>
        </p:spPr>
        <p:txBody>
          <a:bodyPr wrap="none">
            <a:spAutoFit/>
          </a:bodyPr>
          <a:lstStyle/>
          <a:p>
            <a:r>
              <a:rPr lang="en-US" altLang="zh-CN" sz="1400" dirty="0" err="1"/>
              <a:t>SGi</a:t>
            </a:r>
            <a:endParaRPr lang="zh-CN" altLang="en-US" dirty="0"/>
          </a:p>
        </p:txBody>
      </p:sp>
      <p:sp>
        <p:nvSpPr>
          <p:cNvPr id="124" name="矩形 123">
            <a:extLst>
              <a:ext uri="{FF2B5EF4-FFF2-40B4-BE49-F238E27FC236}">
                <a16:creationId xmlns:a16="http://schemas.microsoft.com/office/drawing/2014/main" id="{1FFEA2D6-5D5B-4388-B55D-4FB6CD19908A}"/>
              </a:ext>
            </a:extLst>
          </p:cNvPr>
          <p:cNvSpPr/>
          <p:nvPr/>
        </p:nvSpPr>
        <p:spPr>
          <a:xfrm>
            <a:off x="8018355" y="5112716"/>
            <a:ext cx="577365" cy="307777"/>
          </a:xfrm>
          <a:prstGeom prst="rect">
            <a:avLst/>
          </a:prstGeom>
        </p:spPr>
        <p:txBody>
          <a:bodyPr wrap="square">
            <a:spAutoFit/>
          </a:bodyPr>
          <a:lstStyle/>
          <a:p>
            <a:r>
              <a:rPr lang="en-US" altLang="zh-CN" sz="1400" dirty="0" err="1"/>
              <a:t>SGi</a:t>
            </a:r>
            <a:endParaRPr lang="zh-CN" altLang="en-US" dirty="0"/>
          </a:p>
        </p:txBody>
      </p:sp>
      <p:sp>
        <p:nvSpPr>
          <p:cNvPr id="129" name="Freeform 13">
            <a:extLst>
              <a:ext uri="{FF2B5EF4-FFF2-40B4-BE49-F238E27FC236}">
                <a16:creationId xmlns:a16="http://schemas.microsoft.com/office/drawing/2014/main" id="{61C15BDB-6244-452D-8438-1EA9FB0C55B8}"/>
              </a:ext>
            </a:extLst>
          </p:cNvPr>
          <p:cNvSpPr>
            <a:spLocks/>
          </p:cNvSpPr>
          <p:nvPr/>
        </p:nvSpPr>
        <p:spPr bwMode="auto">
          <a:xfrm>
            <a:off x="6474973" y="5419669"/>
            <a:ext cx="1045865" cy="522219"/>
          </a:xfrm>
          <a:custGeom>
            <a:avLst/>
            <a:gdLst>
              <a:gd name="T0" fmla="*/ 570 w 662"/>
              <a:gd name="T1" fmla="*/ 174 h 373"/>
              <a:gd name="T2" fmla="*/ 576 w 662"/>
              <a:gd name="T3" fmla="*/ 135 h 373"/>
              <a:gd name="T4" fmla="*/ 441 w 662"/>
              <a:gd name="T5" fmla="*/ 0 h 373"/>
              <a:gd name="T6" fmla="*/ 319 w 662"/>
              <a:gd name="T7" fmla="*/ 77 h 373"/>
              <a:gd name="T8" fmla="*/ 236 w 662"/>
              <a:gd name="T9" fmla="*/ 41 h 373"/>
              <a:gd name="T10" fmla="*/ 122 w 662"/>
              <a:gd name="T11" fmla="*/ 156 h 373"/>
              <a:gd name="T12" fmla="*/ 123 w 662"/>
              <a:gd name="T13" fmla="*/ 174 h 373"/>
              <a:gd name="T14" fmla="*/ 100 w 662"/>
              <a:gd name="T15" fmla="*/ 174 h 373"/>
              <a:gd name="T16" fmla="*/ 0 w 662"/>
              <a:gd name="T17" fmla="*/ 273 h 373"/>
              <a:gd name="T18" fmla="*/ 100 w 662"/>
              <a:gd name="T19" fmla="*/ 373 h 373"/>
              <a:gd name="T20" fmla="*/ 469 w 662"/>
              <a:gd name="T21" fmla="*/ 373 h 373"/>
              <a:gd name="T22" fmla="*/ 563 w 662"/>
              <a:gd name="T23" fmla="*/ 373 h 373"/>
              <a:gd name="T24" fmla="*/ 662 w 662"/>
              <a:gd name="T25" fmla="*/ 273 h 373"/>
              <a:gd name="T26" fmla="*/ 570 w 662"/>
              <a:gd name="T27" fmla="*/ 174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2" h="373">
                <a:moveTo>
                  <a:pt x="570" y="174"/>
                </a:moveTo>
                <a:cubicBezTo>
                  <a:pt x="574" y="162"/>
                  <a:pt x="576" y="148"/>
                  <a:pt x="576" y="135"/>
                </a:cubicBezTo>
                <a:cubicBezTo>
                  <a:pt x="576" y="60"/>
                  <a:pt x="515" y="0"/>
                  <a:pt x="441" y="0"/>
                </a:cubicBezTo>
                <a:cubicBezTo>
                  <a:pt x="387" y="0"/>
                  <a:pt x="340" y="31"/>
                  <a:pt x="319" y="77"/>
                </a:cubicBezTo>
                <a:cubicBezTo>
                  <a:pt x="298" y="55"/>
                  <a:pt x="269" y="41"/>
                  <a:pt x="236" y="41"/>
                </a:cubicBezTo>
                <a:cubicBezTo>
                  <a:pt x="173" y="41"/>
                  <a:pt x="122" y="92"/>
                  <a:pt x="122" y="156"/>
                </a:cubicBezTo>
                <a:cubicBezTo>
                  <a:pt x="122" y="162"/>
                  <a:pt x="122" y="168"/>
                  <a:pt x="123" y="174"/>
                </a:cubicBezTo>
                <a:cubicBezTo>
                  <a:pt x="100" y="174"/>
                  <a:pt x="100" y="174"/>
                  <a:pt x="100" y="174"/>
                </a:cubicBezTo>
                <a:cubicBezTo>
                  <a:pt x="45" y="174"/>
                  <a:pt x="0" y="218"/>
                  <a:pt x="0" y="273"/>
                </a:cubicBezTo>
                <a:cubicBezTo>
                  <a:pt x="0" y="328"/>
                  <a:pt x="45" y="373"/>
                  <a:pt x="100" y="373"/>
                </a:cubicBezTo>
                <a:cubicBezTo>
                  <a:pt x="469" y="373"/>
                  <a:pt x="469" y="373"/>
                  <a:pt x="469" y="373"/>
                </a:cubicBezTo>
                <a:cubicBezTo>
                  <a:pt x="563" y="373"/>
                  <a:pt x="563" y="373"/>
                  <a:pt x="563" y="373"/>
                </a:cubicBezTo>
                <a:cubicBezTo>
                  <a:pt x="618" y="373"/>
                  <a:pt x="662" y="328"/>
                  <a:pt x="662" y="273"/>
                </a:cubicBezTo>
                <a:cubicBezTo>
                  <a:pt x="662" y="221"/>
                  <a:pt x="622" y="178"/>
                  <a:pt x="570" y="174"/>
                </a:cubicBezTo>
                <a:close/>
              </a:path>
            </a:pathLst>
          </a:custGeom>
          <a:solidFill>
            <a:srgbClr val="92D050"/>
          </a:solidFill>
          <a:ln>
            <a:noFill/>
          </a:ln>
        </p:spPr>
        <p:txBody>
          <a:bodyPr vert="horz" wrap="square" lIns="121820" tIns="60910" rIns="121820" bIns="60910" numCol="1" anchor="t" anchorCtr="0" compatLnSpc="1">
            <a:prstTxWarp prst="textNoShape">
              <a:avLst/>
            </a:prstTxWarp>
          </a:bodyPr>
          <a:lstStyle/>
          <a:p>
            <a:pPr fontAlgn="auto">
              <a:spcBef>
                <a:spcPts val="0"/>
              </a:spcBef>
              <a:spcAft>
                <a:spcPts val="0"/>
              </a:spcAft>
              <a:defRPr/>
            </a:pPr>
            <a:r>
              <a:rPr lang="en-US" altLang="zh-CN" sz="1200" kern="0" dirty="0">
                <a:latin typeface="Arial" panose="020B0604020202020204" pitchFamily="34" charset="0"/>
                <a:ea typeface="微软雅黑" panose="020B0503020204020204" pitchFamily="34" charset="-122"/>
                <a:cs typeface="Arial" pitchFamily="34" charset="0"/>
              </a:rPr>
              <a:t>RUF DGW</a:t>
            </a:r>
          </a:p>
        </p:txBody>
      </p:sp>
      <p:cxnSp>
        <p:nvCxnSpPr>
          <p:cNvPr id="136" name="直接连接符 135">
            <a:extLst>
              <a:ext uri="{FF2B5EF4-FFF2-40B4-BE49-F238E27FC236}">
                <a16:creationId xmlns:a16="http://schemas.microsoft.com/office/drawing/2014/main" id="{1DAA2A6D-B136-433E-9A8C-3B2400319CA5}"/>
              </a:ext>
            </a:extLst>
          </p:cNvPr>
          <p:cNvCxnSpPr>
            <a:cxnSpLocks/>
            <a:stCxn id="284" idx="0"/>
            <a:endCxn id="129" idx="8"/>
          </p:cNvCxnSpPr>
          <p:nvPr/>
        </p:nvCxnSpPr>
        <p:spPr bwMode="auto">
          <a:xfrm>
            <a:off x="5508421" y="4610032"/>
            <a:ext cx="966552" cy="1191851"/>
          </a:xfrm>
          <a:prstGeom prst="line">
            <a:avLst/>
          </a:prstGeom>
          <a:noFill/>
          <a:ln w="19050">
            <a:solidFill>
              <a:srgbClr val="C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直接连接符 138">
            <a:extLst>
              <a:ext uri="{FF2B5EF4-FFF2-40B4-BE49-F238E27FC236}">
                <a16:creationId xmlns:a16="http://schemas.microsoft.com/office/drawing/2014/main" id="{62525192-C1CF-4406-8F10-390B54C7DC12}"/>
              </a:ext>
            </a:extLst>
          </p:cNvPr>
          <p:cNvCxnSpPr>
            <a:cxnSpLocks/>
            <a:stCxn id="283" idx="12"/>
            <a:endCxn id="292" idx="8"/>
          </p:cNvCxnSpPr>
          <p:nvPr/>
        </p:nvCxnSpPr>
        <p:spPr bwMode="auto">
          <a:xfrm>
            <a:off x="5600381" y="3313245"/>
            <a:ext cx="857967" cy="1685070"/>
          </a:xfrm>
          <a:prstGeom prst="line">
            <a:avLst/>
          </a:prstGeom>
          <a:noFill/>
          <a:ln w="19050">
            <a:solidFill>
              <a:srgbClr val="C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直接连接符 142">
            <a:extLst>
              <a:ext uri="{FF2B5EF4-FFF2-40B4-BE49-F238E27FC236}">
                <a16:creationId xmlns:a16="http://schemas.microsoft.com/office/drawing/2014/main" id="{2A701064-5AB5-477D-BEF0-BCC25EFB19D2}"/>
              </a:ext>
            </a:extLst>
          </p:cNvPr>
          <p:cNvCxnSpPr>
            <a:cxnSpLocks/>
            <a:stCxn id="283" idx="12"/>
            <a:endCxn id="129" idx="8"/>
          </p:cNvCxnSpPr>
          <p:nvPr/>
        </p:nvCxnSpPr>
        <p:spPr bwMode="auto">
          <a:xfrm>
            <a:off x="5600381" y="3313245"/>
            <a:ext cx="874592" cy="2488638"/>
          </a:xfrm>
          <a:prstGeom prst="line">
            <a:avLst/>
          </a:prstGeom>
          <a:noFill/>
          <a:ln w="19050">
            <a:solidFill>
              <a:srgbClr val="C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直接连接符 181">
            <a:extLst>
              <a:ext uri="{FF2B5EF4-FFF2-40B4-BE49-F238E27FC236}">
                <a16:creationId xmlns:a16="http://schemas.microsoft.com/office/drawing/2014/main" id="{FF309289-79E9-4B34-90F8-C1684DCFC47F}"/>
              </a:ext>
            </a:extLst>
          </p:cNvPr>
          <p:cNvCxnSpPr>
            <a:cxnSpLocks/>
            <a:stCxn id="284" idx="1"/>
            <a:endCxn id="288" idx="8"/>
          </p:cNvCxnSpPr>
          <p:nvPr/>
        </p:nvCxnSpPr>
        <p:spPr bwMode="auto">
          <a:xfrm flipV="1">
            <a:off x="5517900" y="3423905"/>
            <a:ext cx="859588" cy="1127592"/>
          </a:xfrm>
          <a:prstGeom prst="line">
            <a:avLst/>
          </a:prstGeom>
          <a:noFill/>
          <a:ln w="19050">
            <a:solidFill>
              <a:srgbClr val="C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直接连接符 183">
            <a:extLst>
              <a:ext uri="{FF2B5EF4-FFF2-40B4-BE49-F238E27FC236}">
                <a16:creationId xmlns:a16="http://schemas.microsoft.com/office/drawing/2014/main" id="{196BBE94-A450-47B3-B7C0-006233EA9A34}"/>
              </a:ext>
            </a:extLst>
          </p:cNvPr>
          <p:cNvCxnSpPr>
            <a:cxnSpLocks/>
            <a:stCxn id="129" idx="1"/>
            <a:endCxn id="125" idx="2"/>
          </p:cNvCxnSpPr>
          <p:nvPr/>
        </p:nvCxnSpPr>
        <p:spPr bwMode="auto">
          <a:xfrm flipV="1">
            <a:off x="7384970" y="4566789"/>
            <a:ext cx="1306016" cy="1041887"/>
          </a:xfrm>
          <a:prstGeom prst="line">
            <a:avLst/>
          </a:prstGeom>
          <a:noFill/>
          <a:ln w="19050">
            <a:solidFill>
              <a:schemeClr val="tx1">
                <a:lumMod val="75000"/>
                <a:lumOff val="25000"/>
              </a:schemeClr>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5" name="云形 124">
            <a:extLst>
              <a:ext uri="{FF2B5EF4-FFF2-40B4-BE49-F238E27FC236}">
                <a16:creationId xmlns:a16="http://schemas.microsoft.com/office/drawing/2014/main" id="{2A959517-ED3D-4A51-8D4D-C1D45AC73D4E}"/>
              </a:ext>
            </a:extLst>
          </p:cNvPr>
          <p:cNvSpPr/>
          <p:nvPr/>
        </p:nvSpPr>
        <p:spPr>
          <a:xfrm>
            <a:off x="8686821" y="3993354"/>
            <a:ext cx="1342640" cy="1146870"/>
          </a:xfrm>
          <a:prstGeom prst="cloud">
            <a:avLst/>
          </a:prstGeom>
          <a:solidFill>
            <a:srgbClr val="D2E0FE"/>
          </a:solidFill>
          <a:ln w="12700" cap="flat" cmpd="sng" algn="ctr">
            <a:noFill/>
            <a:prstDash val="solid"/>
            <a:miter lim="800000"/>
          </a:ln>
          <a:effectLst/>
        </p:spPr>
        <p:txBody>
          <a:bodyPr rtlCol="0" anchor="ctr"/>
          <a:lstStyle/>
          <a:p>
            <a:pPr algn="ctr" defTabSz="913760">
              <a:defRPr/>
            </a:pPr>
            <a:r>
              <a:rPr lang="en-US" altLang="zh-CN" sz="1400" kern="0" dirty="0">
                <a:latin typeface="Arial" panose="020B0604020202020204" pitchFamily="34" charset="0"/>
                <a:ea typeface="微软雅黑" panose="020B0503020204020204" pitchFamily="34" charset="-122"/>
                <a:cs typeface="Arial" pitchFamily="34" charset="0"/>
              </a:rPr>
              <a:t>Internet</a:t>
            </a:r>
            <a:endParaRPr lang="zh-CN" altLang="en-US" sz="1400" kern="0" dirty="0">
              <a:latin typeface="Arial" panose="020B0604020202020204" pitchFamily="34" charset="0"/>
              <a:ea typeface="微软雅黑" panose="020B0503020204020204" pitchFamily="34" charset="-122"/>
              <a:cs typeface="Arial" pitchFamily="34" charset="0"/>
            </a:endParaRPr>
          </a:p>
        </p:txBody>
      </p:sp>
    </p:spTree>
    <p:extLst>
      <p:ext uri="{BB962C8B-B14F-4D97-AF65-F5344CB8AC3E}">
        <p14:creationId xmlns:p14="http://schemas.microsoft.com/office/powerpoint/2010/main" val="168668544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298" y="1"/>
            <a:ext cx="10308465" cy="868363"/>
          </a:xfrm>
        </p:spPr>
        <p:txBody>
          <a:bodyPr/>
          <a:lstStyle/>
          <a:p>
            <a:pPr defTabSz="914063">
              <a:buClr>
                <a:srgbClr val="CC9900"/>
              </a:buClr>
              <a:defRPr/>
            </a:pPr>
            <a:r>
              <a:rPr lang="en-US" altLang="zh-CN" sz="3199" b="0" noProof="1">
                <a:solidFill>
                  <a:srgbClr val="C00000"/>
                </a:solidFill>
                <a:latin typeface="微软雅黑" pitchFamily="34" charset="-122"/>
                <a:ea typeface="微软雅黑" pitchFamily="34" charset="-122"/>
                <a:cs typeface="Arial" pitchFamily="34" charset="0"/>
                <a:sym typeface="Huawei Script Regular" charset="0"/>
              </a:rPr>
              <a:t>NB-IOT vEPC feature requirement</a:t>
            </a:r>
            <a:endParaRPr lang="zh-CN" altLang="en-US" sz="3199" b="0" noProof="1">
              <a:solidFill>
                <a:srgbClr val="C00000"/>
              </a:solidFill>
              <a:latin typeface="微软雅黑" pitchFamily="34" charset="-122"/>
              <a:ea typeface="微软雅黑" pitchFamily="34" charset="-122"/>
              <a:cs typeface="Arial" pitchFamily="34" charset="0"/>
              <a:sym typeface="Huawei Script Regular" charset="0"/>
            </a:endParaRPr>
          </a:p>
        </p:txBody>
      </p:sp>
      <p:sp>
        <p:nvSpPr>
          <p:cNvPr id="6" name="矩形 5"/>
          <p:cNvSpPr/>
          <p:nvPr/>
        </p:nvSpPr>
        <p:spPr>
          <a:xfrm>
            <a:off x="194298" y="736924"/>
            <a:ext cx="8794755" cy="646331"/>
          </a:xfrm>
          <a:prstGeom prst="rect">
            <a:avLst/>
          </a:prstGeom>
          <a:solidFill>
            <a:schemeClr val="bg1"/>
          </a:solidFill>
        </p:spPr>
        <p:txBody>
          <a:bodyPr wrap="square">
            <a:spAutoFit/>
          </a:bodyPr>
          <a:lstStyle/>
          <a:p>
            <a:r>
              <a:rPr lang="en-US" altLang="zh-CN" sz="1200" b="1" dirty="0">
                <a:latin typeface="微软雅黑" pitchFamily="34" charset="-122"/>
                <a:ea typeface="微软雅黑" pitchFamily="34" charset="-122"/>
              </a:rPr>
              <a:t>Exist network analysis:</a:t>
            </a:r>
          </a:p>
          <a:p>
            <a:r>
              <a:rPr lang="en-US" altLang="zh-CN" sz="1200" dirty="0">
                <a:latin typeface="微软雅黑" pitchFamily="34" charset="-122"/>
                <a:ea typeface="微软雅黑" pitchFamily="34" charset="-122"/>
              </a:rPr>
              <a:t>1. Exist </a:t>
            </a:r>
            <a:r>
              <a:rPr lang="en-US" altLang="zh-CN" sz="1200" dirty="0" err="1">
                <a:latin typeface="微软雅黑" pitchFamily="34" charset="-122"/>
                <a:ea typeface="微软雅黑" pitchFamily="34" charset="-122"/>
              </a:rPr>
              <a:t>vEPC</a:t>
            </a:r>
            <a:r>
              <a:rPr lang="en-US" altLang="zh-CN" sz="1200" dirty="0">
                <a:latin typeface="微软雅黑" pitchFamily="34" charset="-122"/>
                <a:ea typeface="微软雅黑" pitchFamily="34" charset="-122"/>
              </a:rPr>
              <a:t> version is  V100R020C05, support NB-</a:t>
            </a:r>
            <a:r>
              <a:rPr lang="en-US" altLang="zh-CN" sz="1200" dirty="0" err="1">
                <a:latin typeface="微软雅黑" pitchFamily="34" charset="-122"/>
                <a:ea typeface="微软雅黑" pitchFamily="34" charset="-122"/>
              </a:rPr>
              <a:t>IoT</a:t>
            </a:r>
            <a:r>
              <a:rPr lang="en-US" altLang="zh-CN" sz="1200" dirty="0">
                <a:latin typeface="微软雅黑" pitchFamily="34" charset="-122"/>
                <a:ea typeface="微软雅黑" pitchFamily="34" charset="-122"/>
              </a:rPr>
              <a:t> feature.</a:t>
            </a:r>
          </a:p>
          <a:p>
            <a:r>
              <a:rPr lang="en-US" altLang="zh-CN" sz="1200" dirty="0">
                <a:latin typeface="微软雅黑" pitchFamily="34" charset="-122"/>
                <a:ea typeface="微软雅黑" pitchFamily="34" charset="-122"/>
              </a:rPr>
              <a:t>2. NB-</a:t>
            </a:r>
            <a:r>
              <a:rPr lang="en-US" altLang="zh-CN" sz="1200" dirty="0" err="1">
                <a:latin typeface="微软雅黑" pitchFamily="34" charset="-122"/>
                <a:ea typeface="微软雅黑" pitchFamily="34" charset="-122"/>
              </a:rPr>
              <a:t>IoT</a:t>
            </a:r>
            <a:r>
              <a:rPr lang="en-US" altLang="zh-CN" sz="1200" dirty="0">
                <a:latin typeface="微软雅黑" pitchFamily="34" charset="-122"/>
                <a:ea typeface="微软雅黑" pitchFamily="34" charset="-122"/>
              </a:rPr>
              <a:t> license is not exist on </a:t>
            </a:r>
            <a:r>
              <a:rPr lang="en-US" altLang="zh-CN" sz="1200" dirty="0" err="1">
                <a:latin typeface="微软雅黑" pitchFamily="34" charset="-122"/>
                <a:ea typeface="微软雅黑" pitchFamily="34" charset="-122"/>
              </a:rPr>
              <a:t>vEPC</a:t>
            </a:r>
            <a:r>
              <a:rPr lang="en-US" altLang="zh-CN" sz="1200" dirty="0">
                <a:latin typeface="微软雅黑" pitchFamily="34" charset="-122"/>
                <a:ea typeface="微软雅黑" pitchFamily="34" charset="-122"/>
              </a:rPr>
              <a:t>.</a:t>
            </a:r>
          </a:p>
        </p:txBody>
      </p:sp>
      <p:sp>
        <p:nvSpPr>
          <p:cNvPr id="7" name="矩形 6"/>
          <p:cNvSpPr/>
          <p:nvPr/>
        </p:nvSpPr>
        <p:spPr>
          <a:xfrm>
            <a:off x="194298" y="1420617"/>
            <a:ext cx="7731125" cy="461665"/>
          </a:xfrm>
          <a:prstGeom prst="rect">
            <a:avLst/>
          </a:prstGeom>
        </p:spPr>
        <p:txBody>
          <a:bodyPr wrap="square">
            <a:spAutoFit/>
          </a:bodyPr>
          <a:lstStyle/>
          <a:p>
            <a:r>
              <a:rPr lang="en-US" altLang="zh-CN" sz="1200" b="1" dirty="0">
                <a:latin typeface="微软雅黑" pitchFamily="34" charset="-122"/>
                <a:ea typeface="微软雅黑" pitchFamily="34" charset="-122"/>
              </a:rPr>
              <a:t>Feature request analysis</a:t>
            </a:r>
            <a:r>
              <a:rPr lang="zh-CN" altLang="en-US" sz="1200" b="1" dirty="0">
                <a:latin typeface="微软雅黑" pitchFamily="34" charset="-122"/>
                <a:ea typeface="微软雅黑" pitchFamily="34" charset="-122"/>
              </a:rPr>
              <a:t>：</a:t>
            </a:r>
            <a:endParaRPr lang="en-US" altLang="zh-CN" sz="1200" b="1" dirty="0">
              <a:latin typeface="微软雅黑" pitchFamily="34" charset="-122"/>
              <a:ea typeface="微软雅黑" pitchFamily="34" charset="-122"/>
            </a:endParaRPr>
          </a:p>
          <a:p>
            <a:r>
              <a:rPr lang="en-US" altLang="zh-CN" sz="1200" b="1" dirty="0" err="1">
                <a:latin typeface="微软雅黑" pitchFamily="34" charset="-122"/>
                <a:ea typeface="微软雅黑" pitchFamily="34" charset="-122"/>
              </a:rPr>
              <a:t>CloudUSN</a:t>
            </a:r>
            <a:r>
              <a:rPr lang="en-US" altLang="zh-CN" sz="1200" b="1" dirty="0">
                <a:latin typeface="微软雅黑" pitchFamily="34" charset="-122"/>
                <a:ea typeface="微软雅黑" pitchFamily="34" charset="-122"/>
              </a:rPr>
              <a:t>                                                                                            </a:t>
            </a:r>
            <a:r>
              <a:rPr lang="en-US" altLang="zh-CN" sz="1200" b="1" dirty="0" err="1">
                <a:latin typeface="微软雅黑" pitchFamily="34" charset="-122"/>
                <a:ea typeface="微软雅黑" pitchFamily="34" charset="-122"/>
              </a:rPr>
              <a:t>CloudUGW</a:t>
            </a:r>
            <a:endParaRPr lang="en-US" altLang="zh-CN" sz="1200" b="1" dirty="0">
              <a:latin typeface="微软雅黑" pitchFamily="34" charset="-122"/>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400674383"/>
              </p:ext>
            </p:extLst>
          </p:nvPr>
        </p:nvGraphicFramePr>
        <p:xfrm>
          <a:off x="278565" y="1935512"/>
          <a:ext cx="4108399" cy="4369658"/>
        </p:xfrm>
        <a:graphic>
          <a:graphicData uri="http://schemas.openxmlformats.org/drawingml/2006/table">
            <a:tbl>
              <a:tblPr/>
              <a:tblGrid>
                <a:gridCol w="1257581">
                  <a:extLst>
                    <a:ext uri="{9D8B030D-6E8A-4147-A177-3AD203B41FA5}">
                      <a16:colId xmlns:a16="http://schemas.microsoft.com/office/drawing/2014/main" val="20000"/>
                    </a:ext>
                  </a:extLst>
                </a:gridCol>
                <a:gridCol w="1257581">
                  <a:extLst>
                    <a:ext uri="{9D8B030D-6E8A-4147-A177-3AD203B41FA5}">
                      <a16:colId xmlns:a16="http://schemas.microsoft.com/office/drawing/2014/main" val="20001"/>
                    </a:ext>
                  </a:extLst>
                </a:gridCol>
                <a:gridCol w="1593237">
                  <a:extLst>
                    <a:ext uri="{9D8B030D-6E8A-4147-A177-3AD203B41FA5}">
                      <a16:colId xmlns:a16="http://schemas.microsoft.com/office/drawing/2014/main" val="20002"/>
                    </a:ext>
                  </a:extLst>
                </a:gridCol>
              </a:tblGrid>
              <a:tr h="156302">
                <a:tc>
                  <a:txBody>
                    <a:bodyPr/>
                    <a:lstStyle/>
                    <a:p>
                      <a:pPr algn="l"/>
                      <a:r>
                        <a:rPr lang="en-US" sz="800" b="1" dirty="0">
                          <a:effectLst/>
                        </a:rPr>
                        <a:t>License Item ID</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algn="l"/>
                      <a:r>
                        <a:rPr lang="en-US" sz="800" b="1">
                          <a:effectLst/>
                        </a:rPr>
                        <a:t>Feature</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algn="l"/>
                      <a:r>
                        <a:rPr lang="en-US" sz="800" b="1">
                          <a:effectLst/>
                        </a:rPr>
                        <a:t>Description</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56302">
                <a:tc>
                  <a:txBody>
                    <a:bodyPr/>
                    <a:lstStyle/>
                    <a:p>
                      <a:r>
                        <a:rPr lang="en-US" sz="800">
                          <a:effectLst/>
                        </a:rPr>
                        <a:t>81202652 LKV2NBPS01</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NB-IoT Platform Software</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dirty="0">
                          <a:solidFill>
                            <a:srgbClr val="FF0000"/>
                          </a:solidFill>
                          <a:effectLst/>
                        </a:rPr>
                        <a:t>Mandatory</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278625">
                <a:tc>
                  <a:txBody>
                    <a:bodyPr/>
                    <a:lstStyle/>
                    <a:p>
                      <a:r>
                        <a:rPr lang="en-US" sz="800">
                          <a:effectLst/>
                        </a:rPr>
                        <a:t>82207361 LKV2NBFQ01</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NB-IoT Connection Basic Software Level 1</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rowSpan="3">
                  <a:txBody>
                    <a:bodyPr/>
                    <a:lstStyle/>
                    <a:p>
                      <a:r>
                        <a:rPr lang="en-US" sz="800" dirty="0">
                          <a:solidFill>
                            <a:srgbClr val="FF0000"/>
                          </a:solidFill>
                          <a:effectLst/>
                        </a:rPr>
                        <a:t>At least one of them must be selected. If multiple items are selected, the highest-level item takes effect. Mandatory</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278625">
                <a:tc>
                  <a:txBody>
                    <a:bodyPr/>
                    <a:lstStyle/>
                    <a:p>
                      <a:r>
                        <a:rPr lang="en-US" sz="800">
                          <a:effectLst/>
                        </a:rPr>
                        <a:t>82207362 LKV2NBFQ02</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NB-IoT Connection Basic Software Level 2</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3"/>
                  </a:ext>
                </a:extLst>
              </a:tr>
              <a:tr h="278625">
                <a:tc>
                  <a:txBody>
                    <a:bodyPr/>
                    <a:lstStyle/>
                    <a:p>
                      <a:r>
                        <a:rPr lang="en-US" sz="800">
                          <a:effectLst/>
                        </a:rPr>
                        <a:t>82207363 LKV2NBFQ03</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NB-IoT Connection Basic Software Level 3</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4"/>
                  </a:ext>
                </a:extLst>
              </a:tr>
              <a:tr h="278625">
                <a:tc>
                  <a:txBody>
                    <a:bodyPr/>
                    <a:lstStyle/>
                    <a:p>
                      <a:r>
                        <a:rPr lang="en-US" sz="800">
                          <a:effectLst/>
                        </a:rPr>
                        <a:t>82207029 LKV2DNAS01</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Data Over NAS</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Optional (mandatory in CP-CIoT scenarios)</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278625">
                <a:tc>
                  <a:txBody>
                    <a:bodyPr/>
                    <a:lstStyle/>
                    <a:p>
                      <a:r>
                        <a:rPr lang="en-US" sz="800" dirty="0">
                          <a:effectLst/>
                        </a:rPr>
                        <a:t>82207713 LKV2UPTH01</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NB-IoT User Plane Transmission Holding</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Optional (used in UP-CIoT scenarios)</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r h="156302">
                <a:tc>
                  <a:txBody>
                    <a:bodyPr/>
                    <a:lstStyle/>
                    <a:p>
                      <a:r>
                        <a:rPr lang="en-US" sz="800">
                          <a:effectLst/>
                        </a:rPr>
                        <a:t>82207026 LKV2M2MS01</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Power Saving Mode</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Optional</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7"/>
                  </a:ext>
                </a:extLst>
              </a:tr>
              <a:tr h="156302">
                <a:tc>
                  <a:txBody>
                    <a:bodyPr/>
                    <a:lstStyle/>
                    <a:p>
                      <a:r>
                        <a:rPr lang="en-US" sz="800">
                          <a:effectLst/>
                        </a:rPr>
                        <a:t>82207382 LKV2EDRX01</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NB-IoT eDRX Mode</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Optional</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8"/>
                  </a:ext>
                </a:extLst>
              </a:tr>
              <a:tr h="156302">
                <a:tc>
                  <a:txBody>
                    <a:bodyPr/>
                    <a:lstStyle/>
                    <a:p>
                      <a:r>
                        <a:rPr lang="en-US" sz="800">
                          <a:effectLst/>
                        </a:rPr>
                        <a:t>82207383 LKV2NOIP01</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Non-IP Data Transmission</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Optional</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9"/>
                  </a:ext>
                </a:extLst>
              </a:tr>
              <a:tr h="278625">
                <a:tc>
                  <a:txBody>
                    <a:bodyPr/>
                    <a:lstStyle/>
                    <a:p>
                      <a:r>
                        <a:rPr lang="en-US" sz="800">
                          <a:effectLst/>
                        </a:rPr>
                        <a:t>82207028 LKV2CELP01</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eNodeB Coverage Level Based Paging</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Optional (can be used with LTE Precise Paging)</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0"/>
                  </a:ext>
                </a:extLst>
              </a:tr>
              <a:tr h="400949">
                <a:tc>
                  <a:txBody>
                    <a:bodyPr/>
                    <a:lstStyle/>
                    <a:p>
                      <a:r>
                        <a:rPr lang="en-US" sz="800">
                          <a:effectLst/>
                        </a:rPr>
                        <a:t>82206599 LKV2PRPG01</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LTE Precise Paging</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Optional (required when deploying eNodeB Coverage Level Based Paging)</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1"/>
                  </a:ext>
                </a:extLst>
              </a:tr>
              <a:tr h="278625">
                <a:tc>
                  <a:txBody>
                    <a:bodyPr/>
                    <a:lstStyle/>
                    <a:p>
                      <a:r>
                        <a:rPr lang="en-US" sz="800">
                          <a:effectLst/>
                        </a:rPr>
                        <a:t>82207031 LKV2LPAC01</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Low-Priority Access Flow Control</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Optional</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2"/>
                  </a:ext>
                </a:extLst>
              </a:tr>
              <a:tr h="400949">
                <a:tc>
                  <a:txBody>
                    <a:bodyPr/>
                    <a:lstStyle/>
                    <a:p>
                      <a:r>
                        <a:rPr lang="en-US" sz="800">
                          <a:effectLst/>
                        </a:rPr>
                        <a:t>82207030 LKV2LTCC01</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Signaling Congestion Control Based on the Back-off Timer</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Optional</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3"/>
                  </a:ext>
                </a:extLst>
              </a:tr>
              <a:tr h="278625">
                <a:tc>
                  <a:txBody>
                    <a:bodyPr/>
                    <a:lstStyle/>
                    <a:p>
                      <a:r>
                        <a:rPr lang="en-US" sz="800">
                          <a:effectLst/>
                        </a:rPr>
                        <a:t>82207033 LKV2ASCC01</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APN based Signaling Congestion Control</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Optional</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4"/>
                  </a:ext>
                </a:extLst>
              </a:tr>
              <a:tr h="278625">
                <a:tc>
                  <a:txBody>
                    <a:bodyPr/>
                    <a:lstStyle/>
                    <a:p>
                      <a:r>
                        <a:rPr lang="en-US" sz="800">
                          <a:effectLst/>
                        </a:rPr>
                        <a:t>82207714 LKV2AARC01</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APN Based NB-IoT Access Rate Control</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Optional</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5"/>
                  </a:ext>
                </a:extLst>
              </a:tr>
              <a:tr h="278625">
                <a:tc>
                  <a:txBody>
                    <a:bodyPr/>
                    <a:lstStyle/>
                    <a:p>
                      <a:r>
                        <a:rPr lang="en-US" sz="800">
                          <a:effectLst/>
                        </a:rPr>
                        <a:t>82207715 LKV2SARC01</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a:effectLst/>
                        </a:rPr>
                        <a:t>Serving PLMN Based NB-IoT Access Rate Control</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800" dirty="0">
                          <a:effectLst/>
                        </a:rPr>
                        <a:t>Optional</a:t>
                      </a:r>
                    </a:p>
                  </a:txBody>
                  <a:tcPr marL="16989" marR="16989" marT="16989" marB="16989">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667154693"/>
              </p:ext>
            </p:extLst>
          </p:nvPr>
        </p:nvGraphicFramePr>
        <p:xfrm>
          <a:off x="5287569" y="1935508"/>
          <a:ext cx="4936293" cy="4282414"/>
        </p:xfrm>
        <a:graphic>
          <a:graphicData uri="http://schemas.openxmlformats.org/drawingml/2006/table">
            <a:tbl>
              <a:tblPr/>
              <a:tblGrid>
                <a:gridCol w="1510999">
                  <a:extLst>
                    <a:ext uri="{9D8B030D-6E8A-4147-A177-3AD203B41FA5}">
                      <a16:colId xmlns:a16="http://schemas.microsoft.com/office/drawing/2014/main" val="20000"/>
                    </a:ext>
                  </a:extLst>
                </a:gridCol>
                <a:gridCol w="1510999">
                  <a:extLst>
                    <a:ext uri="{9D8B030D-6E8A-4147-A177-3AD203B41FA5}">
                      <a16:colId xmlns:a16="http://schemas.microsoft.com/office/drawing/2014/main" val="20001"/>
                    </a:ext>
                  </a:extLst>
                </a:gridCol>
                <a:gridCol w="1914295">
                  <a:extLst>
                    <a:ext uri="{9D8B030D-6E8A-4147-A177-3AD203B41FA5}">
                      <a16:colId xmlns:a16="http://schemas.microsoft.com/office/drawing/2014/main" val="20002"/>
                    </a:ext>
                  </a:extLst>
                </a:gridCol>
              </a:tblGrid>
              <a:tr h="195040">
                <a:tc>
                  <a:txBody>
                    <a:bodyPr/>
                    <a:lstStyle/>
                    <a:p>
                      <a:pPr algn="l"/>
                      <a:r>
                        <a:rPr lang="en-US" sz="900" b="1" dirty="0">
                          <a:effectLst/>
                        </a:rPr>
                        <a:t>License Item ID</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algn="l"/>
                      <a:r>
                        <a:rPr lang="en-US" sz="900" b="1">
                          <a:effectLst/>
                        </a:rPr>
                        <a:t>License Item</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tc>
                  <a:txBody>
                    <a:bodyPr/>
                    <a:lstStyle/>
                    <a:p>
                      <a:pPr algn="l"/>
                      <a:r>
                        <a:rPr lang="en-US" sz="900" b="1">
                          <a:effectLst/>
                        </a:rPr>
                        <a:t>Description</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347681">
                <a:tc>
                  <a:txBody>
                    <a:bodyPr/>
                    <a:lstStyle/>
                    <a:p>
                      <a:r>
                        <a:rPr lang="en-US" sz="900">
                          <a:effectLst/>
                        </a:rPr>
                        <a:t>81202655 LKV3WPNBPS01</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sv-SE" sz="900">
                          <a:effectLst/>
                        </a:rPr>
                        <a:t>NB-IoT Platform Software (per CloudUGW)</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900" dirty="0">
                          <a:solidFill>
                            <a:srgbClr val="FF0000"/>
                          </a:solidFill>
                          <a:effectLst/>
                        </a:rPr>
                        <a:t>Mandatory</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347681">
                <a:tc>
                  <a:txBody>
                    <a:bodyPr/>
                    <a:lstStyle/>
                    <a:p>
                      <a:r>
                        <a:rPr lang="en-US" sz="900">
                          <a:effectLst/>
                        </a:rPr>
                        <a:t>82207421 LKV3WNBSLO01</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900">
                          <a:effectLst/>
                        </a:rPr>
                        <a:t>NB-IoT Connection Basic Software Level 1(per PDP)</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rowSpan="3">
                  <a:txBody>
                    <a:bodyPr/>
                    <a:lstStyle/>
                    <a:p>
                      <a:r>
                        <a:rPr lang="en-US" sz="900" dirty="0">
                          <a:solidFill>
                            <a:srgbClr val="FF0000"/>
                          </a:solidFill>
                          <a:effectLst/>
                        </a:rPr>
                        <a:t>At least one of them must be selected. If multiple items are selected, the highest-level item takes effect. Mandatory</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347681">
                <a:tc>
                  <a:txBody>
                    <a:bodyPr/>
                    <a:lstStyle/>
                    <a:p>
                      <a:r>
                        <a:rPr lang="en-US" sz="900">
                          <a:effectLst/>
                        </a:rPr>
                        <a:t>82207422 LKV3WNBSLT01</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900" dirty="0">
                          <a:effectLst/>
                        </a:rPr>
                        <a:t>NB-</a:t>
                      </a:r>
                      <a:r>
                        <a:rPr lang="en-US" sz="900" dirty="0" err="1">
                          <a:effectLst/>
                        </a:rPr>
                        <a:t>IoT</a:t>
                      </a:r>
                      <a:r>
                        <a:rPr lang="en-US" sz="900" dirty="0">
                          <a:effectLst/>
                        </a:rPr>
                        <a:t> Connection Basic Software Level 2(per PDP)</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3"/>
                  </a:ext>
                </a:extLst>
              </a:tr>
              <a:tr h="347681">
                <a:tc>
                  <a:txBody>
                    <a:bodyPr/>
                    <a:lstStyle/>
                    <a:p>
                      <a:r>
                        <a:rPr lang="en-US" sz="900">
                          <a:effectLst/>
                        </a:rPr>
                        <a:t>82207732 LKV3WNBSL301</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900">
                          <a:effectLst/>
                        </a:rPr>
                        <a:t>NB-IoT Connection Basic Software Level 3(per PDP)</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4"/>
                  </a:ext>
                </a:extLst>
              </a:tr>
              <a:tr h="347681">
                <a:tc>
                  <a:txBody>
                    <a:bodyPr/>
                    <a:lstStyle/>
                    <a:p>
                      <a:r>
                        <a:rPr lang="en-US" sz="900">
                          <a:effectLst/>
                        </a:rPr>
                        <a:t>82207072 LKV3WPSDTO01</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900">
                          <a:effectLst/>
                        </a:rPr>
                        <a:t>Data Over NAS(per PDP)</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rowSpan="2">
                  <a:txBody>
                    <a:bodyPr/>
                    <a:lstStyle/>
                    <a:p>
                      <a:r>
                        <a:rPr lang="en-US" sz="900">
                          <a:effectLst/>
                        </a:rPr>
                        <a:t>The license controls the NB-IoT Data Transfer Optimization feature.</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347681">
                <a:tc>
                  <a:txBody>
                    <a:bodyPr/>
                    <a:lstStyle/>
                    <a:p>
                      <a:r>
                        <a:rPr lang="en-US" sz="900">
                          <a:effectLst/>
                        </a:rPr>
                        <a:t>82207357 LKV3WNBNIP01</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it-IT" sz="900">
                          <a:effectLst/>
                        </a:rPr>
                        <a:t>Non-IP Data Over NAS(per PDP)</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6"/>
                  </a:ext>
                </a:extLst>
              </a:tr>
              <a:tr h="500322">
                <a:tc>
                  <a:txBody>
                    <a:bodyPr/>
                    <a:lstStyle/>
                    <a:p>
                      <a:r>
                        <a:rPr lang="en-US" sz="900">
                          <a:effectLst/>
                        </a:rPr>
                        <a:t>82207356 LKV3WNBDRX01</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900">
                          <a:effectLst/>
                        </a:rPr>
                        <a:t>NB-IoT eDRX Mode(per PDP)</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900">
                          <a:effectLst/>
                        </a:rPr>
                        <a:t>Optional (controlling NB-IoT terminal energy saving management)</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7"/>
                  </a:ext>
                </a:extLst>
              </a:tr>
              <a:tr h="500322">
                <a:tc>
                  <a:txBody>
                    <a:bodyPr/>
                    <a:lstStyle/>
                    <a:p>
                      <a:r>
                        <a:rPr lang="en-US" sz="900">
                          <a:effectLst/>
                        </a:rPr>
                        <a:t>82206922 LKV3WPSSBT01</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900">
                          <a:effectLst/>
                        </a:rPr>
                        <a:t>Signalling Congestion Control Based on the Back-off Timer(per PDP)</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rowSpan="3">
                  <a:txBody>
                    <a:bodyPr/>
                    <a:lstStyle/>
                    <a:p>
                      <a:r>
                        <a:rPr lang="en-US" sz="900">
                          <a:effectLst/>
                        </a:rPr>
                        <a:t>Optional (controlling access control and coverage enhancement for massive NB-IoT connections)</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8"/>
                  </a:ext>
                </a:extLst>
              </a:tr>
              <a:tr h="500322">
                <a:tc>
                  <a:txBody>
                    <a:bodyPr/>
                    <a:lstStyle/>
                    <a:p>
                      <a:r>
                        <a:rPr lang="en-US" sz="900">
                          <a:effectLst/>
                        </a:rPr>
                        <a:t>82207564 LKV3WNBARC01</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900">
                          <a:effectLst/>
                        </a:rPr>
                        <a:t>APN Based NB-IoT Access Rate Control(per PDP)</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9"/>
                  </a:ext>
                </a:extLst>
              </a:tr>
              <a:tr h="500322">
                <a:tc>
                  <a:txBody>
                    <a:bodyPr/>
                    <a:lstStyle/>
                    <a:p>
                      <a:r>
                        <a:rPr lang="en-US" sz="900">
                          <a:effectLst/>
                        </a:rPr>
                        <a:t>82207565 LKV3WNBPRC01</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r>
                        <a:rPr lang="en-US" sz="900" dirty="0">
                          <a:effectLst/>
                        </a:rPr>
                        <a:t>Serving PLMN Based NB-</a:t>
                      </a:r>
                      <a:r>
                        <a:rPr lang="en-US" sz="900" dirty="0" err="1">
                          <a:effectLst/>
                        </a:rPr>
                        <a:t>IoT</a:t>
                      </a:r>
                      <a:r>
                        <a:rPr lang="en-US" sz="900" dirty="0">
                          <a:effectLst/>
                        </a:rPr>
                        <a:t> Access Rate Control(per PDP)</a:t>
                      </a:r>
                    </a:p>
                  </a:txBody>
                  <a:tcPr marL="20062" marR="20062" marT="20062" marB="20062">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3493242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10" name="圆角矩形 109"/>
          <p:cNvSpPr/>
          <p:nvPr/>
        </p:nvSpPr>
        <p:spPr>
          <a:xfrm>
            <a:off x="15157159" y="5733255"/>
            <a:ext cx="1790268" cy="69295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327" tIns="45662" rIns="91327" bIns="45662" rtlCol="0" anchor="t"/>
          <a:lstStyle/>
          <a:p>
            <a:endParaRPr lang="zh-CN" altLang="en-US" sz="1200" dirty="0">
              <a:solidFill>
                <a:schemeClr val="bg1"/>
              </a:solidFill>
              <a:latin typeface="微软雅黑" pitchFamily="34" charset="-122"/>
              <a:ea typeface="微软雅黑" pitchFamily="34" charset="-122"/>
            </a:endParaRPr>
          </a:p>
        </p:txBody>
      </p:sp>
      <p:sp>
        <p:nvSpPr>
          <p:cNvPr id="216" name="标题 2"/>
          <p:cNvSpPr txBox="1">
            <a:spLocks/>
          </p:cNvSpPr>
          <p:nvPr/>
        </p:nvSpPr>
        <p:spPr bwMode="auto">
          <a:xfrm>
            <a:off x="95518" y="0"/>
            <a:ext cx="9279734" cy="798509"/>
          </a:xfrm>
          <a:prstGeom prst="rect">
            <a:avLst/>
          </a:prstGeom>
          <a:noFill/>
          <a:ln w="9525">
            <a:noFill/>
            <a:miter lim="800000"/>
            <a:headEnd/>
            <a:tailEnd/>
          </a:ln>
        </p:spPr>
        <p:txBody>
          <a:bodyPr vert="horz" wrap="square" lIns="80091" tIns="40047" rIns="80091" bIns="40047" numCol="1" anchor="ctr" anchorCtr="0" compatLnSpc="1">
            <a:prstTxWarp prst="textNoShape">
              <a:avLst/>
            </a:prstTxWarp>
            <a:normAutofit/>
          </a:bodyPr>
          <a:lstStyle/>
          <a:p>
            <a:pPr defTabSz="914063" eaLnBrk="0" hangingPunct="0">
              <a:defRPr/>
            </a:pPr>
            <a:r>
              <a:rPr lang="en-US" altLang="zh-CN" sz="3199" kern="0" dirty="0">
                <a:solidFill>
                  <a:srgbClr val="C00000"/>
                </a:solidFill>
                <a:latin typeface="微软雅黑" pitchFamily="34" charset="-122"/>
                <a:ea typeface="微软雅黑" pitchFamily="34" charset="-122"/>
                <a:cs typeface="Arial" pitchFamily="34" charset="0"/>
              </a:rPr>
              <a:t>NB-IOT </a:t>
            </a:r>
            <a:r>
              <a:rPr lang="en-US" altLang="zh-CN" sz="3199" kern="0" dirty="0" err="1">
                <a:solidFill>
                  <a:srgbClr val="C00000"/>
                </a:solidFill>
                <a:latin typeface="微软雅黑" pitchFamily="34" charset="-122"/>
                <a:ea typeface="微软雅黑" pitchFamily="34" charset="-122"/>
                <a:cs typeface="Arial" pitchFamily="34" charset="0"/>
              </a:rPr>
              <a:t>vEPC</a:t>
            </a:r>
            <a:r>
              <a:rPr lang="zh-CN" altLang="en-US" sz="3199" kern="0" dirty="0">
                <a:solidFill>
                  <a:srgbClr val="C00000"/>
                </a:solidFill>
                <a:latin typeface="微软雅黑" pitchFamily="34" charset="-122"/>
                <a:ea typeface="微软雅黑" pitchFamily="34" charset="-122"/>
                <a:cs typeface="Arial" pitchFamily="34" charset="0"/>
              </a:rPr>
              <a:t> </a:t>
            </a:r>
            <a:r>
              <a:rPr lang="en-US" altLang="zh-CN" sz="3199" kern="0" dirty="0">
                <a:solidFill>
                  <a:srgbClr val="C00000"/>
                </a:solidFill>
                <a:latin typeface="微软雅黑" pitchFamily="34" charset="-122"/>
                <a:ea typeface="微软雅黑" pitchFamily="34" charset="-122"/>
                <a:cs typeface="Arial" pitchFamily="34" charset="0"/>
              </a:rPr>
              <a:t>interface variation </a:t>
            </a:r>
            <a:endParaRPr lang="zh-CN" altLang="en-US" sz="3199" kern="0" dirty="0">
              <a:solidFill>
                <a:srgbClr val="C00000"/>
              </a:solidFill>
              <a:latin typeface="微软雅黑" pitchFamily="34" charset="-122"/>
              <a:ea typeface="微软雅黑" pitchFamily="34" charset="-122"/>
              <a:cs typeface="Arial" pitchFamily="34" charset="0"/>
            </a:endParaRPr>
          </a:p>
        </p:txBody>
      </p:sp>
      <p:sp>
        <p:nvSpPr>
          <p:cNvPr id="166" name="TextBox 165"/>
          <p:cNvSpPr txBox="1"/>
          <p:nvPr/>
        </p:nvSpPr>
        <p:spPr>
          <a:xfrm>
            <a:off x="230359" y="798509"/>
            <a:ext cx="10798700" cy="1015663"/>
          </a:xfrm>
          <a:prstGeom prst="rect">
            <a:avLst/>
          </a:prstGeom>
          <a:solidFill>
            <a:schemeClr val="accent3">
              <a:lumMod val="95000"/>
            </a:schemeClr>
          </a:solidFill>
        </p:spPr>
        <p:txBody>
          <a:bodyPr wrap="square" rtlCol="0">
            <a:spAutoFit/>
          </a:bodyPr>
          <a:lstStyle/>
          <a:p>
            <a:r>
              <a:rPr lang="en-US" altLang="zh-CN" sz="1200" dirty="0">
                <a:latin typeface="微软雅黑" pitchFamily="34" charset="-122"/>
                <a:ea typeface="微软雅黑" pitchFamily="34" charset="-122"/>
              </a:rPr>
              <a:t>Add new logic interface S11-U, use private IP design on </a:t>
            </a:r>
            <a:r>
              <a:rPr lang="en-US" altLang="zh-CN" sz="1200" dirty="0" err="1">
                <a:latin typeface="微软雅黑" pitchFamily="34" charset="-122"/>
                <a:ea typeface="微软雅黑" pitchFamily="34" charset="-122"/>
              </a:rPr>
              <a:t>CloudUSN</a:t>
            </a:r>
            <a:r>
              <a:rPr lang="en-US" altLang="zh-CN" sz="1200" dirty="0">
                <a:latin typeface="微软雅黑" pitchFamily="34" charset="-122"/>
                <a:ea typeface="微软雅黑" pitchFamily="34" charset="-122"/>
              </a:rPr>
              <a:t> and DGW.</a:t>
            </a:r>
          </a:p>
          <a:p>
            <a:endParaRPr lang="en-US" altLang="zh-CN"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S1</a:t>
            </a:r>
            <a:r>
              <a:rPr lang="zh-CN" altLang="en-US" sz="1200" dirty="0">
                <a:latin typeface="微软雅黑" pitchFamily="34" charset="-122"/>
                <a:ea typeface="微软雅黑" pitchFamily="34" charset="-122"/>
              </a:rPr>
              <a:t> 、 </a:t>
            </a:r>
            <a:r>
              <a:rPr lang="en-US" altLang="zh-CN" sz="1200" dirty="0">
                <a:latin typeface="微软雅黑" pitchFamily="34" charset="-122"/>
                <a:ea typeface="微软雅黑" pitchFamily="34" charset="-122"/>
              </a:rPr>
              <a:t>S10</a:t>
            </a:r>
            <a:r>
              <a:rPr lang="zh-CN" altLang="en-US" sz="1200" dirty="0">
                <a:latin typeface="微软雅黑" pitchFamily="34" charset="-122"/>
                <a:ea typeface="微软雅黑" pitchFamily="34" charset="-122"/>
              </a:rPr>
              <a:t> 、 </a:t>
            </a:r>
            <a:r>
              <a:rPr lang="en-US" altLang="zh-CN" sz="1200" dirty="0">
                <a:latin typeface="微软雅黑" pitchFamily="34" charset="-122"/>
                <a:ea typeface="微软雅黑" pitchFamily="34" charset="-122"/>
              </a:rPr>
              <a:t>S11</a:t>
            </a:r>
            <a:r>
              <a:rPr lang="zh-CN" altLang="en-US" sz="1200" dirty="0">
                <a:latin typeface="微软雅黑" pitchFamily="34" charset="-122"/>
                <a:ea typeface="微软雅黑" pitchFamily="34" charset="-122"/>
              </a:rPr>
              <a:t> 、 </a:t>
            </a:r>
            <a:r>
              <a:rPr lang="en-US" altLang="zh-CN" sz="1200" dirty="0">
                <a:latin typeface="微软雅黑" pitchFamily="34" charset="-122"/>
                <a:ea typeface="微软雅黑" pitchFamily="34" charset="-122"/>
              </a:rPr>
              <a:t>S5&amp;S8</a:t>
            </a:r>
            <a:r>
              <a:rPr lang="zh-CN" altLang="en-US" sz="1200" dirty="0">
                <a:latin typeface="微软雅黑" pitchFamily="34" charset="-122"/>
                <a:ea typeface="微软雅黑" pitchFamily="34" charset="-122"/>
              </a:rPr>
              <a:t> 、 </a:t>
            </a:r>
            <a:r>
              <a:rPr lang="en-US" altLang="zh-CN" sz="1200" dirty="0">
                <a:latin typeface="微软雅黑" pitchFamily="34" charset="-122"/>
                <a:ea typeface="微软雅黑" pitchFamily="34" charset="-122"/>
              </a:rPr>
              <a:t>S6a</a:t>
            </a:r>
            <a:r>
              <a:rPr lang="zh-CN" altLang="en-US" sz="1200" dirty="0">
                <a:latin typeface="微软雅黑" pitchFamily="34" charset="-122"/>
                <a:ea typeface="微软雅黑" pitchFamily="34" charset="-122"/>
              </a:rPr>
              <a:t>、</a:t>
            </a:r>
            <a:r>
              <a:rPr lang="en-US" altLang="zh-CN" sz="1200" dirty="0">
                <a:latin typeface="微软雅黑" pitchFamily="34" charset="-122"/>
                <a:ea typeface="微软雅黑" pitchFamily="34" charset="-122"/>
              </a:rPr>
              <a:t>NAS</a:t>
            </a:r>
            <a:r>
              <a:rPr lang="zh-CN" altLang="en-US" sz="1200" dirty="0">
                <a:latin typeface="微软雅黑" pitchFamily="34" charset="-122"/>
                <a:ea typeface="微软雅黑" pitchFamily="34" charset="-122"/>
              </a:rPr>
              <a:t> </a:t>
            </a:r>
            <a:r>
              <a:rPr lang="en-US" altLang="zh-CN" sz="1200" dirty="0">
                <a:latin typeface="微软雅黑" pitchFamily="34" charset="-122"/>
                <a:ea typeface="微软雅黑" pitchFamily="34" charset="-122"/>
              </a:rPr>
              <a:t>interface variation and CDR information is strengthened.</a:t>
            </a:r>
          </a:p>
          <a:p>
            <a:endParaRPr lang="en-US" altLang="zh-CN"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New APN for NB-</a:t>
            </a:r>
            <a:r>
              <a:rPr lang="en-US" altLang="zh-CN" sz="1200" dirty="0" err="1">
                <a:latin typeface="微软雅黑" pitchFamily="34" charset="-122"/>
                <a:ea typeface="微软雅黑" pitchFamily="34" charset="-122"/>
              </a:rPr>
              <a:t>IoT</a:t>
            </a:r>
            <a:r>
              <a:rPr lang="en-US" altLang="zh-CN" sz="1200" dirty="0">
                <a:latin typeface="微软雅黑" pitchFamily="34" charset="-122"/>
                <a:ea typeface="微软雅黑" pitchFamily="34" charset="-122"/>
              </a:rPr>
              <a:t> need to be designed on </a:t>
            </a:r>
            <a:r>
              <a:rPr lang="en-US" altLang="zh-CN" sz="1200" dirty="0" err="1">
                <a:latin typeface="微软雅黑" pitchFamily="34" charset="-122"/>
                <a:ea typeface="微软雅黑" pitchFamily="34" charset="-122"/>
              </a:rPr>
              <a:t>CloudCGW&amp;DGW</a:t>
            </a:r>
            <a:r>
              <a:rPr lang="en-US" altLang="zh-CN" sz="1200" dirty="0">
                <a:latin typeface="微软雅黑" pitchFamily="34" charset="-122"/>
                <a:ea typeface="微软雅黑" pitchFamily="34" charset="-122"/>
              </a:rPr>
              <a:t>.</a:t>
            </a:r>
            <a:endParaRPr lang="zh-CN" altLang="en-US" sz="1200" dirty="0">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90003866"/>
              </p:ext>
            </p:extLst>
          </p:nvPr>
        </p:nvGraphicFramePr>
        <p:xfrm>
          <a:off x="230359" y="2436737"/>
          <a:ext cx="9819333" cy="2892909"/>
        </p:xfrm>
        <a:graphic>
          <a:graphicData uri="http://schemas.openxmlformats.org/drawingml/2006/table">
            <a:tbl>
              <a:tblPr/>
              <a:tblGrid>
                <a:gridCol w="1461655">
                  <a:extLst>
                    <a:ext uri="{9D8B030D-6E8A-4147-A177-3AD203B41FA5}">
                      <a16:colId xmlns:a16="http://schemas.microsoft.com/office/drawing/2014/main" val="20000"/>
                    </a:ext>
                  </a:extLst>
                </a:gridCol>
                <a:gridCol w="1632759">
                  <a:extLst>
                    <a:ext uri="{9D8B030D-6E8A-4147-A177-3AD203B41FA5}">
                      <a16:colId xmlns:a16="http://schemas.microsoft.com/office/drawing/2014/main" val="20001"/>
                    </a:ext>
                  </a:extLst>
                </a:gridCol>
                <a:gridCol w="4031430">
                  <a:extLst>
                    <a:ext uri="{9D8B030D-6E8A-4147-A177-3AD203B41FA5}">
                      <a16:colId xmlns:a16="http://schemas.microsoft.com/office/drawing/2014/main" val="20002"/>
                    </a:ext>
                  </a:extLst>
                </a:gridCol>
                <a:gridCol w="2693489">
                  <a:extLst>
                    <a:ext uri="{9D8B030D-6E8A-4147-A177-3AD203B41FA5}">
                      <a16:colId xmlns:a16="http://schemas.microsoft.com/office/drawing/2014/main" val="20003"/>
                    </a:ext>
                  </a:extLst>
                </a:gridCol>
              </a:tblGrid>
              <a:tr h="146219">
                <a:tc>
                  <a:txBody>
                    <a:bodyPr/>
                    <a:lstStyle/>
                    <a:p>
                      <a:pPr algn="l" fontAlgn="ctr"/>
                      <a:r>
                        <a:rPr lang="en-US" sz="1000" b="1" i="0" u="none" strike="noStrike" dirty="0">
                          <a:solidFill>
                            <a:srgbClr val="000000"/>
                          </a:solidFill>
                          <a:effectLst/>
                          <a:latin typeface="Arial" panose="020B0604020202020204" pitchFamily="34" charset="0"/>
                          <a:ea typeface="宋体" panose="02010600030101010101" pitchFamily="2" charset="-122"/>
                        </a:rPr>
                        <a:t>Logical Interface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000" b="1" i="0" u="none" strike="noStrike">
                          <a:solidFill>
                            <a:srgbClr val="000000"/>
                          </a:solidFill>
                          <a:effectLst/>
                          <a:latin typeface="Arial" panose="020B0604020202020204" pitchFamily="34" charset="0"/>
                          <a:ea typeface="宋体" panose="02010600030101010101" pitchFamily="2" charset="-122"/>
                        </a:rPr>
                        <a:t>VRF</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000" b="1" i="0" u="none" strike="noStrike">
                          <a:solidFill>
                            <a:srgbClr val="000000"/>
                          </a:solidFill>
                          <a:effectLst/>
                          <a:latin typeface="Arial" panose="020B0604020202020204" pitchFamily="34" charset="0"/>
                          <a:ea typeface="宋体" panose="02010600030101010101" pitchFamily="2" charset="-122"/>
                        </a:rPr>
                        <a:t>Logical Interface IP</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000" b="1" i="0" u="none" strike="noStrike">
                          <a:solidFill>
                            <a:srgbClr val="000000"/>
                          </a:solidFill>
                          <a:effectLst/>
                          <a:latin typeface="Arial" panose="020B0604020202020204" pitchFamily="34" charset="0"/>
                          <a:ea typeface="宋体" panose="02010600030101010101" pitchFamily="2" charset="-122"/>
                        </a:rPr>
                        <a:t>commnet</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0"/>
                  </a:ext>
                </a:extLst>
              </a:tr>
              <a:tr h="506351">
                <a:tc>
                  <a:txBody>
                    <a:bodyPr/>
                    <a:lstStyle/>
                    <a:p>
                      <a:pPr algn="l" fontAlgn="ctr"/>
                      <a:r>
                        <a:rPr lang="en-US" sz="1000" b="0" i="0" u="none" strike="noStrike" dirty="0">
                          <a:solidFill>
                            <a:srgbClr val="000000"/>
                          </a:solidFill>
                          <a:effectLst/>
                          <a:latin typeface="Arial" panose="020B0604020202020204" pitchFamily="34" charset="0"/>
                          <a:ea typeface="宋体" panose="02010600030101010101" pitchFamily="2" charset="-122"/>
                        </a:rPr>
                        <a:t>MED_CloudUSN01</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err="1">
                          <a:solidFill>
                            <a:srgbClr val="000000"/>
                          </a:solidFill>
                          <a:effectLst/>
                          <a:latin typeface="Arial" panose="020B0604020202020204" pitchFamily="34" charset="0"/>
                          <a:ea typeface="宋体" panose="02010600030101010101" pitchFamily="2" charset="-122"/>
                        </a:rPr>
                        <a:t>vEPC_Media</a:t>
                      </a:r>
                      <a:endParaRPr lang="en-US" sz="1000" b="0" i="0" u="none" strike="noStrike" dirty="0">
                        <a:solidFill>
                          <a:srgbClr val="000000"/>
                        </a:solidFill>
                        <a:effectLst/>
                        <a:latin typeface="Arial" panose="020B0604020202020204" pitchFamily="34" charset="0"/>
                        <a:ea typeface="宋体" panose="02010600030101010101" pitchFamily="2" charset="-122"/>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endParaRPr lang="en-US" sz="1000" b="0" i="0" u="none" strike="noStrike" dirty="0">
                        <a:solidFill>
                          <a:srgbClr val="000000"/>
                        </a:solidFill>
                        <a:effectLst/>
                        <a:latin typeface="Arial" panose="020B0604020202020204" pitchFamily="34" charset="0"/>
                        <a:ea typeface="宋体" panose="02010600030101010101" pitchFamily="2" charset="-122"/>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a:solidFill>
                            <a:srgbClr val="000000"/>
                          </a:solidFill>
                          <a:effectLst/>
                          <a:latin typeface="Arial" panose="020B0604020202020204" pitchFamily="34" charset="0"/>
                          <a:ea typeface="宋体" panose="02010600030101010101" pitchFamily="2" charset="-122"/>
                        </a:rPr>
                        <a:t>use </a:t>
                      </a:r>
                      <a:r>
                        <a:rPr lang="en-US" sz="1000" b="0" i="0" u="none" strike="noStrike" dirty="0" err="1">
                          <a:solidFill>
                            <a:srgbClr val="000000"/>
                          </a:solidFill>
                          <a:effectLst/>
                          <a:latin typeface="Arial" panose="020B0604020202020204" pitchFamily="34" charset="0"/>
                          <a:ea typeface="宋体" panose="02010600030101010101" pitchFamily="2" charset="-122"/>
                        </a:rPr>
                        <a:t>x.x.x.x</a:t>
                      </a:r>
                      <a:r>
                        <a:rPr lang="en-US" sz="1000" b="0" i="0" u="none" strike="noStrike" dirty="0">
                          <a:solidFill>
                            <a:srgbClr val="000000"/>
                          </a:solidFill>
                          <a:effectLst/>
                          <a:latin typeface="Arial" panose="020B0604020202020204" pitchFamily="34" charset="0"/>
                          <a:ea typeface="宋体" panose="02010600030101010101" pitchFamily="2" charset="-122"/>
                        </a:rPr>
                        <a:t> as the S11-U interface in VUSN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09105">
                <a:tc rowSpan="2">
                  <a:txBody>
                    <a:bodyPr/>
                    <a:lstStyle/>
                    <a:p>
                      <a:pPr algn="l" fontAlgn="ctr"/>
                      <a:r>
                        <a:rPr lang="en-US" sz="1000" b="0" i="0" u="none" strike="noStrike" dirty="0">
                          <a:solidFill>
                            <a:srgbClr val="000000"/>
                          </a:solidFill>
                          <a:effectLst/>
                          <a:latin typeface="Arial" panose="020B0604020202020204" pitchFamily="34" charset="0"/>
                          <a:ea typeface="宋体" panose="02010600030101010101" pitchFamily="2" charset="-122"/>
                        </a:rPr>
                        <a:t>MED_CloudDGW01</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1000" b="0" i="0" u="none" strike="noStrike" dirty="0" err="1">
                          <a:solidFill>
                            <a:srgbClr val="000000"/>
                          </a:solidFill>
                          <a:effectLst/>
                          <a:latin typeface="Arial" panose="020B0604020202020204" pitchFamily="34" charset="0"/>
                          <a:ea typeface="宋体" panose="02010600030101010101" pitchFamily="2" charset="-122"/>
                        </a:rPr>
                        <a:t>vEPC_Media</a:t>
                      </a:r>
                      <a:endParaRPr lang="en-US" altLang="zh-CN" sz="1000" b="0" i="0" u="none" strike="noStrike" dirty="0">
                        <a:solidFill>
                          <a:srgbClr val="000000"/>
                        </a:solidFill>
                        <a:effectLst/>
                        <a:latin typeface="Arial" panose="020B0604020202020204" pitchFamily="34" charset="0"/>
                        <a:ea typeface="宋体" panose="02010600030101010101" pitchFamily="2" charset="-122"/>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1000" b="0" i="0" u="none" strike="noStrike" dirty="0">
                        <a:solidFill>
                          <a:srgbClr val="000000"/>
                        </a:solidFill>
                        <a:effectLst/>
                        <a:latin typeface="Arial" panose="020B0604020202020204" pitchFamily="34" charset="0"/>
                        <a:ea typeface="宋体" panose="02010600030101010101" pitchFamily="2" charset="-122"/>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en-US" sz="1000" b="0" i="0" u="none" strike="noStrike" dirty="0">
                          <a:solidFill>
                            <a:srgbClr val="000000"/>
                          </a:solidFill>
                          <a:effectLst/>
                          <a:latin typeface="Arial" panose="020B0604020202020204" pitchFamily="34" charset="0"/>
                          <a:ea typeface="宋体" panose="02010600030101010101" pitchFamily="2" charset="-122"/>
                        </a:rPr>
                        <a:t>need provide a logic </a:t>
                      </a:r>
                      <a:r>
                        <a:rPr lang="en-US" sz="1000" b="0" i="0" u="none" strike="noStrike" dirty="0" err="1">
                          <a:solidFill>
                            <a:srgbClr val="000000"/>
                          </a:solidFill>
                          <a:effectLst/>
                          <a:latin typeface="Arial" panose="020B0604020202020204" pitchFamily="34" charset="0"/>
                          <a:ea typeface="宋体" panose="02010600030101010101" pitchFamily="2" charset="-122"/>
                        </a:rPr>
                        <a:t>ip</a:t>
                      </a:r>
                      <a:r>
                        <a:rPr lang="en-US" sz="1000" b="0" i="0" u="none" strike="noStrike" dirty="0">
                          <a:solidFill>
                            <a:srgbClr val="000000"/>
                          </a:solidFill>
                          <a:effectLst/>
                          <a:latin typeface="Arial" panose="020B0604020202020204" pitchFamily="34" charset="0"/>
                          <a:ea typeface="宋体" panose="02010600030101010101" pitchFamily="2" charset="-122"/>
                        </a:rPr>
                        <a:t> for s11-u interface in </a:t>
                      </a:r>
                      <a:r>
                        <a:rPr lang="en-US" sz="1000" b="0" i="0" u="none" strike="noStrike" dirty="0" err="1">
                          <a:solidFill>
                            <a:srgbClr val="000000"/>
                          </a:solidFill>
                          <a:effectLst/>
                          <a:latin typeface="Arial" panose="020B0604020202020204" pitchFamily="34" charset="0"/>
                          <a:ea typeface="宋体" panose="02010600030101010101" pitchFamily="2" charset="-122"/>
                        </a:rPr>
                        <a:t>dgw</a:t>
                      </a:r>
                      <a:r>
                        <a:rPr lang="en-US" sz="1000" b="0" i="0" u="none" strike="noStrike" dirty="0">
                          <a:solidFill>
                            <a:srgbClr val="000000"/>
                          </a:solidFill>
                          <a:effectLst/>
                          <a:latin typeface="Arial" panose="020B0604020202020204" pitchFamily="34" charset="0"/>
                          <a:ea typeface="宋体" panose="02010600030101010101" pitchFamily="2" charset="-122"/>
                        </a:rPr>
                        <a:t> that connect to MME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57250">
                <a:tc vMerge="1">
                  <a:txBody>
                    <a:bodyPr/>
                    <a:lstStyle/>
                    <a:p>
                      <a:endParaRPr lang="zh-CN" altLang="en-US"/>
                    </a:p>
                  </a:txBody>
                  <a:tcPr/>
                </a:tc>
                <a:tc>
                  <a:txBody>
                    <a:bodyPr/>
                    <a:lstStyle/>
                    <a:p>
                      <a:pPr algn="l" fontAlgn="ctr"/>
                      <a:r>
                        <a:rPr lang="en-US" altLang="zh-CN" sz="1000" b="0" i="0" u="none" strike="noStrike" dirty="0" err="1">
                          <a:solidFill>
                            <a:srgbClr val="000000"/>
                          </a:solidFill>
                          <a:effectLst/>
                          <a:latin typeface="Arial" panose="020B0604020202020204" pitchFamily="34" charset="0"/>
                          <a:ea typeface="宋体" panose="02010600030101010101" pitchFamily="2" charset="-122"/>
                        </a:rPr>
                        <a:t>vEPC_Media</a:t>
                      </a:r>
                      <a:endParaRPr lang="en-US" altLang="zh-CN" sz="1000" b="0" i="0" u="none" strike="noStrike" dirty="0">
                        <a:solidFill>
                          <a:srgbClr val="000000"/>
                        </a:solidFill>
                        <a:effectLst/>
                        <a:latin typeface="Arial" panose="020B0604020202020204" pitchFamily="34" charset="0"/>
                        <a:ea typeface="宋体" panose="02010600030101010101" pitchFamily="2" charset="-122"/>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1000" b="0" i="0" u="none" strike="noStrike" dirty="0">
                        <a:solidFill>
                          <a:srgbClr val="000000"/>
                        </a:solidFill>
                        <a:effectLst/>
                        <a:latin typeface="Arial" panose="020B0604020202020204" pitchFamily="34" charset="0"/>
                        <a:ea typeface="宋体" panose="02010600030101010101" pitchFamily="2" charset="-122"/>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extLst>
                  <a:ext uri="{0D108BD9-81ED-4DB2-BD59-A6C34878D82A}">
                    <a16:rowId xmlns:a16="http://schemas.microsoft.com/office/drawing/2014/main" val="10003"/>
                  </a:ext>
                </a:extLst>
              </a:tr>
              <a:tr h="566057">
                <a:tc>
                  <a:txBody>
                    <a:bodyPr/>
                    <a:lstStyle/>
                    <a:p>
                      <a:pPr algn="l" fontAlgn="ctr"/>
                      <a:r>
                        <a:rPr lang="en-US" sz="1000" b="0" i="0" u="none" strike="noStrike" dirty="0">
                          <a:solidFill>
                            <a:srgbClr val="000000"/>
                          </a:solidFill>
                          <a:effectLst/>
                          <a:latin typeface="Arial" panose="020B0604020202020204" pitchFamily="34" charset="0"/>
                          <a:ea typeface="宋体" panose="02010600030101010101" pitchFamily="2" charset="-122"/>
                        </a:rPr>
                        <a:t>DC_CloudUSN01</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000" b="0" i="0" u="none" strike="noStrike" dirty="0" err="1">
                          <a:solidFill>
                            <a:srgbClr val="000000"/>
                          </a:solidFill>
                          <a:effectLst/>
                          <a:latin typeface="Arial" panose="020B0604020202020204" pitchFamily="34" charset="0"/>
                          <a:ea typeface="宋体" panose="02010600030101010101" pitchFamily="2" charset="-122"/>
                        </a:rPr>
                        <a:t>vEPC_Media</a:t>
                      </a:r>
                      <a:endParaRPr lang="en-US" sz="1000" b="0" i="0" u="none" strike="noStrike" dirty="0">
                        <a:solidFill>
                          <a:srgbClr val="000000"/>
                        </a:solidFill>
                        <a:effectLst/>
                        <a:latin typeface="Arial" panose="020B0604020202020204" pitchFamily="34" charset="0"/>
                        <a:ea typeface="宋体" panose="02010600030101010101" pitchFamily="2" charset="-122"/>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endParaRPr lang="en-US" sz="1000" b="0" i="0" u="none" strike="noStrike" dirty="0">
                        <a:solidFill>
                          <a:srgbClr val="000000"/>
                        </a:solidFill>
                        <a:effectLst/>
                        <a:latin typeface="Arial" panose="020B0604020202020204" pitchFamily="34" charset="0"/>
                        <a:ea typeface="宋体" panose="02010600030101010101" pitchFamily="2" charset="-122"/>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altLang="zh-CN" sz="1000" b="0" i="0" u="none" strike="noStrike" dirty="0">
                          <a:solidFill>
                            <a:srgbClr val="000000"/>
                          </a:solidFill>
                          <a:effectLst/>
                          <a:latin typeface="Arial" panose="020B0604020202020204" pitchFamily="34" charset="0"/>
                          <a:ea typeface="宋体" panose="02010600030101010101" pitchFamily="2" charset="-122"/>
                        </a:rPr>
                        <a:t>use </a:t>
                      </a:r>
                      <a:r>
                        <a:rPr lang="en-US" altLang="zh-CN" sz="1000" b="0" i="0" u="none" strike="noStrike" dirty="0" err="1">
                          <a:solidFill>
                            <a:srgbClr val="000000"/>
                          </a:solidFill>
                          <a:effectLst/>
                          <a:latin typeface="Arial" panose="020B0604020202020204" pitchFamily="34" charset="0"/>
                          <a:ea typeface="宋体" panose="02010600030101010101" pitchFamily="2" charset="-122"/>
                        </a:rPr>
                        <a:t>x.x.x.x</a:t>
                      </a:r>
                      <a:r>
                        <a:rPr lang="en-US" altLang="zh-CN" sz="1000" b="0" i="0" u="none" strike="noStrike" dirty="0">
                          <a:solidFill>
                            <a:srgbClr val="000000"/>
                          </a:solidFill>
                          <a:effectLst/>
                          <a:latin typeface="Arial" panose="020B0604020202020204" pitchFamily="34" charset="0"/>
                          <a:ea typeface="宋体" panose="02010600030101010101" pitchFamily="2" charset="-122"/>
                        </a:rPr>
                        <a:t> as the S11-U interface in VUSN</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460264">
                <a:tc rowSpan="2">
                  <a:txBody>
                    <a:bodyPr/>
                    <a:lstStyle/>
                    <a:p>
                      <a:pPr algn="l" fontAlgn="ctr"/>
                      <a:r>
                        <a:rPr lang="en-US" sz="1000" b="0" i="0" u="none" strike="noStrike" dirty="0">
                          <a:solidFill>
                            <a:srgbClr val="000000"/>
                          </a:solidFill>
                          <a:effectLst/>
                          <a:latin typeface="Arial" panose="020B0604020202020204" pitchFamily="34" charset="0"/>
                          <a:ea typeface="宋体" panose="02010600030101010101" pitchFamily="2" charset="-122"/>
                        </a:rPr>
                        <a:t>DC_CloudDGW01</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en-US" altLang="zh-CN" sz="1000" b="0" i="0" u="none" strike="noStrike" dirty="0" err="1">
                          <a:solidFill>
                            <a:srgbClr val="000000"/>
                          </a:solidFill>
                          <a:effectLst/>
                          <a:latin typeface="Arial" panose="020B0604020202020204" pitchFamily="34" charset="0"/>
                          <a:ea typeface="宋体" panose="02010600030101010101" pitchFamily="2" charset="-122"/>
                        </a:rPr>
                        <a:t>vEPC_Media</a:t>
                      </a:r>
                      <a:endParaRPr lang="en-US" altLang="zh-CN" sz="1000" b="0" i="0" u="none" strike="noStrike" dirty="0">
                        <a:solidFill>
                          <a:srgbClr val="000000"/>
                        </a:solidFill>
                        <a:effectLst/>
                        <a:latin typeface="Arial" panose="020B0604020202020204" pitchFamily="34" charset="0"/>
                        <a:ea typeface="宋体" panose="02010600030101010101" pitchFamily="2" charset="-122"/>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1000" b="0" i="0" u="none" strike="noStrike" dirty="0">
                        <a:solidFill>
                          <a:srgbClr val="000000"/>
                        </a:solidFill>
                        <a:effectLst/>
                        <a:latin typeface="Arial" panose="020B0604020202020204" pitchFamily="34" charset="0"/>
                        <a:ea typeface="宋体" panose="02010600030101010101" pitchFamily="2" charset="-122"/>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rowSpan="2">
                  <a:txBody>
                    <a:bodyPr/>
                    <a:lstStyle/>
                    <a:p>
                      <a:pPr algn="l" fontAlgn="ctr"/>
                      <a:r>
                        <a:rPr lang="en-US" sz="1000" b="0" i="0" u="none" strike="noStrike">
                          <a:solidFill>
                            <a:srgbClr val="000000"/>
                          </a:solidFill>
                          <a:effectLst/>
                          <a:latin typeface="Arial" panose="020B0604020202020204" pitchFamily="34" charset="0"/>
                          <a:ea typeface="宋体" panose="02010600030101010101" pitchFamily="2" charset="-122"/>
                        </a:rPr>
                        <a:t>need provide a logic ip for s11-u interface in dgw that connect to MME</a:t>
                      </a: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36719">
                <a:tc vMerge="1">
                  <a:txBody>
                    <a:bodyPr/>
                    <a:lstStyle/>
                    <a:p>
                      <a:endParaRPr lang="zh-CN" altLang="en-US"/>
                    </a:p>
                  </a:txBody>
                  <a:tcPr/>
                </a:tc>
                <a:tc>
                  <a:txBody>
                    <a:bodyPr/>
                    <a:lstStyle/>
                    <a:p>
                      <a:pPr algn="l" fontAlgn="ctr"/>
                      <a:r>
                        <a:rPr lang="en-US" altLang="zh-CN" sz="1000" b="0" i="0" u="none" strike="noStrike" dirty="0" err="1">
                          <a:solidFill>
                            <a:srgbClr val="000000"/>
                          </a:solidFill>
                          <a:effectLst/>
                          <a:latin typeface="Arial" panose="020B0604020202020204" pitchFamily="34" charset="0"/>
                          <a:ea typeface="宋体" panose="02010600030101010101" pitchFamily="2" charset="-122"/>
                        </a:rPr>
                        <a:t>vEPC_Media</a:t>
                      </a:r>
                      <a:endParaRPr lang="en-US" altLang="zh-CN" sz="1000" b="0" i="0" u="none" strike="noStrike" dirty="0">
                        <a:solidFill>
                          <a:srgbClr val="000000"/>
                        </a:solidFill>
                        <a:effectLst/>
                        <a:latin typeface="Arial" panose="020B0604020202020204" pitchFamily="34" charset="0"/>
                        <a:ea typeface="宋体" panose="02010600030101010101" pitchFamily="2" charset="-122"/>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endParaRPr lang="en-US" sz="1000" b="0" i="0" u="none" strike="noStrike" dirty="0">
                        <a:solidFill>
                          <a:srgbClr val="000000"/>
                        </a:solidFill>
                        <a:effectLst/>
                        <a:latin typeface="Arial" panose="020B0604020202020204" pitchFamily="34" charset="0"/>
                        <a:ea typeface="宋体" panose="02010600030101010101" pitchFamily="2" charset="-122"/>
                      </a:endParaRPr>
                    </a:p>
                  </a:txBody>
                  <a:tcPr marL="4763" marR="4763" marT="476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v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2" name="矩形 1"/>
          <p:cNvSpPr/>
          <p:nvPr/>
        </p:nvSpPr>
        <p:spPr>
          <a:xfrm>
            <a:off x="230359" y="2084822"/>
            <a:ext cx="1364733" cy="276999"/>
          </a:xfrm>
          <a:prstGeom prst="rect">
            <a:avLst/>
          </a:prstGeom>
        </p:spPr>
        <p:txBody>
          <a:bodyPr wrap="none">
            <a:spAutoFit/>
          </a:bodyPr>
          <a:lstStyle/>
          <a:p>
            <a:r>
              <a:rPr lang="en-US" altLang="zh-CN" sz="1200" dirty="0">
                <a:latin typeface="微软雅黑" pitchFamily="34" charset="-122"/>
                <a:ea typeface="微软雅黑" pitchFamily="34" charset="-122"/>
              </a:rPr>
              <a:t>Interface design</a:t>
            </a:r>
            <a:endParaRPr lang="en-US" sz="1200" dirty="0">
              <a:latin typeface="微软雅黑" pitchFamily="34" charset="-122"/>
              <a:ea typeface="微软雅黑" pitchFamily="34" charset="-122"/>
            </a:endParaRPr>
          </a:p>
        </p:txBody>
      </p:sp>
    </p:spTree>
    <p:extLst>
      <p:ext uri="{BB962C8B-B14F-4D97-AF65-F5344CB8AC3E}">
        <p14:creationId xmlns:p14="http://schemas.microsoft.com/office/powerpoint/2010/main" val="385644636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298" y="1"/>
            <a:ext cx="10308465" cy="868363"/>
          </a:xfrm>
        </p:spPr>
        <p:txBody>
          <a:bodyPr/>
          <a:lstStyle/>
          <a:p>
            <a:pPr defTabSz="914063">
              <a:buClr>
                <a:srgbClr val="CC9900"/>
              </a:buClr>
              <a:defRPr/>
            </a:pPr>
            <a:r>
              <a:rPr lang="en-US" altLang="zh-CN" sz="3199" b="0" noProof="1">
                <a:solidFill>
                  <a:srgbClr val="C00000"/>
                </a:solidFill>
                <a:latin typeface="微软雅黑" pitchFamily="34" charset="-122"/>
                <a:ea typeface="微软雅黑" pitchFamily="34" charset="-122"/>
                <a:cs typeface="Arial" pitchFamily="34" charset="0"/>
                <a:sym typeface="Huawei Script Regular" charset="0"/>
              </a:rPr>
              <a:t>Deploy &amp;</a:t>
            </a:r>
            <a:r>
              <a:rPr lang="zh-CN" altLang="en-US" sz="3199" b="0" noProof="1">
                <a:solidFill>
                  <a:srgbClr val="C00000"/>
                </a:solidFill>
                <a:latin typeface="微软雅黑" pitchFamily="34" charset="-122"/>
                <a:ea typeface="微软雅黑" pitchFamily="34" charset="-122"/>
                <a:cs typeface="Arial" pitchFamily="34" charset="0"/>
                <a:sym typeface="Huawei Script Regular" charset="0"/>
              </a:rPr>
              <a:t> </a:t>
            </a:r>
            <a:r>
              <a:rPr lang="en-US" altLang="zh-CN" sz="3199" b="0" noProof="1">
                <a:solidFill>
                  <a:srgbClr val="C00000"/>
                </a:solidFill>
                <a:latin typeface="微软雅黑" pitchFamily="34" charset="-122"/>
                <a:ea typeface="微软雅黑" pitchFamily="34" charset="-122"/>
                <a:cs typeface="Arial" pitchFamily="34" charset="0"/>
                <a:sym typeface="Huawei Script Regular" charset="0"/>
              </a:rPr>
              <a:t>Test case</a:t>
            </a:r>
            <a:endParaRPr lang="zh-CN" altLang="en-US" sz="3199" b="0" noProof="1">
              <a:solidFill>
                <a:srgbClr val="C00000"/>
              </a:solidFill>
              <a:latin typeface="微软雅黑" pitchFamily="34" charset="-122"/>
              <a:ea typeface="微软雅黑" pitchFamily="34" charset="-122"/>
              <a:cs typeface="Arial" pitchFamily="34" charset="0"/>
              <a:sym typeface="Huawei Script Regular" charset="0"/>
            </a:endParaRPr>
          </a:p>
        </p:txBody>
      </p:sp>
      <p:sp>
        <p:nvSpPr>
          <p:cNvPr id="7" name="矩形 6"/>
          <p:cNvSpPr/>
          <p:nvPr/>
        </p:nvSpPr>
        <p:spPr>
          <a:xfrm>
            <a:off x="194298" y="868364"/>
            <a:ext cx="11910616" cy="3046988"/>
          </a:xfrm>
          <a:prstGeom prst="rect">
            <a:avLst/>
          </a:prstGeom>
        </p:spPr>
        <p:txBody>
          <a:bodyPr wrap="square">
            <a:spAutoFit/>
          </a:bodyPr>
          <a:lstStyle/>
          <a:p>
            <a:r>
              <a:rPr lang="en-US" altLang="zh-CN" sz="1200" b="1" dirty="0">
                <a:latin typeface="微软雅黑" pitchFamily="34" charset="-122"/>
                <a:ea typeface="微软雅黑" pitchFamily="34" charset="-122"/>
              </a:rPr>
              <a:t>The main actions for deploy</a:t>
            </a:r>
            <a:r>
              <a:rPr lang="zh-CN" altLang="en-US" sz="1200" b="1" dirty="0">
                <a:latin typeface="微软雅黑" pitchFamily="34" charset="-122"/>
                <a:ea typeface="微软雅黑" pitchFamily="34" charset="-122"/>
              </a:rPr>
              <a:t>：</a:t>
            </a:r>
            <a:endParaRPr lang="en-US" altLang="zh-CN" sz="1200" b="1" dirty="0">
              <a:latin typeface="微软雅黑" pitchFamily="34" charset="-122"/>
              <a:ea typeface="微软雅黑" pitchFamily="34" charset="-122"/>
            </a:endParaRPr>
          </a:p>
          <a:p>
            <a:endParaRPr lang="en-US" altLang="zh-CN" sz="1200" b="1" dirty="0">
              <a:latin typeface="微软雅黑" pitchFamily="34" charset="-122"/>
              <a:ea typeface="微软雅黑" pitchFamily="34" charset="-122"/>
            </a:endParaRPr>
          </a:p>
          <a:p>
            <a:pPr marL="228600" indent="-228600">
              <a:buAutoNum type="arabicPeriod"/>
            </a:pPr>
            <a:r>
              <a:rPr lang="en-US" altLang="zh-CN" sz="1200" dirty="0">
                <a:latin typeface="微软雅黑" pitchFamily="34" charset="-122"/>
                <a:ea typeface="微软雅黑" pitchFamily="34" charset="-122"/>
              </a:rPr>
              <a:t>LLD design for NB-IOT.</a:t>
            </a:r>
          </a:p>
          <a:p>
            <a:endParaRPr lang="en-US" altLang="zh-CN"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2.  Create new S11-U interface and configure IP routing between </a:t>
            </a:r>
            <a:r>
              <a:rPr lang="en-US" altLang="zh-CN" sz="1200" dirty="0" err="1">
                <a:latin typeface="微软雅黑" pitchFamily="34" charset="-122"/>
                <a:ea typeface="微软雅黑" pitchFamily="34" charset="-122"/>
              </a:rPr>
              <a:t>CloudUSN</a:t>
            </a:r>
            <a:r>
              <a:rPr lang="en-US" altLang="zh-CN" sz="1200" dirty="0">
                <a:latin typeface="微软雅黑" pitchFamily="34" charset="-122"/>
                <a:ea typeface="微软雅黑" pitchFamily="34" charset="-122"/>
              </a:rPr>
              <a:t> and </a:t>
            </a:r>
            <a:r>
              <a:rPr lang="en-US" altLang="zh-CN" sz="1200" dirty="0" err="1">
                <a:latin typeface="微软雅黑" pitchFamily="34" charset="-122"/>
                <a:ea typeface="微软雅黑" pitchFamily="34" charset="-122"/>
              </a:rPr>
              <a:t>CloudDGW</a:t>
            </a:r>
            <a:r>
              <a:rPr lang="en-US" altLang="zh-CN" sz="1200" dirty="0">
                <a:latin typeface="微软雅黑" pitchFamily="34" charset="-122"/>
                <a:ea typeface="微软雅黑" pitchFamily="34" charset="-122"/>
              </a:rPr>
              <a:t>.</a:t>
            </a:r>
          </a:p>
          <a:p>
            <a:endParaRPr lang="en-US" altLang="zh-CN"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3.  Create new DNSN on </a:t>
            </a:r>
            <a:r>
              <a:rPr lang="en-US" altLang="zh-CN" sz="1200" dirty="0" err="1">
                <a:latin typeface="微软雅黑" pitchFamily="34" charset="-122"/>
                <a:ea typeface="微软雅黑" pitchFamily="34" charset="-122"/>
              </a:rPr>
              <a:t>CloudUSN</a:t>
            </a:r>
            <a:r>
              <a:rPr lang="en-US" altLang="zh-CN" sz="1200" dirty="0">
                <a:latin typeface="微软雅黑" pitchFamily="34" charset="-122"/>
                <a:ea typeface="微软雅黑" pitchFamily="34" charset="-122"/>
              </a:rPr>
              <a:t>, point to </a:t>
            </a:r>
            <a:r>
              <a:rPr lang="en-US" altLang="zh-CN" sz="1200" dirty="0" err="1">
                <a:latin typeface="微软雅黑" pitchFamily="34" charset="-122"/>
                <a:ea typeface="微软雅黑" pitchFamily="34" charset="-122"/>
              </a:rPr>
              <a:t>CloudUGW</a:t>
            </a:r>
            <a:r>
              <a:rPr lang="en-US" altLang="zh-CN" sz="1200" dirty="0">
                <a:latin typeface="微软雅黑" pitchFamily="34" charset="-122"/>
                <a:ea typeface="微软雅黑" pitchFamily="34" charset="-122"/>
              </a:rPr>
              <a:t>. </a:t>
            </a:r>
          </a:p>
          <a:p>
            <a:endParaRPr lang="en-US" altLang="zh-CN"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4.  Create  new APN on </a:t>
            </a:r>
            <a:r>
              <a:rPr lang="en-US" altLang="zh-CN" sz="1200" dirty="0" err="1">
                <a:latin typeface="微软雅黑" pitchFamily="34" charset="-122"/>
                <a:ea typeface="微软雅黑" pitchFamily="34" charset="-122"/>
              </a:rPr>
              <a:t>CloudCGW</a:t>
            </a:r>
            <a:r>
              <a:rPr lang="en-US" altLang="zh-CN" sz="1200" dirty="0">
                <a:latin typeface="微软雅黑" pitchFamily="34" charset="-122"/>
                <a:ea typeface="微软雅黑" pitchFamily="34" charset="-122"/>
              </a:rPr>
              <a:t>, need check with </a:t>
            </a:r>
            <a:r>
              <a:rPr lang="en-US" altLang="zh-CN" sz="1200" dirty="0" err="1">
                <a:latin typeface="微软雅黑" pitchFamily="34" charset="-122"/>
                <a:ea typeface="微软雅黑" pitchFamily="34" charset="-122"/>
              </a:rPr>
              <a:t>Sonatel</a:t>
            </a:r>
            <a:r>
              <a:rPr lang="en-US" altLang="zh-CN" sz="1200" dirty="0">
                <a:latin typeface="微软雅黑" pitchFamily="34" charset="-122"/>
                <a:ea typeface="微软雅黑" pitchFamily="34" charset="-122"/>
              </a:rPr>
              <a:t> if need use specific VPN and IP pool,  static IP or dynamic IP for user</a:t>
            </a:r>
            <a:r>
              <a:rPr lang="zh-CN" altLang="en-US" sz="1200" dirty="0">
                <a:latin typeface="微软雅黑" pitchFamily="34" charset="-122"/>
                <a:ea typeface="微软雅黑" pitchFamily="34" charset="-122"/>
              </a:rPr>
              <a:t>；</a:t>
            </a:r>
            <a:endParaRPr lang="en-US" altLang="zh-CN" sz="1200" dirty="0">
              <a:latin typeface="微软雅黑" pitchFamily="34" charset="-122"/>
              <a:ea typeface="微软雅黑" pitchFamily="34" charset="-122"/>
            </a:endParaRPr>
          </a:p>
          <a:p>
            <a:endParaRPr lang="en-US" altLang="zh-CN"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5.  Create new VPN and IP route configuration  on </a:t>
            </a:r>
            <a:r>
              <a:rPr lang="en-US" altLang="zh-CN" sz="1200" dirty="0" err="1">
                <a:latin typeface="微软雅黑" pitchFamily="34" charset="-122"/>
                <a:ea typeface="微软雅黑" pitchFamily="34" charset="-122"/>
              </a:rPr>
              <a:t>CloudCGW</a:t>
            </a:r>
            <a:r>
              <a:rPr lang="en-US" altLang="zh-CN" sz="1200" dirty="0">
                <a:latin typeface="微软雅黑" pitchFamily="34" charset="-122"/>
                <a:ea typeface="微软雅黑" pitchFamily="34" charset="-122"/>
              </a:rPr>
              <a:t> and PE if use new VPN. </a:t>
            </a:r>
          </a:p>
          <a:p>
            <a:pPr marL="228600" indent="-228600">
              <a:buAutoNum type="arabicPeriod" startAt="4"/>
            </a:pPr>
            <a:endParaRPr lang="en-US" altLang="zh-CN"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6.  Service test and verify.</a:t>
            </a:r>
          </a:p>
          <a:p>
            <a:endParaRPr lang="en-US" altLang="zh-CN" sz="1200" dirty="0">
              <a:latin typeface="微软雅黑" pitchFamily="34" charset="-122"/>
              <a:ea typeface="微软雅黑" pitchFamily="34" charset="-122"/>
            </a:endParaRPr>
          </a:p>
          <a:p>
            <a:endParaRPr lang="en-US" altLang="zh-CN" sz="1200" dirty="0">
              <a:latin typeface="微软雅黑" pitchFamily="34" charset="-122"/>
              <a:ea typeface="微软雅黑" pitchFamily="34" charset="-122"/>
            </a:endParaRPr>
          </a:p>
          <a:p>
            <a:endParaRPr lang="en-US" altLang="zh-CN" sz="1200" dirty="0">
              <a:latin typeface="微软雅黑" pitchFamily="34" charset="-122"/>
              <a:ea typeface="微软雅黑" pitchFamily="34" charset="-122"/>
            </a:endParaRPr>
          </a:p>
        </p:txBody>
      </p:sp>
      <p:sp>
        <p:nvSpPr>
          <p:cNvPr id="6" name="矩形 5"/>
          <p:cNvSpPr/>
          <p:nvPr/>
        </p:nvSpPr>
        <p:spPr>
          <a:xfrm>
            <a:off x="194298" y="3444887"/>
            <a:ext cx="9785725" cy="2677656"/>
          </a:xfrm>
          <a:prstGeom prst="rect">
            <a:avLst/>
          </a:prstGeom>
        </p:spPr>
        <p:txBody>
          <a:bodyPr wrap="square">
            <a:spAutoFit/>
          </a:bodyPr>
          <a:lstStyle/>
          <a:p>
            <a:r>
              <a:rPr lang="en-US" altLang="zh-CN" sz="1200" b="1" dirty="0">
                <a:latin typeface="微软雅黑" pitchFamily="34" charset="-122"/>
                <a:ea typeface="微软雅黑" pitchFamily="34" charset="-122"/>
              </a:rPr>
              <a:t>Test case based on license availability on </a:t>
            </a:r>
            <a:r>
              <a:rPr lang="en-US" altLang="zh-CN" sz="1200" b="1" dirty="0" err="1">
                <a:latin typeface="微软雅黑" pitchFamily="34" charset="-122"/>
                <a:ea typeface="微软雅黑" pitchFamily="34" charset="-122"/>
              </a:rPr>
              <a:t>CloudUSN</a:t>
            </a:r>
            <a:r>
              <a:rPr lang="en-US" altLang="zh-CN" sz="1200" b="1" dirty="0">
                <a:latin typeface="微软雅黑" pitchFamily="34" charset="-122"/>
                <a:ea typeface="微软雅黑" pitchFamily="34" charset="-122"/>
              </a:rPr>
              <a:t> and </a:t>
            </a:r>
            <a:r>
              <a:rPr lang="en-US" altLang="zh-CN" sz="1200" b="1" dirty="0" err="1">
                <a:latin typeface="微软雅黑" pitchFamily="34" charset="-122"/>
                <a:ea typeface="微软雅黑" pitchFamily="34" charset="-122"/>
              </a:rPr>
              <a:t>CloudUGW</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a:t>
            </a:r>
            <a:endParaRPr lang="en-US" altLang="zh-CN" sz="1200" b="1" dirty="0">
              <a:latin typeface="微软雅黑" pitchFamily="34" charset="-122"/>
              <a:ea typeface="微软雅黑" pitchFamily="34" charset="-122"/>
            </a:endParaRPr>
          </a:p>
          <a:p>
            <a:pPr marL="228600" indent="-228600">
              <a:buAutoNum type="arabicPeriod"/>
            </a:pPr>
            <a:endParaRPr lang="en-US" altLang="zh-CN" sz="1200" dirty="0">
              <a:latin typeface="微软雅黑" pitchFamily="34" charset="-122"/>
              <a:ea typeface="微软雅黑" pitchFamily="34" charset="-122"/>
            </a:endParaRPr>
          </a:p>
          <a:p>
            <a:pPr marL="228600" indent="-228600">
              <a:buAutoNum type="arabicPeriod"/>
            </a:pPr>
            <a:r>
              <a:rPr lang="en-US" altLang="zh-CN" sz="1200" dirty="0">
                <a:latin typeface="微软雅黑" pitchFamily="34" charset="-122"/>
                <a:ea typeface="微软雅黑" pitchFamily="34" charset="-122"/>
              </a:rPr>
              <a:t> IP Data Over NAS</a:t>
            </a:r>
          </a:p>
          <a:p>
            <a:pPr marL="228600" indent="-228600">
              <a:buAutoNum type="arabicPeriod"/>
            </a:pPr>
            <a:endParaRPr lang="en-US" altLang="zh-CN" sz="1200" dirty="0">
              <a:latin typeface="微软雅黑" pitchFamily="34" charset="-122"/>
              <a:ea typeface="微软雅黑" pitchFamily="34" charset="-122"/>
            </a:endParaRPr>
          </a:p>
          <a:p>
            <a:pPr marL="228600" indent="-228600">
              <a:buFontTx/>
              <a:buAutoNum type="arabicPeriod"/>
            </a:pPr>
            <a:r>
              <a:rPr lang="en-US" altLang="zh-CN" sz="1200" dirty="0">
                <a:latin typeface="微软雅黑" pitchFamily="34" charset="-122"/>
                <a:ea typeface="微软雅黑" pitchFamily="34" charset="-122"/>
              </a:rPr>
              <a:t>Non-IP MO/MT Data over NAS</a:t>
            </a:r>
          </a:p>
          <a:p>
            <a:endParaRPr lang="en-US" altLang="zh-CN"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3.   </a:t>
            </a:r>
            <a:r>
              <a:rPr lang="en-US" altLang="zh-CN" sz="1200" dirty="0" err="1">
                <a:latin typeface="微软雅黑" pitchFamily="34" charset="-122"/>
                <a:ea typeface="微软雅黑" pitchFamily="34" charset="-122"/>
              </a:rPr>
              <a:t>eNodeB</a:t>
            </a:r>
            <a:r>
              <a:rPr lang="en-US" altLang="zh-CN" sz="1200" dirty="0">
                <a:latin typeface="微软雅黑" pitchFamily="34" charset="-122"/>
                <a:ea typeface="微软雅黑" pitchFamily="34" charset="-122"/>
              </a:rPr>
              <a:t> Coverage Level Based Paging (optional)</a:t>
            </a:r>
          </a:p>
          <a:p>
            <a:pPr marL="228600" indent="-228600">
              <a:buAutoNum type="arabicPeriod"/>
            </a:pPr>
            <a:endParaRPr lang="en-US" altLang="zh-CN"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4.   Power Saving Mode Activation  (optional)</a:t>
            </a:r>
          </a:p>
          <a:p>
            <a:pPr marL="228600" indent="-228600">
              <a:buAutoNum type="arabicPeriod"/>
            </a:pPr>
            <a:endParaRPr lang="zh-CN" altLang="zh-CN" sz="1200" dirty="0">
              <a:latin typeface="微软雅黑" pitchFamily="34" charset="-122"/>
              <a:ea typeface="微软雅黑" pitchFamily="34" charset="-122"/>
            </a:endParaRPr>
          </a:p>
          <a:p>
            <a:pPr marL="0" lvl="2"/>
            <a:r>
              <a:rPr lang="en-US" altLang="zh-CN" sz="1200" dirty="0">
                <a:latin typeface="微软雅黑" pitchFamily="34" charset="-122"/>
                <a:ea typeface="微软雅黑" pitchFamily="34" charset="-122"/>
              </a:rPr>
              <a:t>5.   NB-</a:t>
            </a:r>
            <a:r>
              <a:rPr lang="en-US" altLang="zh-CN" sz="1200" dirty="0" err="1">
                <a:latin typeface="微软雅黑" pitchFamily="34" charset="-122"/>
                <a:ea typeface="微软雅黑" pitchFamily="34" charset="-122"/>
              </a:rPr>
              <a:t>IoT</a:t>
            </a:r>
            <a:r>
              <a:rPr lang="en-US" altLang="zh-CN" sz="1200" dirty="0">
                <a:latin typeface="微软雅黑" pitchFamily="34" charset="-122"/>
                <a:ea typeface="微软雅黑" pitchFamily="34" charset="-122"/>
              </a:rPr>
              <a:t> </a:t>
            </a:r>
            <a:r>
              <a:rPr lang="en-US" altLang="zh-CN" sz="1200" dirty="0" err="1">
                <a:latin typeface="微软雅黑" pitchFamily="34" charset="-122"/>
                <a:ea typeface="微软雅黑" pitchFamily="34" charset="-122"/>
              </a:rPr>
              <a:t>eDRX</a:t>
            </a:r>
            <a:r>
              <a:rPr lang="en-US" altLang="zh-CN" sz="1200" dirty="0">
                <a:latin typeface="微软雅黑" pitchFamily="34" charset="-122"/>
                <a:ea typeface="微软雅黑" pitchFamily="34" charset="-122"/>
              </a:rPr>
              <a:t> Mode Activation (optional)</a:t>
            </a:r>
            <a:endParaRPr lang="zh-CN" altLang="zh-CN" sz="1200" dirty="0">
              <a:latin typeface="微软雅黑" pitchFamily="34" charset="-122"/>
              <a:ea typeface="微软雅黑" pitchFamily="34" charset="-122"/>
            </a:endParaRPr>
          </a:p>
          <a:p>
            <a:pPr marL="228600" indent="-228600">
              <a:buAutoNum type="arabicPeriod"/>
            </a:pPr>
            <a:endParaRPr lang="en-US" altLang="zh-CN" sz="1200" dirty="0">
              <a:latin typeface="微软雅黑" pitchFamily="34" charset="-122"/>
              <a:ea typeface="微软雅黑" pitchFamily="34" charset="-122"/>
            </a:endParaRPr>
          </a:p>
          <a:p>
            <a:r>
              <a:rPr lang="en-US" altLang="zh-CN" sz="1200" dirty="0">
                <a:latin typeface="微软雅黑" pitchFamily="34" charset="-122"/>
                <a:ea typeface="微软雅黑" pitchFamily="34" charset="-122"/>
              </a:rPr>
              <a:t>6.   NB-</a:t>
            </a:r>
            <a:r>
              <a:rPr lang="en-US" altLang="zh-CN" sz="1200" dirty="0" err="1">
                <a:latin typeface="微软雅黑" pitchFamily="34" charset="-122"/>
                <a:ea typeface="微软雅黑" pitchFamily="34" charset="-122"/>
              </a:rPr>
              <a:t>IoT</a:t>
            </a:r>
            <a:r>
              <a:rPr lang="en-US" altLang="zh-CN" sz="1200" dirty="0">
                <a:latin typeface="微软雅黑" pitchFamily="34" charset="-122"/>
                <a:ea typeface="微软雅黑" pitchFamily="34" charset="-122"/>
              </a:rPr>
              <a:t> SMS Transmission Over SGs (optional)</a:t>
            </a:r>
            <a:endParaRPr lang="zh-CN" altLang="zh-CN" sz="1200" dirty="0">
              <a:latin typeface="微软雅黑" pitchFamily="34" charset="-122"/>
              <a:ea typeface="微软雅黑" pitchFamily="34" charset="-122"/>
            </a:endParaRPr>
          </a:p>
          <a:p>
            <a:pPr marL="228600" indent="-228600">
              <a:buAutoNum type="arabicPeriod"/>
            </a:pPr>
            <a:endParaRPr lang="en-US" altLang="zh-CN" sz="1200" b="1" dirty="0">
              <a:latin typeface="微软雅黑" pitchFamily="34" charset="-122"/>
              <a:ea typeface="微软雅黑" pitchFamily="34" charset="-122"/>
            </a:endParaRPr>
          </a:p>
        </p:txBody>
      </p:sp>
    </p:spTree>
    <p:extLst>
      <p:ext uri="{BB962C8B-B14F-4D97-AF65-F5344CB8AC3E}">
        <p14:creationId xmlns:p14="http://schemas.microsoft.com/office/powerpoint/2010/main" val="404140037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4298" y="1"/>
            <a:ext cx="10308465" cy="868363"/>
          </a:xfrm>
        </p:spPr>
        <p:txBody>
          <a:bodyPr/>
          <a:lstStyle/>
          <a:p>
            <a:pPr defTabSz="914063">
              <a:buClr>
                <a:srgbClr val="CC9900"/>
              </a:buClr>
              <a:defRPr/>
            </a:pPr>
            <a:r>
              <a:rPr lang="en-US" altLang="zh-CN" sz="3199" b="0" noProof="1">
                <a:solidFill>
                  <a:srgbClr val="C00000"/>
                </a:solidFill>
                <a:latin typeface="微软雅黑" pitchFamily="34" charset="-122"/>
                <a:ea typeface="微软雅黑" pitchFamily="34" charset="-122"/>
                <a:cs typeface="Arial" pitchFamily="34" charset="0"/>
                <a:sym typeface="Huawei Script Regular" charset="0"/>
              </a:rPr>
              <a:t>Workload on vEPC</a:t>
            </a:r>
            <a:endParaRPr lang="zh-CN" altLang="en-US" sz="3199" b="0" noProof="1">
              <a:solidFill>
                <a:srgbClr val="C00000"/>
              </a:solidFill>
              <a:latin typeface="微软雅黑" pitchFamily="34" charset="-122"/>
              <a:ea typeface="微软雅黑" pitchFamily="34" charset="-122"/>
              <a:cs typeface="Arial" pitchFamily="34" charset="0"/>
              <a:sym typeface="Huawei Script Regular" charset="0"/>
            </a:endParaRPr>
          </a:p>
        </p:txBody>
      </p:sp>
      <p:graphicFrame>
        <p:nvGraphicFramePr>
          <p:cNvPr id="4" name="表格 3">
            <a:extLst>
              <a:ext uri="{FF2B5EF4-FFF2-40B4-BE49-F238E27FC236}">
                <a16:creationId xmlns:a16="http://schemas.microsoft.com/office/drawing/2014/main" id="{E20284D5-6892-4B9D-A603-4D20C2E7843D}"/>
              </a:ext>
            </a:extLst>
          </p:cNvPr>
          <p:cNvGraphicFramePr>
            <a:graphicFrameLocks noGrp="1"/>
          </p:cNvGraphicFramePr>
          <p:nvPr>
            <p:extLst>
              <p:ext uri="{D42A27DB-BD31-4B8C-83A1-F6EECF244321}">
                <p14:modId xmlns:p14="http://schemas.microsoft.com/office/powerpoint/2010/main" val="2567522179"/>
              </p:ext>
            </p:extLst>
          </p:nvPr>
        </p:nvGraphicFramePr>
        <p:xfrm>
          <a:off x="352790" y="868364"/>
          <a:ext cx="11086002" cy="4322578"/>
        </p:xfrm>
        <a:graphic>
          <a:graphicData uri="http://schemas.openxmlformats.org/drawingml/2006/table">
            <a:tbl>
              <a:tblPr/>
              <a:tblGrid>
                <a:gridCol w="799002">
                  <a:extLst>
                    <a:ext uri="{9D8B030D-6E8A-4147-A177-3AD203B41FA5}">
                      <a16:colId xmlns:a16="http://schemas.microsoft.com/office/drawing/2014/main" val="254536971"/>
                    </a:ext>
                  </a:extLst>
                </a:gridCol>
                <a:gridCol w="7767454">
                  <a:extLst>
                    <a:ext uri="{9D8B030D-6E8A-4147-A177-3AD203B41FA5}">
                      <a16:colId xmlns:a16="http://schemas.microsoft.com/office/drawing/2014/main" val="2805023535"/>
                    </a:ext>
                  </a:extLst>
                </a:gridCol>
                <a:gridCol w="2519546">
                  <a:extLst>
                    <a:ext uri="{9D8B030D-6E8A-4147-A177-3AD203B41FA5}">
                      <a16:colId xmlns:a16="http://schemas.microsoft.com/office/drawing/2014/main" val="1473451408"/>
                    </a:ext>
                  </a:extLst>
                </a:gridCol>
              </a:tblGrid>
              <a:tr h="234501">
                <a:tc>
                  <a:txBody>
                    <a:bodyPr/>
                    <a:lstStyle/>
                    <a:p>
                      <a:pPr algn="ctr" fontAlgn="ctr"/>
                      <a:r>
                        <a:rPr lang="en-US" sz="1800" b="1" i="0" u="none" strike="noStrike" dirty="0">
                          <a:solidFill>
                            <a:srgbClr val="000000"/>
                          </a:solidFill>
                          <a:effectLst/>
                          <a:latin typeface="Arial Unicode MS" panose="020B0604020202020204" pitchFamily="34" charset="-122"/>
                          <a:ea typeface="Arial Unicode MS" panose="020B0604020202020204" pitchFamily="34" charset="-122"/>
                        </a:rPr>
                        <a:t>No.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sz="1800" b="1" i="0" u="none" strike="noStrike" dirty="0">
                          <a:solidFill>
                            <a:srgbClr val="000000"/>
                          </a:solidFill>
                          <a:effectLst/>
                          <a:latin typeface="Arial Unicode MS" panose="020B0604020202020204" pitchFamily="34" charset="-122"/>
                          <a:ea typeface="Arial Unicode MS" panose="020B0604020202020204" pitchFamily="34" charset="-122"/>
                        </a:rPr>
                        <a:t>Issue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tc>
                  <a:txBody>
                    <a:bodyPr/>
                    <a:lstStyle/>
                    <a:p>
                      <a:pPr algn="ctr" fontAlgn="ctr"/>
                      <a:r>
                        <a:rPr lang="en-US" sz="1800" b="1" i="0" u="none" strike="noStrike" dirty="0">
                          <a:solidFill>
                            <a:srgbClr val="000000"/>
                          </a:solidFill>
                          <a:effectLst/>
                          <a:latin typeface="Arial Unicode MS" panose="020B0604020202020204" pitchFamily="34" charset="-122"/>
                          <a:ea typeface="Arial Unicode MS" panose="020B0604020202020204" pitchFamily="34" charset="-122"/>
                        </a:rPr>
                        <a:t> Due Date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F8F"/>
                    </a:solidFill>
                  </a:tcPr>
                </a:tc>
                <a:extLst>
                  <a:ext uri="{0D108BD9-81ED-4DB2-BD59-A6C34878D82A}">
                    <a16:rowId xmlns:a16="http://schemas.microsoft.com/office/drawing/2014/main" val="1929779062"/>
                  </a:ext>
                </a:extLst>
              </a:tr>
              <a:tr h="577234">
                <a:tc>
                  <a:txBody>
                    <a:bodyPr/>
                    <a:lstStyle/>
                    <a:p>
                      <a:pPr algn="ctr"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微软雅黑" panose="020B0503020204020204" pitchFamily="34" charset="-122"/>
                          <a:ea typeface="微软雅黑" panose="020B0503020204020204" pitchFamily="34" charset="-122"/>
                        </a:rPr>
                        <a:t>LLD Design of NB-IOT on vEPC.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微软雅黑" panose="020B0503020204020204" pitchFamily="34" charset="-122"/>
                          <a:ea typeface="微软雅黑" panose="020B0503020204020204" pitchFamily="34" charset="-122"/>
                        </a:rPr>
                        <a:t>5 person/working 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7900604"/>
                  </a:ext>
                </a:extLst>
              </a:tr>
              <a:tr h="577234">
                <a:tc>
                  <a:txBody>
                    <a:bodyPr/>
                    <a:lstStyle/>
                    <a:p>
                      <a:pPr algn="ctr"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微软雅黑" panose="020B0503020204020204" pitchFamily="34" charset="-122"/>
                          <a:ea typeface="微软雅黑" panose="020B0503020204020204" pitchFamily="34" charset="-122"/>
                        </a:rPr>
                        <a:t>License activation for NB-IOT.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微软雅黑" panose="020B0503020204020204" pitchFamily="34" charset="-122"/>
                          <a:ea typeface="微软雅黑" panose="020B0503020204020204" pitchFamily="34" charset="-122"/>
                        </a:rPr>
                        <a:t>2 person/working 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5455149"/>
                  </a:ext>
                </a:extLst>
              </a:tr>
              <a:tr h="577234">
                <a:tc>
                  <a:txBody>
                    <a:bodyPr/>
                    <a:lstStyle/>
                    <a:p>
                      <a:pPr algn="ctr"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微软雅黑" panose="020B0503020204020204" pitchFamily="34" charset="-122"/>
                          <a:ea typeface="微软雅黑" panose="020B0503020204020204" pitchFamily="34" charset="-122"/>
                        </a:rPr>
                        <a:t>S11-U interface integration for NB-IOT.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微软雅黑" panose="020B0503020204020204" pitchFamily="34" charset="-122"/>
                          <a:ea typeface="微软雅黑" panose="020B0503020204020204" pitchFamily="34" charset="-122"/>
                        </a:rPr>
                        <a:t>4 person/working 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982275"/>
                  </a:ext>
                </a:extLst>
              </a:tr>
              <a:tr h="577234">
                <a:tc>
                  <a:txBody>
                    <a:bodyPr/>
                    <a:lstStyle/>
                    <a:p>
                      <a:pPr algn="ctr"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dirty="0">
                          <a:solidFill>
                            <a:srgbClr val="000000"/>
                          </a:solidFill>
                          <a:effectLst/>
                          <a:latin typeface="微软雅黑" panose="020B0503020204020204" pitchFamily="34" charset="-122"/>
                          <a:ea typeface="微软雅黑" panose="020B0503020204020204" pitchFamily="34" charset="-122"/>
                        </a:rPr>
                        <a:t>New APN and IP pool integration for NB-IOT.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微软雅黑" panose="020B0503020204020204" pitchFamily="34" charset="-122"/>
                          <a:ea typeface="微软雅黑" panose="020B0503020204020204" pitchFamily="34" charset="-122"/>
                        </a:rPr>
                        <a:t>4 person/working 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7583963"/>
                  </a:ext>
                </a:extLst>
              </a:tr>
              <a:tr h="577234">
                <a:tc>
                  <a:txBody>
                    <a:bodyPr/>
                    <a:lstStyle/>
                    <a:p>
                      <a:pPr algn="ctr"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微软雅黑" panose="020B0503020204020204" pitchFamily="34" charset="-122"/>
                          <a:ea typeface="微软雅黑" panose="020B0503020204020204" pitchFamily="34" charset="-122"/>
                        </a:rPr>
                        <a:t>New VPN and IP route configuration  on CloudCGW/DGW and PE if use new VPN.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微软雅黑" panose="020B0503020204020204" pitchFamily="34" charset="-122"/>
                          <a:ea typeface="微软雅黑" panose="020B0503020204020204" pitchFamily="34" charset="-122"/>
                        </a:rPr>
                        <a:t>5 person/working 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7959526"/>
                  </a:ext>
                </a:extLst>
              </a:tr>
              <a:tr h="577234">
                <a:tc>
                  <a:txBody>
                    <a:bodyPr/>
                    <a:lstStyle/>
                    <a:p>
                      <a:pPr algn="ctr" fontAlgn="ctr"/>
                      <a:r>
                        <a:rPr lang="en-US" altLang="zh-CN" sz="1400" b="0" i="0" u="none" strike="noStrike">
                          <a:solidFill>
                            <a:srgbClr val="000000"/>
                          </a:solidFill>
                          <a:effectLst/>
                          <a:latin typeface="微软雅黑" panose="020B0503020204020204" pitchFamily="34" charset="-122"/>
                          <a:ea typeface="微软雅黑" panose="020B0503020204020204" pitchFamily="34" charset="-122"/>
                        </a:rPr>
                        <a:t>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400" b="0" i="0" u="none" strike="noStrike">
                          <a:solidFill>
                            <a:srgbClr val="000000"/>
                          </a:solidFill>
                          <a:effectLst/>
                          <a:latin typeface="微软雅黑" panose="020B0503020204020204" pitchFamily="34" charset="-122"/>
                          <a:ea typeface="微软雅黑" panose="020B0503020204020204" pitchFamily="34" charset="-122"/>
                        </a:rPr>
                        <a:t>Service test and verify.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微软雅黑" panose="020B0503020204020204" pitchFamily="34" charset="-122"/>
                          <a:ea typeface="微软雅黑" panose="020B0503020204020204" pitchFamily="34" charset="-122"/>
                        </a:rPr>
                        <a:t>8 person/working 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4753864"/>
                  </a:ext>
                </a:extLst>
              </a:tr>
              <a:tr h="577234">
                <a:tc gridSpan="2">
                  <a:txBody>
                    <a:bodyPr/>
                    <a:lstStyle/>
                    <a:p>
                      <a:pPr algn="ctr" fontAlgn="ctr"/>
                      <a:r>
                        <a:rPr lang="en-US" sz="1400" b="1" i="0" u="none" strike="noStrike" dirty="0">
                          <a:solidFill>
                            <a:srgbClr val="000000"/>
                          </a:solidFill>
                          <a:effectLst/>
                          <a:latin typeface="微软雅黑" panose="020B0503020204020204" pitchFamily="34" charset="-122"/>
                          <a:ea typeface="微软雅黑" panose="020B0503020204020204" pitchFamily="34" charset="-122"/>
                        </a:rPr>
                        <a:t>Total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sz="1400" b="1" i="0" u="none" strike="noStrike" dirty="0">
                          <a:solidFill>
                            <a:srgbClr val="000000"/>
                          </a:solidFill>
                          <a:effectLst/>
                          <a:latin typeface="微软雅黑" panose="020B0503020204020204" pitchFamily="34" charset="-122"/>
                          <a:ea typeface="微软雅黑" panose="020B0503020204020204" pitchFamily="34" charset="-122"/>
                        </a:rPr>
                        <a:t>28  person/working day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7670527"/>
                  </a:ext>
                </a:extLst>
              </a:tr>
            </a:tbl>
          </a:graphicData>
        </a:graphic>
      </p:graphicFrame>
    </p:spTree>
    <p:extLst>
      <p:ext uri="{BB962C8B-B14F-4D97-AF65-F5344CB8AC3E}">
        <p14:creationId xmlns:p14="http://schemas.microsoft.com/office/powerpoint/2010/main" val="161904843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0.xml.rels><?xml version="1.0" encoding="UTF-8" standalone="yes"?>
<Relationships xmlns="http://schemas.openxmlformats.org/package/2006/relationships"><Relationship Id="rId1" Type="http://schemas.openxmlformats.org/officeDocument/2006/relationships/image" Target="../media/image12.jpeg"/></Relationships>
</file>

<file path=ppt/theme/theme1.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3_default">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rgbClr val="5F5F5F"/>
          </a:buClr>
          <a:buSzPct val="80000"/>
          <a:buFont typeface="Wingdings" pitchFamily="2" charset="2"/>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solidFill>
          <a:srgbClr val="990000"/>
        </a:solidFill>
        <a:ln w="9525" cap="flat" cmpd="sng" algn="ctr">
          <a:solidFill>
            <a:schemeClr val="tx1"/>
          </a:solidFill>
          <a:prstDash val="solid"/>
          <a:round/>
          <a:headEnd type="none" w="med" len="med"/>
          <a:tailEnd type="none" w="med" len="med"/>
        </a:ln>
        <a:effectLst/>
      </a:spPr>
      <a:body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3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rgbClr val="C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sz="1000" dirty="0" smtClean="0">
            <a:latin typeface="微软雅黑" pitchFamily="34" charset="-122"/>
            <a:ea typeface="微软雅黑" pitchFamily="34" charset="-122"/>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rgbClr val="C00000"/>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txDef>
      <a:spPr>
        <a:noFill/>
      </a:spPr>
      <a:bodyPr wrap="none" rtlCol="0">
        <a:spAutoFit/>
      </a:bodyPr>
      <a:lstStyle>
        <a:defPPr>
          <a:defRPr sz="1000" dirty="0" smtClean="0">
            <a:latin typeface="微软雅黑" pitchFamily="34" charset="-122"/>
            <a:ea typeface="微软雅黑" pitchFamily="34" charset="-122"/>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4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1_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1200" b="0" i="0" u="none" strike="noStrike" cap="none" normalizeH="0" baseline="0" smtClean="0">
            <a:ln>
              <a:noFill/>
            </a:ln>
            <a:solidFill>
              <a:schemeClr val="tx1"/>
            </a:solidFill>
            <a:effectLst/>
            <a:latin typeface="FrutigerNext LT Regular" pitchFamily="34" charset="0"/>
            <a:ea typeface="黑体" pitchFamily="2" charset="-122"/>
            <a:cs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en-US" sz="1200" b="0" i="0" u="none" strike="noStrike" cap="none" normalizeH="0" baseline="0" smtClean="0">
            <a:ln>
              <a:noFill/>
            </a:ln>
            <a:solidFill>
              <a:schemeClr val="tx1"/>
            </a:solidFill>
            <a:effectLst/>
            <a:latin typeface="FrutigerNext LT Regular" pitchFamily="34" charset="0"/>
            <a:ea typeface="黑体" pitchFamily="2" charset="-122"/>
            <a:cs typeface="宋体" pitchFamily="2" charset="-122"/>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1_主题1">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2_主题1">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6：9 Template">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269875" marR="0" indent="-269875" algn="l" defTabSz="914400" rtl="0" eaLnBrk="1" fontAlgn="base" latinLnBrk="0" hangingPunct="1">
          <a:lnSpc>
            <a:spcPct val="100000"/>
          </a:lnSpc>
          <a:spcBef>
            <a:spcPct val="0"/>
          </a:spcBef>
          <a:spcAft>
            <a:spcPct val="0"/>
          </a:spcAft>
          <a:buClr>
            <a:srgbClr val="5F5F5F"/>
          </a:buClr>
          <a:buSzPct val="80000"/>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269875" marR="0" indent="-269875" algn="l" defTabSz="914400" rtl="0" eaLnBrk="1" fontAlgn="base" latinLnBrk="0" hangingPunct="1">
          <a:lnSpc>
            <a:spcPct val="100000"/>
          </a:lnSpc>
          <a:spcBef>
            <a:spcPct val="0"/>
          </a:spcBef>
          <a:spcAft>
            <a:spcPct val="0"/>
          </a:spcAft>
          <a:buClr>
            <a:srgbClr val="5F5F5F"/>
          </a:buClr>
          <a:buSzPct val="80000"/>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default">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rgbClr val="5F5F5F"/>
          </a:buClr>
          <a:buSzPct val="80000"/>
          <a:buFont typeface="Wingdings" pitchFamily="2" charset="2"/>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rgbClr val="99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rgbClr val="5F5F5F"/>
          </a:buClr>
          <a:buSzPct val="80000"/>
          <a:buFont typeface="Wingdings" pitchFamily="2" charset="2"/>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_default">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rgbClr val="5F5F5F"/>
          </a:buClr>
          <a:buSzPct val="80000"/>
          <a:buFont typeface="Wingdings" pitchFamily="2" charset="2"/>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rgbClr val="99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rgbClr val="5F5F5F"/>
          </a:buClr>
          <a:buSzPct val="80000"/>
          <a:buFont typeface="Wingdings" pitchFamily="2" charset="2"/>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default">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rgbClr val="5F5F5F"/>
          </a:buClr>
          <a:buSzPct val="80000"/>
          <a:buFont typeface="Wingdings" pitchFamily="2" charset="2"/>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rgbClr val="990000"/>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rgbClr val="5F5F5F"/>
          </a:buClr>
          <a:buSzPct val="80000"/>
          <a:buFont typeface="Wingdings" pitchFamily="2" charset="2"/>
          <a:buNone/>
          <a:tabLst/>
          <a:defRPr kumimoji="0" lang="zh-CN" altLang="en-US" sz="1800" b="1"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167688</TotalTime>
  <Words>907</Words>
  <Application>Microsoft Office PowerPoint</Application>
  <PresentationFormat>Personnalisé</PresentationFormat>
  <Paragraphs>195</Paragraphs>
  <Slides>7</Slides>
  <Notes>7</Notes>
  <HiddenSlides>0</HiddenSlides>
  <MMClips>0</MMClips>
  <ScaleCrop>false</ScaleCrop>
  <HeadingPairs>
    <vt:vector size="6" baseType="variant">
      <vt:variant>
        <vt:lpstr>Polices utilisées</vt:lpstr>
      </vt:variant>
      <vt:variant>
        <vt:i4>10</vt:i4>
      </vt:variant>
      <vt:variant>
        <vt:lpstr>Thème</vt:lpstr>
      </vt:variant>
      <vt:variant>
        <vt:i4>20</vt:i4>
      </vt:variant>
      <vt:variant>
        <vt:lpstr>Titres des diapositives</vt:lpstr>
      </vt:variant>
      <vt:variant>
        <vt:i4>7</vt:i4>
      </vt:variant>
    </vt:vector>
  </HeadingPairs>
  <TitlesOfParts>
    <vt:vector size="37" baseType="lpstr">
      <vt:lpstr>Arial Unicode MS</vt:lpstr>
      <vt:lpstr>微软雅黑</vt:lpstr>
      <vt:lpstr>黑体</vt:lpstr>
      <vt:lpstr>华文细黑</vt:lpstr>
      <vt:lpstr>Arial</vt:lpstr>
      <vt:lpstr>Calibri</vt:lpstr>
      <vt:lpstr>FrutigerNext LT Bold</vt:lpstr>
      <vt:lpstr>FrutigerNext LT Medium</vt:lpstr>
      <vt:lpstr>FrutigerNext LT Regular</vt:lpstr>
      <vt:lpstr>Wingdings</vt:lpstr>
      <vt:lpstr>1_主题1</vt:lpstr>
      <vt:lpstr>8_主题1</vt:lpstr>
      <vt:lpstr>10_主题1</vt:lpstr>
      <vt:lpstr>11_主题1</vt:lpstr>
      <vt:lpstr>12_主题1</vt:lpstr>
      <vt:lpstr>16：9 Template</vt:lpstr>
      <vt:lpstr>default</vt:lpstr>
      <vt:lpstr>1_default</vt:lpstr>
      <vt:lpstr>2_default</vt:lpstr>
      <vt:lpstr>3_default</vt:lpstr>
      <vt:lpstr>2_主题1</vt:lpstr>
      <vt:lpstr>13_主题1</vt:lpstr>
      <vt:lpstr>14_主题1</vt:lpstr>
      <vt:lpstr>15_主题1</vt:lpstr>
      <vt:lpstr>9_主题1</vt:lpstr>
      <vt:lpstr>16_主题1</vt:lpstr>
      <vt:lpstr>17_主题1</vt:lpstr>
      <vt:lpstr>18_主题1</vt:lpstr>
      <vt:lpstr>19_主题1</vt:lpstr>
      <vt:lpstr>4_自定义设计方案</vt:lpstr>
      <vt:lpstr>Senegal Sonatel NB-IoT vEPC Technical Solution and Workload</vt:lpstr>
      <vt:lpstr>Backgroud and General Solution:</vt:lpstr>
      <vt:lpstr>NB-IOT vEPC feature requirement</vt:lpstr>
      <vt:lpstr>Présentation PowerPoint</vt:lpstr>
      <vt:lpstr>Deploy &amp; Test case</vt:lpstr>
      <vt:lpstr>Workload on vEPC</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SingleRAN Beyond - Managing Capacity &amp; Reliability</dc:subject>
  <dc:creator>Guojiang</dc:creator>
  <cp:lastModifiedBy>Abdoulaye KEBE [SNT DRPS/DEP/SPIN]</cp:lastModifiedBy>
  <cp:revision>8043</cp:revision>
  <dcterms:created xsi:type="dcterms:W3CDTF">2010-09-30T06:00:50Z</dcterms:created>
  <dcterms:modified xsi:type="dcterms:W3CDTF">2023-02-09T10:35:23Z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(9)bWh2jDF5xB3qOb+gui5nLuVinwm8O4BkQKV6tO7ABlL9UGC078mVCt+aoUc24ZGXpaHcTALK_x000d_ cRT2sKvuwP8QRV2+lw/RGAes+OAw0eaQkxBkXQJof5UqK+9eVj/im2cKrxGunBU8KD52Ah6l_x000d_ bmlnkqja8xn/w+/LVbRQFKycrkGnNKiSWKtDeJc1nJdVAQauJTAQJ8ErqdsEAfLw8ZBP0xXw_x000d_ wpwSfkbdLw6/LG3Gt3</vt:lpwstr>
  </property>
  <property fmtid="{D5CDD505-2E9C-101B-9397-08002B2CF9AE}" pid="3" name="_ms_pID_7253431">
    <vt:lpwstr>YvuXamVpOZ8AHeRPR5EvjABx5fbbBMCJuyGA+CeKQuY3GFHbiLDCxb_x000d_ O6QoM8RZmx/xH0pD2mjVpQsy1UTxYaq9T7D4bNopFf9ComWcRVJSsgEnbNHXyPRzMw75Jc1h_x000d_ K7B4kov2QsBYfWWuREr1NoilKxuwYg4eYHF9nQt6kflegjeFO71bdJNG0ehmDnXybtF9rGj2_x000d_ FDOpoNCIRK+B9g2mOYPxLjiscjiGqeRWba8B</vt:lpwstr>
  </property>
  <property fmtid="{D5CDD505-2E9C-101B-9397-08002B2CF9AE}" pid="4" name="_ms_pID_7253432">
    <vt:lpwstr>0igTSmme/1UTXErPRHrDuxApq6BQeieDJ1RQ_x000d_ ZgwZcCB1OtTK+kFv64mzxT2wbC637ejWWZJs35T9snAOpsoBdPdV0BuyFTjJv7UdsIq26I3S_x000d_ tnWLt75cQQ19PIctN5//9KqYD1lfP6JFJicwBYcyThRPc8iDf57rOJRMe8gYvZMW4FG0F9S2_x000d_ +u9XHe/qnwXZMgpVXCJAu21gZ9vl22BxwyTcc6hYEHMlVXB9Z6T264</vt:lpwstr>
  </property>
  <property fmtid="{D5CDD505-2E9C-101B-9397-08002B2CF9AE}" pid="5" name="_ms_pID_7253433">
    <vt:lpwstr>/k2x6ITqoLl8FQ3/FB_x000d_ g5H06cMMrna5fVvj5HXh2S5VK8d/57M1Ke7ICiYbb3tEjBJlvdmBVWPr5QbiuOirX8nulp1g_x000d_ A6/TYBWpeUuKLiKvlQ/mtrzjovAqo41ZZ2+ujfjrgNyLbwRfUPVQUggCJ/PtfEAsq1zU8s0u_x000d_ vx3clImVXW1yO92vQ4x5lHH2m1es9QiVWNC/oZZsSppc6kLslh5tLCwqbPsx4jJ2J1Lr74sG</vt:lpwstr>
  </property>
  <property fmtid="{D5CDD505-2E9C-101B-9397-08002B2CF9AE}" pid="6" name="_ms_pID_7253434">
    <vt:lpwstr>_x000d_ DmE8qwWa4XDvahrshd3H4wj1ZchgFksKTaaemjfTrw7lPauSuWIjr3RjjbesbFb/5QvcwV34_x000d_ +Tg1VvtsXxKpiLJxeKzstG5IHkulTOLpft7u9twiC1FWM9fG1IxNN+FPxGTrs6OQa+QZ+2ke_x000d_ nxpI7kokBs2r6TNACD0gzaJdGDpu5MOer+848YzpD71E7lcfrGWmI9x1nIQ4LSx0w683AeNx_x000d_ 3TJS2a5y/93fKWla</vt:lpwstr>
  </property>
  <property fmtid="{D5CDD505-2E9C-101B-9397-08002B2CF9AE}" pid="7" name="_ms_pID_7253435">
    <vt:lpwstr>5OoQVrlfnUZdBZMFH/bNhN8j8EwMW6/MNhUZjQLhJ+wv8cdNeLyKTwTt_x000d_ W2sltWNPOdUeHkqHFqdn98/MSzGbJZP+DxNN5t/i2I00uBxzOn0egGT7qQttzE+ngBsaQyGa_x000d_ MyEuB60k4cDqBFup3Bn5ZKoYYVvEGx7ex8FfQFCn/K0DVeTHi1eLoJOZxIiSpnNZSwBMo3/o_x000d_ Qh55e/trlc/YiJMbbXDGLmwgLMknuuZ75Y</vt:lpwstr>
  </property>
  <property fmtid="{D5CDD505-2E9C-101B-9397-08002B2CF9AE}" pid="8" name="_ms_pID_7253436">
    <vt:lpwstr>nnwwl2z81PfGFY/HIj/gPkulo8qpVUHKEkuKFu_x000d_ CsnOt1B3svNFIBEYtmMYLF9m6k/iOfaGt5SOzH37QKM6dbxQawy5qTcCOihzjI9q+afMT4CJ_x000d_ g/MbZO4YTu/R1TYyoMEWcOWJlZFpgRYxMtj4KYCPzVCSUre1/ih0AEXwE8AhajrHjweuQi3O_x000d_ HWVadIaWfHbemDolmqJ8/OT4dkPWGCwiaYIeRbHvbwZa0AncC5qM</vt:lpwstr>
  </property>
  <property fmtid="{D5CDD505-2E9C-101B-9397-08002B2CF9AE}" pid="9" name="_ms_pID_7253437">
    <vt:lpwstr>/OjHyZmOeXHJcepY94x7_x000d_ /D/IkvKnolIRKpndqpddqXPD85H1WK3Ev0wjI5kYX6KiNH6WTcnJFzDqZTP7q4Q+z6w7UaZz_x000d_ sSUSdMyKr67nvdR5QlcwpiwOgMZpYcToWzIgunzfMNpu3OcM5WVzEIp5AGGyHHQJrVDyAdgs_x000d_ ZzUFfY9VhwqiCbB/4iCRsiKJ6/to6I+tsQEWut6PjLdGMQuvnZTVF/YKHrgvJQcCpzfNrO</vt:lpwstr>
  </property>
  <property fmtid="{D5CDD505-2E9C-101B-9397-08002B2CF9AE}" pid="10" name="_ms_pID_7253438">
    <vt:lpwstr>kz_x000d_ qh6hN/PlC6os+pNuFBpDy6q8BeSuAmv5K6DGA1iL+MGWqrK0XWvB+tD9ZoFE1Yyq1pfE0yHC_x000d_ cpv2xl6gEX7gkVNqs0GWg7VYo9jtD5lrqeOxtnURCF7qBQGFVdiDmAVjugA1RYefvPog7G8l_x000d_ TtmDyt8UMUOtBZoKiHfYPvGYl8Imvrb0oyguM1T+evqsFq3y42D5kQ==</vt:lpwstr>
  </property>
  <property fmtid="{D5CDD505-2E9C-101B-9397-08002B2CF9AE}" pid="11" name="_new_ms_pID_72543">
    <vt:lpwstr>(3)WOT9vCwq94uNiSyklzLs4FRhd5ALU5DAEGw5oQzFk1ivmyAmBF2OgCqSOHaD32+imMOZxuIe
32ZG3fjXtGb8pfqkMvtrGrs7RaEnnZI4Ph3AJtu/1sruiqkcrxwAlOLwjGVmg6pk08MeMLLJ
ppR585PEk0c1TUlEtNtMjPA0+oSq4YZwt/QEqsnwr5x9xvp9/2+cKzmYZ80zLhsNeshjmAUF
eaVICQ131+9ESDCMQE</vt:lpwstr>
  </property>
  <property fmtid="{D5CDD505-2E9C-101B-9397-08002B2CF9AE}" pid="12" name="_new_ms_pID_725431">
    <vt:lpwstr>nmMBsOQfN/TqxB7dwXj43xAI3ALImPPMF9TbnWI8OEaxyrFWzlN2Mp
cqdFhXNOhx/FWZUf0fqTXebYfAzdQfMceBKA4T1f+D/b1bSvjPSA+yTbol/Ui9NCSQLBnSx/
zDcSjjzk0+0hvhKtjwfI/IOaNkoNENMKcOxt8buj5VD/Dm+m4GC81lOvT23kHbRY+rwFmHLc
Idoh4ahvTwD6kUDQachi1v9h/0JE2sSZ6ILn</vt:lpwstr>
  </property>
  <property fmtid="{D5CDD505-2E9C-101B-9397-08002B2CF9AE}" pid="13" name="_new_ms_pID_725432">
    <vt:lpwstr>a9R5A8DQ8YRoCNvKFVb6xAqTUanwLq+rosHv
8JrL01Ua2X7X41ZGXlhqkD6b6/tWTmfDH/MAbTw/zFX9tNKNKYMAS1B3MTN3pG3+3vFiut3d
pFKHn0WMRABb3yGGxa0EAybyTXJIYY/5gnkAqOHPlAELx8FmM0jJH8vjLjKfJMz9Kso9MryR
6ek9C9pkxJ43mxwQaxsv9ZVqruiOozaMRVE=</vt:lpwstr>
  </property>
  <property fmtid="{D5CDD505-2E9C-101B-9397-08002B2CF9AE}" pid="14" name="_new_ms_pID_725433">
    <vt:lpwstr>vF</vt:lpwstr>
  </property>
  <property fmtid="{D5CDD505-2E9C-101B-9397-08002B2CF9AE}" pid="15" name="_2015_ms_pID_725343">
    <vt:lpwstr>(3)tK5Obu0+Id7Jcs6Sfoitk3V1eo2d5UEoIOmDz80Xwwb8DaiqZdxSD2++J/q7WkNwZNvui22S
rCgQty/nSTOqE9otFBCKQ0N1npEbTgDf4Yaloa80iMV38/dsb1Cq0ac/CZ+m14/7OpNZRP5w
MeZXFNyAyFSD+y9gcGlaTZZI0y0FbMS4WMQQv67gzdhyNuvbRF3QkCljnpojyW6C+fE3djo/
sa6LteXqJJHp6PLtxZ</vt:lpwstr>
  </property>
  <property fmtid="{D5CDD505-2E9C-101B-9397-08002B2CF9AE}" pid="16" name="_2015_ms_pID_7253431">
    <vt:lpwstr>Dpe/9k7YX8IWbsWSWxFDGgjPesBE+F/OuttHiqAhpZ+E8OdkZx31VA
Ot2JTvUSMf7aiyGPzQoLRLzvkpqkMR7JN5oqmF9HpJubOENJV+Dsma2ug3te176yKytc+T1n
zaXIdTX68mesTAT16PYJvwPustEK4SBHmNyRA3yOL2Pvj7Vu0l9FkBffPEf7MAz1YzKYOne6
zSVPIPFnSOHCeMjT0pHWvOKGQgB7tTSHE9fK</vt:lpwstr>
  </property>
  <property fmtid="{D5CDD505-2E9C-101B-9397-08002B2CF9AE}" pid="17" name="_2015_ms_pID_7253432">
    <vt:lpwstr>m2iQQVFarVKgLKiAK3CKO2rT2Sr4Ilc7XznK
0XW0pS8BRS/vrHRf6QQj7OmiYte7bYY10OyOEG8qc7F6QhanlEQ=</vt:lpwstr>
  </property>
  <property fmtid="{D5CDD505-2E9C-101B-9397-08002B2CF9AE}" pid="18" name="_2015_ms_pID_725343_00">
    <vt:lpwstr>_2015_ms_pID_725343</vt:lpwstr>
  </property>
  <property fmtid="{D5CDD505-2E9C-101B-9397-08002B2CF9AE}" pid="19" name="_2015_ms_pID_7253431_00">
    <vt:lpwstr>_2015_ms_pID_7253431</vt:lpwstr>
  </property>
  <property fmtid="{D5CDD505-2E9C-101B-9397-08002B2CF9AE}" pid="20" name="_2015_ms_pID_7253432_00">
    <vt:lpwstr>_2015_ms_pID_7253432</vt:lpwstr>
  </property>
  <property fmtid="{D5CDD505-2E9C-101B-9397-08002B2CF9AE}" pid="21" name="_readonly">
    <vt:lpwstr/>
  </property>
  <property fmtid="{D5CDD505-2E9C-101B-9397-08002B2CF9AE}" pid="22" name="_change">
    <vt:lpwstr/>
  </property>
  <property fmtid="{D5CDD505-2E9C-101B-9397-08002B2CF9AE}" pid="23" name="_full-control">
    <vt:lpwstr/>
  </property>
  <property fmtid="{D5CDD505-2E9C-101B-9397-08002B2CF9AE}" pid="24" name="sflag">
    <vt:lpwstr>1675938319</vt:lpwstr>
  </property>
</Properties>
</file>