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17"/>
  </p:notesMasterIdLst>
  <p:sldIdLst>
    <p:sldId id="256" r:id="rId2"/>
    <p:sldId id="282" r:id="rId3"/>
    <p:sldId id="259" r:id="rId4"/>
    <p:sldId id="261" r:id="rId5"/>
    <p:sldId id="263" r:id="rId6"/>
    <p:sldId id="267" r:id="rId7"/>
    <p:sldId id="277" r:id="rId8"/>
    <p:sldId id="276" r:id="rId9"/>
    <p:sldId id="278" r:id="rId10"/>
    <p:sldId id="279" r:id="rId11"/>
    <p:sldId id="270" r:id="rId12"/>
    <p:sldId id="268" r:id="rId13"/>
    <p:sldId id="271" r:id="rId14"/>
    <p:sldId id="274" r:id="rId15"/>
    <p:sldId id="280" r:id="rId16"/>
  </p:sldIdLst>
  <p:sldSz cx="12192000" cy="6858000"/>
  <p:notesSz cx="12192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C37A85-809A-4F1A-BD64-687CDECAA50B}" v="99" dt="2025-04-22T23:55:53.80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>
      <p:cViewPr varScale="1">
        <p:scale>
          <a:sx n="79" d="100"/>
          <a:sy n="79" d="100"/>
        </p:scale>
        <p:origin x="82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oulaye KEBE [SNT DRPS/DEP/STR/SPIN]" userId="b9a1580f-c1da-41a2-ac77-cc6a624092e0" providerId="ADAL" clId="{DB0A3AFE-B7AA-4B4C-89CA-8400A62D71A6}"/>
    <pc:docChg chg="undo custSel addSld delSld">
      <pc:chgData name="Abdoulaye KEBE [SNT DRPS/DEP/STR/SPIN]" userId="b9a1580f-c1da-41a2-ac77-cc6a624092e0" providerId="ADAL" clId="{DB0A3AFE-B7AA-4B4C-89CA-8400A62D71A6}" dt="2024-06-07T12:10:36.499" v="2" actId="47"/>
      <pc:docMkLst>
        <pc:docMk/>
      </pc:docMkLst>
      <pc:sldChg chg="add del">
        <pc:chgData name="Abdoulaye KEBE [SNT DRPS/DEP/STR/SPIN]" userId="b9a1580f-c1da-41a2-ac77-cc6a624092e0" providerId="ADAL" clId="{DB0A3AFE-B7AA-4B4C-89CA-8400A62D71A6}" dt="2024-06-07T12:09:54.048" v="1" actId="47"/>
        <pc:sldMkLst>
          <pc:docMk/>
          <pc:sldMk cId="368716652" sldId="280"/>
        </pc:sldMkLst>
      </pc:sldChg>
      <pc:sldChg chg="del">
        <pc:chgData name="Abdoulaye KEBE [SNT DRPS/DEP/STR/SPIN]" userId="b9a1580f-c1da-41a2-ac77-cc6a624092e0" providerId="ADAL" clId="{DB0A3AFE-B7AA-4B4C-89CA-8400A62D71A6}" dt="2024-06-07T12:10:36.499" v="2" actId="47"/>
        <pc:sldMkLst>
          <pc:docMk/>
          <pc:sldMk cId="606405625" sldId="281"/>
        </pc:sldMkLst>
      </pc:sldChg>
    </pc:docChg>
  </pc:docChgLst>
  <pc:docChgLst>
    <pc:chgData name="Abdoulaye KEBE [SNT DRPS/DEP/INT]" userId="b9a1580f-c1da-41a2-ac77-cc6a624092e0" providerId="ADAL" clId="{A8C37A85-809A-4F1A-BD64-687CDECAA50B}"/>
    <pc:docChg chg="undo custSel addSld delSld modSld sldOrd">
      <pc:chgData name="Abdoulaye KEBE [SNT DRPS/DEP/INT]" userId="b9a1580f-c1da-41a2-ac77-cc6a624092e0" providerId="ADAL" clId="{A8C37A85-809A-4F1A-BD64-687CDECAA50B}" dt="2025-05-27T14:48:02.735" v="795" actId="2696"/>
      <pc:docMkLst>
        <pc:docMk/>
      </pc:docMkLst>
      <pc:sldChg chg="delSp modSp mod">
        <pc:chgData name="Abdoulaye KEBE [SNT DRPS/DEP/INT]" userId="b9a1580f-c1da-41a2-ac77-cc6a624092e0" providerId="ADAL" clId="{A8C37A85-809A-4F1A-BD64-687CDECAA50B}" dt="2025-04-22T23:53:18.560" v="693" actId="20577"/>
        <pc:sldMkLst>
          <pc:docMk/>
          <pc:sldMk cId="0" sldId="256"/>
        </pc:sldMkLst>
        <pc:spChg chg="mod">
          <ac:chgData name="Abdoulaye KEBE [SNT DRPS/DEP/INT]" userId="b9a1580f-c1da-41a2-ac77-cc6a624092e0" providerId="ADAL" clId="{A8C37A85-809A-4F1A-BD64-687CDECAA50B}" dt="2025-04-22T23:53:18.560" v="693" actId="20577"/>
          <ac:spMkLst>
            <pc:docMk/>
            <pc:sldMk cId="0" sldId="256"/>
            <ac:spMk id="4" creationId="{00000000-0000-0000-0000-000000000000}"/>
          </ac:spMkLst>
        </pc:spChg>
      </pc:sldChg>
      <pc:sldChg chg="delSp modSp mod">
        <pc:chgData name="Abdoulaye KEBE [SNT DRPS/DEP/INT]" userId="b9a1580f-c1da-41a2-ac77-cc6a624092e0" providerId="ADAL" clId="{A8C37A85-809A-4F1A-BD64-687CDECAA50B}" dt="2025-04-22T23:56:54.918" v="757" actId="14100"/>
        <pc:sldMkLst>
          <pc:docMk/>
          <pc:sldMk cId="0" sldId="259"/>
        </pc:sldMkLst>
        <pc:spChg chg="mod">
          <ac:chgData name="Abdoulaye KEBE [SNT DRPS/DEP/INT]" userId="b9a1580f-c1da-41a2-ac77-cc6a624092e0" providerId="ADAL" clId="{A8C37A85-809A-4F1A-BD64-687CDECAA50B}" dt="2025-04-22T23:56:54.918" v="757" actId="14100"/>
          <ac:spMkLst>
            <pc:docMk/>
            <pc:sldMk cId="0" sldId="259"/>
            <ac:spMk id="4" creationId="{00000000-0000-0000-0000-000000000000}"/>
          </ac:spMkLst>
        </pc:spChg>
        <pc:spChg chg="mod">
          <ac:chgData name="Abdoulaye KEBE [SNT DRPS/DEP/INT]" userId="b9a1580f-c1da-41a2-ac77-cc6a624092e0" providerId="ADAL" clId="{A8C37A85-809A-4F1A-BD64-687CDECAA50B}" dt="2025-04-22T23:56:23.847" v="753" actId="1076"/>
          <ac:spMkLst>
            <pc:docMk/>
            <pc:sldMk cId="0" sldId="259"/>
            <ac:spMk id="7" creationId="{00000000-0000-0000-0000-000000000000}"/>
          </ac:spMkLst>
        </pc:spChg>
        <pc:spChg chg="mod">
          <ac:chgData name="Abdoulaye KEBE [SNT DRPS/DEP/INT]" userId="b9a1580f-c1da-41a2-ac77-cc6a624092e0" providerId="ADAL" clId="{A8C37A85-809A-4F1A-BD64-687CDECAA50B}" dt="2025-04-22T23:56:28.878" v="754" actId="1076"/>
          <ac:spMkLst>
            <pc:docMk/>
            <pc:sldMk cId="0" sldId="259"/>
            <ac:spMk id="13" creationId="{00000000-0000-0000-0000-000000000000}"/>
          </ac:spMkLst>
        </pc:spChg>
      </pc:sldChg>
      <pc:sldChg chg="delSp modSp mod">
        <pc:chgData name="Abdoulaye KEBE [SNT DRPS/DEP/INT]" userId="b9a1580f-c1da-41a2-ac77-cc6a624092e0" providerId="ADAL" clId="{A8C37A85-809A-4F1A-BD64-687CDECAA50B}" dt="2025-04-22T23:56:18.669" v="752" actId="1076"/>
        <pc:sldMkLst>
          <pc:docMk/>
          <pc:sldMk cId="0" sldId="261"/>
        </pc:sldMkLst>
        <pc:spChg chg="mod">
          <ac:chgData name="Abdoulaye KEBE [SNT DRPS/DEP/INT]" userId="b9a1580f-c1da-41a2-ac77-cc6a624092e0" providerId="ADAL" clId="{A8C37A85-809A-4F1A-BD64-687CDECAA50B}" dt="2025-04-22T23:54:24.235" v="703" actId="1076"/>
          <ac:spMkLst>
            <pc:docMk/>
            <pc:sldMk cId="0" sldId="261"/>
            <ac:spMk id="3" creationId="{00000000-0000-0000-0000-000000000000}"/>
          </ac:spMkLst>
        </pc:spChg>
        <pc:spChg chg="mod">
          <ac:chgData name="Abdoulaye KEBE [SNT DRPS/DEP/INT]" userId="b9a1580f-c1da-41a2-ac77-cc6a624092e0" providerId="ADAL" clId="{A8C37A85-809A-4F1A-BD64-687CDECAA50B}" dt="2025-04-22T23:56:15.846" v="751" actId="1076"/>
          <ac:spMkLst>
            <pc:docMk/>
            <pc:sldMk cId="0" sldId="261"/>
            <ac:spMk id="6" creationId="{00000000-0000-0000-0000-000000000000}"/>
          </ac:spMkLst>
        </pc:spChg>
        <pc:spChg chg="mod">
          <ac:chgData name="Abdoulaye KEBE [SNT DRPS/DEP/INT]" userId="b9a1580f-c1da-41a2-ac77-cc6a624092e0" providerId="ADAL" clId="{A8C37A85-809A-4F1A-BD64-687CDECAA50B}" dt="2025-04-22T23:56:18.669" v="752" actId="1076"/>
          <ac:spMkLst>
            <pc:docMk/>
            <pc:sldMk cId="0" sldId="261"/>
            <ac:spMk id="11" creationId="{00000000-0000-0000-0000-000000000000}"/>
          </ac:spMkLst>
        </pc:spChg>
      </pc:sldChg>
      <pc:sldChg chg="delSp modSp mod">
        <pc:chgData name="Abdoulaye KEBE [SNT DRPS/DEP/INT]" userId="b9a1580f-c1da-41a2-ac77-cc6a624092e0" providerId="ADAL" clId="{A8C37A85-809A-4F1A-BD64-687CDECAA50B}" dt="2025-04-22T23:56:07.760" v="750" actId="1037"/>
        <pc:sldMkLst>
          <pc:docMk/>
          <pc:sldMk cId="0" sldId="263"/>
        </pc:sldMkLst>
        <pc:spChg chg="mod">
          <ac:chgData name="Abdoulaye KEBE [SNT DRPS/DEP/INT]" userId="b9a1580f-c1da-41a2-ac77-cc6a624092e0" providerId="ADAL" clId="{A8C37A85-809A-4F1A-BD64-687CDECAA50B}" dt="2025-04-22T23:55:53.803" v="731" actId="1037"/>
          <ac:spMkLst>
            <pc:docMk/>
            <pc:sldMk cId="0" sldId="263"/>
            <ac:spMk id="3" creationId="{00000000-0000-0000-0000-000000000000}"/>
          </ac:spMkLst>
        </pc:spChg>
        <pc:spChg chg="mod">
          <ac:chgData name="Abdoulaye KEBE [SNT DRPS/DEP/INT]" userId="b9a1580f-c1da-41a2-ac77-cc6a624092e0" providerId="ADAL" clId="{A8C37A85-809A-4F1A-BD64-687CDECAA50B}" dt="2025-04-22T23:56:07.760" v="750" actId="1037"/>
          <ac:spMkLst>
            <pc:docMk/>
            <pc:sldMk cId="0" sldId="263"/>
            <ac:spMk id="6" creationId="{00000000-0000-0000-0000-000000000000}"/>
          </ac:spMkLst>
        </pc:spChg>
        <pc:spChg chg="mod">
          <ac:chgData name="Abdoulaye KEBE [SNT DRPS/DEP/INT]" userId="b9a1580f-c1da-41a2-ac77-cc6a624092e0" providerId="ADAL" clId="{A8C37A85-809A-4F1A-BD64-687CDECAA50B}" dt="2025-04-22T23:56:07.760" v="750" actId="1037"/>
          <ac:spMkLst>
            <pc:docMk/>
            <pc:sldMk cId="0" sldId="263"/>
            <ac:spMk id="8" creationId="{00000000-0000-0000-0000-000000000000}"/>
          </ac:spMkLst>
        </pc:spChg>
        <pc:spChg chg="mod">
          <ac:chgData name="Abdoulaye KEBE [SNT DRPS/DEP/INT]" userId="b9a1580f-c1da-41a2-ac77-cc6a624092e0" providerId="ADAL" clId="{A8C37A85-809A-4F1A-BD64-687CDECAA50B}" dt="2025-04-22T23:55:53.803" v="731" actId="1037"/>
          <ac:spMkLst>
            <pc:docMk/>
            <pc:sldMk cId="0" sldId="263"/>
            <ac:spMk id="10" creationId="{00000000-0000-0000-0000-000000000000}"/>
          </ac:spMkLst>
        </pc:spChg>
        <pc:spChg chg="mod">
          <ac:chgData name="Abdoulaye KEBE [SNT DRPS/DEP/INT]" userId="b9a1580f-c1da-41a2-ac77-cc6a624092e0" providerId="ADAL" clId="{A8C37A85-809A-4F1A-BD64-687CDECAA50B}" dt="2025-04-22T23:54:42.436" v="706" actId="1076"/>
          <ac:spMkLst>
            <pc:docMk/>
            <pc:sldMk cId="0" sldId="263"/>
            <ac:spMk id="12" creationId="{00000000-0000-0000-0000-000000000000}"/>
          </ac:spMkLst>
        </pc:spChg>
        <pc:picChg chg="mod">
          <ac:chgData name="Abdoulaye KEBE [SNT DRPS/DEP/INT]" userId="b9a1580f-c1da-41a2-ac77-cc6a624092e0" providerId="ADAL" clId="{A8C37A85-809A-4F1A-BD64-687CDECAA50B}" dt="2025-04-22T23:55:53.803" v="731" actId="1037"/>
          <ac:picMkLst>
            <pc:docMk/>
            <pc:sldMk cId="0" sldId="263"/>
            <ac:picMk id="13" creationId="{00000000-0000-0000-0000-000000000000}"/>
          </ac:picMkLst>
        </pc:picChg>
      </pc:sldChg>
      <pc:sldChg chg="delSp modSp mod">
        <pc:chgData name="Abdoulaye KEBE [SNT DRPS/DEP/INT]" userId="b9a1580f-c1da-41a2-ac77-cc6a624092e0" providerId="ADAL" clId="{A8C37A85-809A-4F1A-BD64-687CDECAA50B}" dt="2025-04-22T23:55:25.733" v="723" actId="1076"/>
        <pc:sldMkLst>
          <pc:docMk/>
          <pc:sldMk cId="0" sldId="267"/>
        </pc:sldMkLst>
        <pc:spChg chg="mod">
          <ac:chgData name="Abdoulaye KEBE [SNT DRPS/DEP/INT]" userId="b9a1580f-c1da-41a2-ac77-cc6a624092e0" providerId="ADAL" clId="{A8C37A85-809A-4F1A-BD64-687CDECAA50B}" dt="2025-04-22T23:55:11.107" v="711" actId="14100"/>
          <ac:spMkLst>
            <pc:docMk/>
            <pc:sldMk cId="0" sldId="267"/>
            <ac:spMk id="3" creationId="{00000000-0000-0000-0000-000000000000}"/>
          </ac:spMkLst>
        </pc:spChg>
        <pc:spChg chg="mod">
          <ac:chgData name="Abdoulaye KEBE [SNT DRPS/DEP/INT]" userId="b9a1580f-c1da-41a2-ac77-cc6a624092e0" providerId="ADAL" clId="{A8C37A85-809A-4F1A-BD64-687CDECAA50B}" dt="2025-04-22T23:55:21.183" v="722" actId="1037"/>
          <ac:spMkLst>
            <pc:docMk/>
            <pc:sldMk cId="0" sldId="267"/>
            <ac:spMk id="6" creationId="{00000000-0000-0000-0000-000000000000}"/>
          </ac:spMkLst>
        </pc:spChg>
        <pc:spChg chg="mod">
          <ac:chgData name="Abdoulaye KEBE [SNT DRPS/DEP/INT]" userId="b9a1580f-c1da-41a2-ac77-cc6a624092e0" providerId="ADAL" clId="{A8C37A85-809A-4F1A-BD64-687CDECAA50B}" dt="2025-04-22T23:55:21.183" v="722" actId="1037"/>
          <ac:spMkLst>
            <pc:docMk/>
            <pc:sldMk cId="0" sldId="267"/>
            <ac:spMk id="8" creationId="{00000000-0000-0000-0000-000000000000}"/>
          </ac:spMkLst>
        </pc:spChg>
        <pc:spChg chg="mod">
          <ac:chgData name="Abdoulaye KEBE [SNT DRPS/DEP/INT]" userId="b9a1580f-c1da-41a2-ac77-cc6a624092e0" providerId="ADAL" clId="{A8C37A85-809A-4F1A-BD64-687CDECAA50B}" dt="2025-04-22T23:55:25.733" v="723" actId="1076"/>
          <ac:spMkLst>
            <pc:docMk/>
            <pc:sldMk cId="0" sldId="267"/>
            <ac:spMk id="13" creationId="{00000000-0000-0000-0000-000000000000}"/>
          </ac:spMkLst>
        </pc:spChg>
      </pc:sldChg>
      <pc:sldChg chg="del">
        <pc:chgData name="Abdoulaye KEBE [SNT DRPS/DEP/INT]" userId="b9a1580f-c1da-41a2-ac77-cc6a624092e0" providerId="ADAL" clId="{A8C37A85-809A-4F1A-BD64-687CDECAA50B}" dt="2025-04-22T23:53:34.088" v="694" actId="47"/>
        <pc:sldMkLst>
          <pc:docMk/>
          <pc:sldMk cId="2651824458" sldId="273"/>
        </pc:sldMkLst>
      </pc:sldChg>
      <pc:sldChg chg="delSp modSp del mod">
        <pc:chgData name="Abdoulaye KEBE [SNT DRPS/DEP/INT]" userId="b9a1580f-c1da-41a2-ac77-cc6a624092e0" providerId="ADAL" clId="{A8C37A85-809A-4F1A-BD64-687CDECAA50B}" dt="2025-05-27T14:47:40.558" v="792" actId="47"/>
        <pc:sldMkLst>
          <pc:docMk/>
          <pc:sldMk cId="2152046729" sldId="275"/>
        </pc:sldMkLst>
      </pc:sldChg>
      <pc:sldChg chg="delSp modSp mod">
        <pc:chgData name="Abdoulaye KEBE [SNT DRPS/DEP/INT]" userId="b9a1580f-c1da-41a2-ac77-cc6a624092e0" providerId="ADAL" clId="{A8C37A85-809A-4F1A-BD64-687CDECAA50B}" dt="2025-04-22T23:57:22.810" v="782" actId="1035"/>
        <pc:sldMkLst>
          <pc:docMk/>
          <pc:sldMk cId="3443431676" sldId="276"/>
        </pc:sldMkLst>
        <pc:spChg chg="mod">
          <ac:chgData name="Abdoulaye KEBE [SNT DRPS/DEP/INT]" userId="b9a1580f-c1da-41a2-ac77-cc6a624092e0" providerId="ADAL" clId="{A8C37A85-809A-4F1A-BD64-687CDECAA50B}" dt="2025-04-22T23:57:16.480" v="762" actId="14100"/>
          <ac:spMkLst>
            <pc:docMk/>
            <pc:sldMk cId="3443431676" sldId="276"/>
            <ac:spMk id="3" creationId="{00000000-0000-0000-0000-000000000000}"/>
          </ac:spMkLst>
        </pc:spChg>
        <pc:spChg chg="mod">
          <ac:chgData name="Abdoulaye KEBE [SNT DRPS/DEP/INT]" userId="b9a1580f-c1da-41a2-ac77-cc6a624092e0" providerId="ADAL" clId="{A8C37A85-809A-4F1A-BD64-687CDECAA50B}" dt="2025-04-22T23:57:10.452" v="760" actId="1076"/>
          <ac:spMkLst>
            <pc:docMk/>
            <pc:sldMk cId="3443431676" sldId="276"/>
            <ac:spMk id="12" creationId="{00000000-0000-0000-0000-000000000000}"/>
          </ac:spMkLst>
        </pc:spChg>
        <pc:grpChg chg="mod">
          <ac:chgData name="Abdoulaye KEBE [SNT DRPS/DEP/INT]" userId="b9a1580f-c1da-41a2-ac77-cc6a624092e0" providerId="ADAL" clId="{A8C37A85-809A-4F1A-BD64-687CDECAA50B}" dt="2025-04-22T23:57:22.810" v="782" actId="1035"/>
          <ac:grpSpMkLst>
            <pc:docMk/>
            <pc:sldMk cId="3443431676" sldId="276"/>
            <ac:grpSpMk id="29" creationId="{00000000-0000-0000-0000-000000000000}"/>
          </ac:grpSpMkLst>
        </pc:grpChg>
      </pc:sldChg>
      <pc:sldChg chg="delSp mod">
        <pc:chgData name="Abdoulaye KEBE [SNT DRPS/DEP/INT]" userId="b9a1580f-c1da-41a2-ac77-cc6a624092e0" providerId="ADAL" clId="{A8C37A85-809A-4F1A-BD64-687CDECAA50B}" dt="2025-04-22T23:56:46.957" v="756" actId="478"/>
        <pc:sldMkLst>
          <pc:docMk/>
          <pc:sldMk cId="3556851932" sldId="277"/>
        </pc:sldMkLst>
      </pc:sldChg>
      <pc:sldChg chg="delSp modSp mod">
        <pc:chgData name="Abdoulaye KEBE [SNT DRPS/DEP/INT]" userId="b9a1580f-c1da-41a2-ac77-cc6a624092e0" providerId="ADAL" clId="{A8C37A85-809A-4F1A-BD64-687CDECAA50B}" dt="2025-04-22T23:57:40.607" v="787" actId="14100"/>
        <pc:sldMkLst>
          <pc:docMk/>
          <pc:sldMk cId="3945079825" sldId="278"/>
        </pc:sldMkLst>
        <pc:spChg chg="mod">
          <ac:chgData name="Abdoulaye KEBE [SNT DRPS/DEP/INT]" userId="b9a1580f-c1da-41a2-ac77-cc6a624092e0" providerId="ADAL" clId="{A8C37A85-809A-4F1A-BD64-687CDECAA50B}" dt="2025-04-22T23:57:40.607" v="787" actId="14100"/>
          <ac:spMkLst>
            <pc:docMk/>
            <pc:sldMk cId="3945079825" sldId="278"/>
            <ac:spMk id="3" creationId="{00000000-0000-0000-0000-000000000000}"/>
          </ac:spMkLst>
        </pc:spChg>
        <pc:spChg chg="mod">
          <ac:chgData name="Abdoulaye KEBE [SNT DRPS/DEP/INT]" userId="b9a1580f-c1da-41a2-ac77-cc6a624092e0" providerId="ADAL" clId="{A8C37A85-809A-4F1A-BD64-687CDECAA50B}" dt="2025-04-22T23:57:34.153" v="785" actId="1076"/>
          <ac:spMkLst>
            <pc:docMk/>
            <pc:sldMk cId="3945079825" sldId="278"/>
            <ac:spMk id="12" creationId="{00000000-0000-0000-0000-000000000000}"/>
          </ac:spMkLst>
        </pc:spChg>
      </pc:sldChg>
      <pc:sldChg chg="delSp modSp mod">
        <pc:chgData name="Abdoulaye KEBE [SNT DRPS/DEP/INT]" userId="b9a1580f-c1da-41a2-ac77-cc6a624092e0" providerId="ADAL" clId="{A8C37A85-809A-4F1A-BD64-687CDECAA50B}" dt="2025-04-22T23:57:56.107" v="791" actId="14100"/>
        <pc:sldMkLst>
          <pc:docMk/>
          <pc:sldMk cId="3086865894" sldId="279"/>
        </pc:sldMkLst>
        <pc:spChg chg="mod">
          <ac:chgData name="Abdoulaye KEBE [SNT DRPS/DEP/INT]" userId="b9a1580f-c1da-41a2-ac77-cc6a624092e0" providerId="ADAL" clId="{A8C37A85-809A-4F1A-BD64-687CDECAA50B}" dt="2025-04-22T23:57:56.107" v="791" actId="14100"/>
          <ac:spMkLst>
            <pc:docMk/>
            <pc:sldMk cId="3086865894" sldId="279"/>
            <ac:spMk id="3" creationId="{00000000-0000-0000-0000-000000000000}"/>
          </ac:spMkLst>
        </pc:spChg>
      </pc:sldChg>
      <pc:sldChg chg="addSp delSp modSp add del mod ord">
        <pc:chgData name="Abdoulaye KEBE [SNT DRPS/DEP/INT]" userId="b9a1580f-c1da-41a2-ac77-cc6a624092e0" providerId="ADAL" clId="{A8C37A85-809A-4F1A-BD64-687CDECAA50B}" dt="2025-05-27T14:48:02.735" v="795" actId="2696"/>
        <pc:sldMkLst>
          <pc:docMk/>
          <pc:sldMk cId="3240600900" sldId="281"/>
        </pc:sldMkLst>
        <pc:spChg chg="mod">
          <ac:chgData name="Abdoulaye KEBE [SNT DRPS/DEP/INT]" userId="b9a1580f-c1da-41a2-ac77-cc6a624092e0" providerId="ADAL" clId="{A8C37A85-809A-4F1A-BD64-687CDECAA50B}" dt="2025-04-22T22:57:09.092" v="246" actId="1037"/>
          <ac:spMkLst>
            <pc:docMk/>
            <pc:sldMk cId="3240600900" sldId="281"/>
            <ac:spMk id="3" creationId="{231F99B9-DED4-3524-75BE-294E35D391C9}"/>
          </ac:spMkLst>
        </pc:spChg>
        <pc:spChg chg="mod">
          <ac:chgData name="Abdoulaye KEBE [SNT DRPS/DEP/INT]" userId="b9a1580f-c1da-41a2-ac77-cc6a624092e0" providerId="ADAL" clId="{A8C37A85-809A-4F1A-BD64-687CDECAA50B}" dt="2025-04-22T23:19:07.031" v="286" actId="1035"/>
          <ac:spMkLst>
            <pc:docMk/>
            <pc:sldMk cId="3240600900" sldId="281"/>
            <ac:spMk id="7" creationId="{4729552B-EEE1-5181-78CF-AE46A1015718}"/>
          </ac:spMkLst>
        </pc:spChg>
        <pc:spChg chg="add mod">
          <ac:chgData name="Abdoulaye KEBE [SNT DRPS/DEP/INT]" userId="b9a1580f-c1da-41a2-ac77-cc6a624092e0" providerId="ADAL" clId="{A8C37A85-809A-4F1A-BD64-687CDECAA50B}" dt="2025-04-22T23:25:12.848" v="351" actId="1035"/>
          <ac:spMkLst>
            <pc:docMk/>
            <pc:sldMk cId="3240600900" sldId="281"/>
            <ac:spMk id="16" creationId="{FCDEB40D-5F26-8225-B637-BF1B4DD9F15E}"/>
          </ac:spMkLst>
        </pc:spChg>
        <pc:spChg chg="add mod">
          <ac:chgData name="Abdoulaye KEBE [SNT DRPS/DEP/INT]" userId="b9a1580f-c1da-41a2-ac77-cc6a624092e0" providerId="ADAL" clId="{A8C37A85-809A-4F1A-BD64-687CDECAA50B}" dt="2025-04-22T23:25:12.848" v="351" actId="1035"/>
          <ac:spMkLst>
            <pc:docMk/>
            <pc:sldMk cId="3240600900" sldId="281"/>
            <ac:spMk id="30" creationId="{ED19A231-EE4B-029E-BCB6-8CB0C2AC3420}"/>
          </ac:spMkLst>
        </pc:spChg>
        <pc:spChg chg="add mod">
          <ac:chgData name="Abdoulaye KEBE [SNT DRPS/DEP/INT]" userId="b9a1580f-c1da-41a2-ac77-cc6a624092e0" providerId="ADAL" clId="{A8C37A85-809A-4F1A-BD64-687CDECAA50B}" dt="2025-04-22T23:25:12.848" v="351" actId="1035"/>
          <ac:spMkLst>
            <pc:docMk/>
            <pc:sldMk cId="3240600900" sldId="281"/>
            <ac:spMk id="31" creationId="{B31263C3-35DA-3AC0-A75C-A421F46180E5}"/>
          </ac:spMkLst>
        </pc:spChg>
        <pc:spChg chg="add mod ord">
          <ac:chgData name="Abdoulaye KEBE [SNT DRPS/DEP/INT]" userId="b9a1580f-c1da-41a2-ac77-cc6a624092e0" providerId="ADAL" clId="{A8C37A85-809A-4F1A-BD64-687CDECAA50B}" dt="2025-04-22T23:25:12.848" v="351" actId="1035"/>
          <ac:spMkLst>
            <pc:docMk/>
            <pc:sldMk cId="3240600900" sldId="281"/>
            <ac:spMk id="34" creationId="{2853B430-9F70-6628-9377-162277B9457D}"/>
          </ac:spMkLst>
        </pc:spChg>
        <pc:spChg chg="add mod">
          <ac:chgData name="Abdoulaye KEBE [SNT DRPS/DEP/INT]" userId="b9a1580f-c1da-41a2-ac77-cc6a624092e0" providerId="ADAL" clId="{A8C37A85-809A-4F1A-BD64-687CDECAA50B}" dt="2025-04-22T23:25:12.848" v="351" actId="1035"/>
          <ac:spMkLst>
            <pc:docMk/>
            <pc:sldMk cId="3240600900" sldId="281"/>
            <ac:spMk id="35" creationId="{7C32730B-4A9A-BF42-EC28-42D145A86AE1}"/>
          </ac:spMkLst>
        </pc:spChg>
        <pc:spChg chg="add mod">
          <ac:chgData name="Abdoulaye KEBE [SNT DRPS/DEP/INT]" userId="b9a1580f-c1da-41a2-ac77-cc6a624092e0" providerId="ADAL" clId="{A8C37A85-809A-4F1A-BD64-687CDECAA50B}" dt="2025-04-22T23:25:12.848" v="351" actId="1035"/>
          <ac:spMkLst>
            <pc:docMk/>
            <pc:sldMk cId="3240600900" sldId="281"/>
            <ac:spMk id="39" creationId="{AE2E49FE-6DDC-8FB2-C1B6-4ED4161A9626}"/>
          </ac:spMkLst>
        </pc:spChg>
        <pc:spChg chg="add mod">
          <ac:chgData name="Abdoulaye KEBE [SNT DRPS/DEP/INT]" userId="b9a1580f-c1da-41a2-ac77-cc6a624092e0" providerId="ADAL" clId="{A8C37A85-809A-4F1A-BD64-687CDECAA50B}" dt="2025-04-22T23:25:12.848" v="351" actId="1035"/>
          <ac:spMkLst>
            <pc:docMk/>
            <pc:sldMk cId="3240600900" sldId="281"/>
            <ac:spMk id="40" creationId="{F4DEA1A4-C61A-362B-D038-FACFE3326818}"/>
          </ac:spMkLst>
        </pc:spChg>
        <pc:spChg chg="add mod">
          <ac:chgData name="Abdoulaye KEBE [SNT DRPS/DEP/INT]" userId="b9a1580f-c1da-41a2-ac77-cc6a624092e0" providerId="ADAL" clId="{A8C37A85-809A-4F1A-BD64-687CDECAA50B}" dt="2025-04-22T23:38:34.152" v="443" actId="1036"/>
          <ac:spMkLst>
            <pc:docMk/>
            <pc:sldMk cId="3240600900" sldId="281"/>
            <ac:spMk id="41" creationId="{664FD70A-28EF-AC61-A9E3-52A2647669EC}"/>
          </ac:spMkLst>
        </pc:spChg>
        <pc:spChg chg="add mod">
          <ac:chgData name="Abdoulaye KEBE [SNT DRPS/DEP/INT]" userId="b9a1580f-c1da-41a2-ac77-cc6a624092e0" providerId="ADAL" clId="{A8C37A85-809A-4F1A-BD64-687CDECAA50B}" dt="2025-04-22T23:26:49.998" v="361" actId="1037"/>
          <ac:spMkLst>
            <pc:docMk/>
            <pc:sldMk cId="3240600900" sldId="281"/>
            <ac:spMk id="42" creationId="{095A6ED5-B18F-57A6-BEC5-E72818D3156C}"/>
          </ac:spMkLst>
        </pc:spChg>
        <pc:spChg chg="add mod">
          <ac:chgData name="Abdoulaye KEBE [SNT DRPS/DEP/INT]" userId="b9a1580f-c1da-41a2-ac77-cc6a624092e0" providerId="ADAL" clId="{A8C37A85-809A-4F1A-BD64-687CDECAA50B}" dt="2025-04-22T23:22:56.162" v="336" actId="1076"/>
          <ac:spMkLst>
            <pc:docMk/>
            <pc:sldMk cId="3240600900" sldId="281"/>
            <ac:spMk id="44" creationId="{596416E7-AB03-DB89-086E-12E51F9BB02A}"/>
          </ac:spMkLst>
        </pc:spChg>
        <pc:spChg chg="add mod">
          <ac:chgData name="Abdoulaye KEBE [SNT DRPS/DEP/INT]" userId="b9a1580f-c1da-41a2-ac77-cc6a624092e0" providerId="ADAL" clId="{A8C37A85-809A-4F1A-BD64-687CDECAA50B}" dt="2025-04-22T23:36:08.196" v="406" actId="403"/>
          <ac:spMkLst>
            <pc:docMk/>
            <pc:sldMk cId="3240600900" sldId="281"/>
            <ac:spMk id="50" creationId="{2D50898D-ACEB-A6E5-AE84-C7892EE4327F}"/>
          </ac:spMkLst>
        </pc:spChg>
        <pc:spChg chg="add mod">
          <ac:chgData name="Abdoulaye KEBE [SNT DRPS/DEP/INT]" userId="b9a1580f-c1da-41a2-ac77-cc6a624092e0" providerId="ADAL" clId="{A8C37A85-809A-4F1A-BD64-687CDECAA50B}" dt="2025-04-22T23:35:26.961" v="400" actId="1076"/>
          <ac:spMkLst>
            <pc:docMk/>
            <pc:sldMk cId="3240600900" sldId="281"/>
            <ac:spMk id="51" creationId="{96F4F761-FF0D-AAC8-C955-F0AF101A7B43}"/>
          </ac:spMkLst>
        </pc:spChg>
        <pc:spChg chg="add mod">
          <ac:chgData name="Abdoulaye KEBE [SNT DRPS/DEP/INT]" userId="b9a1580f-c1da-41a2-ac77-cc6a624092e0" providerId="ADAL" clId="{A8C37A85-809A-4F1A-BD64-687CDECAA50B}" dt="2025-04-22T23:36:18.928" v="407" actId="108"/>
          <ac:spMkLst>
            <pc:docMk/>
            <pc:sldMk cId="3240600900" sldId="281"/>
            <ac:spMk id="53" creationId="{7BD81D46-FDA1-2552-3DBB-DB5D2116A1EE}"/>
          </ac:spMkLst>
        </pc:spChg>
        <pc:spChg chg="add mod">
          <ac:chgData name="Abdoulaye KEBE [SNT DRPS/DEP/INT]" userId="b9a1580f-c1da-41a2-ac77-cc6a624092e0" providerId="ADAL" clId="{A8C37A85-809A-4F1A-BD64-687CDECAA50B}" dt="2025-04-22T23:36:22.837" v="408" actId="108"/>
          <ac:spMkLst>
            <pc:docMk/>
            <pc:sldMk cId="3240600900" sldId="281"/>
            <ac:spMk id="54" creationId="{F85DB7BC-781D-EE44-2B46-562E3D82C16A}"/>
          </ac:spMkLst>
        </pc:spChg>
        <pc:spChg chg="add mod">
          <ac:chgData name="Abdoulaye KEBE [SNT DRPS/DEP/INT]" userId="b9a1580f-c1da-41a2-ac77-cc6a624092e0" providerId="ADAL" clId="{A8C37A85-809A-4F1A-BD64-687CDECAA50B}" dt="2025-04-22T23:37:20.289" v="412" actId="14100"/>
          <ac:spMkLst>
            <pc:docMk/>
            <pc:sldMk cId="3240600900" sldId="281"/>
            <ac:spMk id="55" creationId="{28CCF213-3F58-6387-13AF-5B290D60B869}"/>
          </ac:spMkLst>
        </pc:spChg>
        <pc:spChg chg="add mod">
          <ac:chgData name="Abdoulaye KEBE [SNT DRPS/DEP/INT]" userId="b9a1580f-c1da-41a2-ac77-cc6a624092e0" providerId="ADAL" clId="{A8C37A85-809A-4F1A-BD64-687CDECAA50B}" dt="2025-04-22T23:39:07.593" v="462" actId="1076"/>
          <ac:spMkLst>
            <pc:docMk/>
            <pc:sldMk cId="3240600900" sldId="281"/>
            <ac:spMk id="56" creationId="{83D69027-C986-1CB7-C684-F0891B07D79A}"/>
          </ac:spMkLst>
        </pc:spChg>
        <pc:spChg chg="add mod">
          <ac:chgData name="Abdoulaye KEBE [SNT DRPS/DEP/INT]" userId="b9a1580f-c1da-41a2-ac77-cc6a624092e0" providerId="ADAL" clId="{A8C37A85-809A-4F1A-BD64-687CDECAA50B}" dt="2025-04-22T23:38:53.144" v="460" actId="14100"/>
          <ac:spMkLst>
            <pc:docMk/>
            <pc:sldMk cId="3240600900" sldId="281"/>
            <ac:spMk id="57" creationId="{4F396576-4FC0-FE37-8CBB-26D81F7A3441}"/>
          </ac:spMkLst>
        </pc:spChg>
        <pc:spChg chg="add mod">
          <ac:chgData name="Abdoulaye KEBE [SNT DRPS/DEP/INT]" userId="b9a1580f-c1da-41a2-ac77-cc6a624092e0" providerId="ADAL" clId="{A8C37A85-809A-4F1A-BD64-687CDECAA50B}" dt="2025-04-22T23:43:08.609" v="473" actId="1076"/>
          <ac:spMkLst>
            <pc:docMk/>
            <pc:sldMk cId="3240600900" sldId="281"/>
            <ac:spMk id="58" creationId="{FA5CF55A-E9B0-93DC-7CFF-E4B48309539A}"/>
          </ac:spMkLst>
        </pc:spChg>
        <pc:spChg chg="add mod">
          <ac:chgData name="Abdoulaye KEBE [SNT DRPS/DEP/INT]" userId="b9a1580f-c1da-41a2-ac77-cc6a624092e0" providerId="ADAL" clId="{A8C37A85-809A-4F1A-BD64-687CDECAA50B}" dt="2025-04-22T23:44:45.229" v="479" actId="1076"/>
          <ac:spMkLst>
            <pc:docMk/>
            <pc:sldMk cId="3240600900" sldId="281"/>
            <ac:spMk id="60" creationId="{031A3BDD-6293-9DCB-1BAA-E5D207D48139}"/>
          </ac:spMkLst>
        </pc:spChg>
        <pc:spChg chg="add mod">
          <ac:chgData name="Abdoulaye KEBE [SNT DRPS/DEP/INT]" userId="b9a1580f-c1da-41a2-ac77-cc6a624092e0" providerId="ADAL" clId="{A8C37A85-809A-4F1A-BD64-687CDECAA50B}" dt="2025-04-22T23:44:39.629" v="478" actId="14100"/>
          <ac:spMkLst>
            <pc:docMk/>
            <pc:sldMk cId="3240600900" sldId="281"/>
            <ac:spMk id="61" creationId="{990F103E-EED2-7383-B7F9-172E8B099C36}"/>
          </ac:spMkLst>
        </pc:spChg>
        <pc:spChg chg="add mod">
          <ac:chgData name="Abdoulaye KEBE [SNT DRPS/DEP/INT]" userId="b9a1580f-c1da-41a2-ac77-cc6a624092e0" providerId="ADAL" clId="{A8C37A85-809A-4F1A-BD64-687CDECAA50B}" dt="2025-04-22T23:45:38.127" v="522" actId="207"/>
          <ac:spMkLst>
            <pc:docMk/>
            <pc:sldMk cId="3240600900" sldId="281"/>
            <ac:spMk id="62" creationId="{DB8AAA7F-30C7-4BE8-5CFA-C9829E9C0715}"/>
          </ac:spMkLst>
        </pc:spChg>
        <pc:picChg chg="add mod">
          <ac:chgData name="Abdoulaye KEBE [SNT DRPS/DEP/INT]" userId="b9a1580f-c1da-41a2-ac77-cc6a624092e0" providerId="ADAL" clId="{A8C37A85-809A-4F1A-BD64-687CDECAA50B}" dt="2025-04-22T23:25:24.969" v="353" actId="14100"/>
          <ac:picMkLst>
            <pc:docMk/>
            <pc:sldMk cId="3240600900" sldId="281"/>
            <ac:picMk id="14" creationId="{62B015FE-7943-FD6D-4068-A4C3C792F994}"/>
          </ac:picMkLst>
        </pc:picChg>
        <pc:picChg chg="add mod">
          <ac:chgData name="Abdoulaye KEBE [SNT DRPS/DEP/INT]" userId="b9a1580f-c1da-41a2-ac77-cc6a624092e0" providerId="ADAL" clId="{A8C37A85-809A-4F1A-BD64-687CDECAA50B}" dt="2025-04-22T23:25:39.546" v="357" actId="14100"/>
          <ac:picMkLst>
            <pc:docMk/>
            <pc:sldMk cId="3240600900" sldId="281"/>
            <ac:picMk id="17" creationId="{AD233987-AFF2-E8D8-8ABC-7A4619C485C9}"/>
          </ac:picMkLst>
        </pc:picChg>
        <pc:picChg chg="add mod">
          <ac:chgData name="Abdoulaye KEBE [SNT DRPS/DEP/INT]" userId="b9a1580f-c1da-41a2-ac77-cc6a624092e0" providerId="ADAL" clId="{A8C37A85-809A-4F1A-BD64-687CDECAA50B}" dt="2025-04-22T23:25:34.821" v="356" actId="14100"/>
          <ac:picMkLst>
            <pc:docMk/>
            <pc:sldMk cId="3240600900" sldId="281"/>
            <ac:picMk id="18" creationId="{89E65F02-C17A-DEA1-77C3-6D67F43BCEAE}"/>
          </ac:picMkLst>
        </pc:picChg>
        <pc:picChg chg="add mod">
          <ac:chgData name="Abdoulaye KEBE [SNT DRPS/DEP/INT]" userId="b9a1580f-c1da-41a2-ac77-cc6a624092e0" providerId="ADAL" clId="{A8C37A85-809A-4F1A-BD64-687CDECAA50B}" dt="2025-04-22T22:21:36.390" v="49" actId="1076"/>
          <ac:picMkLst>
            <pc:docMk/>
            <pc:sldMk cId="3240600900" sldId="281"/>
            <ac:picMk id="19" creationId="{577ECE32-A245-E5CD-EEF3-B69E06089E11}"/>
          </ac:picMkLst>
        </pc:picChg>
        <pc:picChg chg="add mod">
          <ac:chgData name="Abdoulaye KEBE [SNT DRPS/DEP/INT]" userId="b9a1580f-c1da-41a2-ac77-cc6a624092e0" providerId="ADAL" clId="{A8C37A85-809A-4F1A-BD64-687CDECAA50B}" dt="2025-04-22T23:03:34.987" v="261" actId="1037"/>
          <ac:picMkLst>
            <pc:docMk/>
            <pc:sldMk cId="3240600900" sldId="281"/>
            <ac:picMk id="21" creationId="{286808FB-30EB-BDF1-B50F-16EE8AD42690}"/>
          </ac:picMkLst>
        </pc:picChg>
        <pc:picChg chg="add mod">
          <ac:chgData name="Abdoulaye KEBE [SNT DRPS/DEP/INT]" userId="b9a1580f-c1da-41a2-ac77-cc6a624092e0" providerId="ADAL" clId="{A8C37A85-809A-4F1A-BD64-687CDECAA50B}" dt="2025-04-22T23:26:11.857" v="359" actId="14100"/>
          <ac:picMkLst>
            <pc:docMk/>
            <pc:sldMk cId="3240600900" sldId="281"/>
            <ac:picMk id="23" creationId="{6546198B-6521-6E4B-78DD-89EB1C837C4E}"/>
          </ac:picMkLst>
        </pc:picChg>
        <pc:picChg chg="add mod">
          <ac:chgData name="Abdoulaye KEBE [SNT DRPS/DEP/INT]" userId="b9a1580f-c1da-41a2-ac77-cc6a624092e0" providerId="ADAL" clId="{A8C37A85-809A-4F1A-BD64-687CDECAA50B}" dt="2025-04-22T23:23:03.117" v="337" actId="1076"/>
          <ac:picMkLst>
            <pc:docMk/>
            <pc:sldMk cId="3240600900" sldId="281"/>
            <ac:picMk id="46" creationId="{80939E6D-6522-2DDE-67F0-EF4C902B20B0}"/>
          </ac:picMkLst>
        </pc:picChg>
        <pc:cxnChg chg="add mod">
          <ac:chgData name="Abdoulaye KEBE [SNT DRPS/DEP/INT]" userId="b9a1580f-c1da-41a2-ac77-cc6a624092e0" providerId="ADAL" clId="{A8C37A85-809A-4F1A-BD64-687CDECAA50B}" dt="2025-04-22T22:58:32.053" v="252" actId="1076"/>
          <ac:cxnSpMkLst>
            <pc:docMk/>
            <pc:sldMk cId="3240600900" sldId="281"/>
            <ac:cxnSpMk id="26" creationId="{D7D7BA4D-1B15-701F-0F12-4B0699686006}"/>
          </ac:cxnSpMkLst>
        </pc:cxnChg>
        <pc:cxnChg chg="add mod">
          <ac:chgData name="Abdoulaye KEBE [SNT DRPS/DEP/INT]" userId="b9a1580f-c1da-41a2-ac77-cc6a624092e0" providerId="ADAL" clId="{A8C37A85-809A-4F1A-BD64-687CDECAA50B}" dt="2025-04-22T23:04:43.225" v="265" actId="1076"/>
          <ac:cxnSpMkLst>
            <pc:docMk/>
            <pc:sldMk cId="3240600900" sldId="281"/>
            <ac:cxnSpMk id="29" creationId="{B1AA01A1-A6F5-E707-8C79-868BE26F774E}"/>
          </ac:cxnSpMkLst>
        </pc:cxnChg>
        <pc:cxnChg chg="add mod">
          <ac:chgData name="Abdoulaye KEBE [SNT DRPS/DEP/INT]" userId="b9a1580f-c1da-41a2-ac77-cc6a624092e0" providerId="ADAL" clId="{A8C37A85-809A-4F1A-BD64-687CDECAA50B}" dt="2025-04-22T23:25:57.972" v="358" actId="1076"/>
          <ac:cxnSpMkLst>
            <pc:docMk/>
            <pc:sldMk cId="3240600900" sldId="281"/>
            <ac:cxnSpMk id="32" creationId="{60C50B25-84F9-5FE5-6693-9314603A49B1}"/>
          </ac:cxnSpMkLst>
        </pc:cxnChg>
        <pc:cxnChg chg="add mod">
          <ac:chgData name="Abdoulaye KEBE [SNT DRPS/DEP/INT]" userId="b9a1580f-c1da-41a2-ac77-cc6a624092e0" providerId="ADAL" clId="{A8C37A85-809A-4F1A-BD64-687CDECAA50B}" dt="2025-04-22T23:23:34.886" v="340" actId="14100"/>
          <ac:cxnSpMkLst>
            <pc:docMk/>
            <pc:sldMk cId="3240600900" sldId="281"/>
            <ac:cxnSpMk id="47" creationId="{2ED1FA10-39BD-FE6A-FACF-4FC6518236E1}"/>
          </ac:cxnSpMkLst>
        </pc:cxnChg>
      </pc:sldChg>
      <pc:sldChg chg="addSp delSp modSp add mod">
        <pc:chgData name="Abdoulaye KEBE [SNT DRPS/DEP/INT]" userId="b9a1580f-c1da-41a2-ac77-cc6a624092e0" providerId="ADAL" clId="{A8C37A85-809A-4F1A-BD64-687CDECAA50B}" dt="2025-04-22T23:51:41.718" v="600"/>
        <pc:sldMkLst>
          <pc:docMk/>
          <pc:sldMk cId="643424864" sldId="282"/>
        </pc:sldMkLst>
        <pc:spChg chg="add mod">
          <ac:chgData name="Abdoulaye KEBE [SNT DRPS/DEP/INT]" userId="b9a1580f-c1da-41a2-ac77-cc6a624092e0" providerId="ADAL" clId="{A8C37A85-809A-4F1A-BD64-687CDECAA50B}" dt="2025-04-22T23:51:41.718" v="600"/>
          <ac:spMkLst>
            <pc:docMk/>
            <pc:sldMk cId="643424864" sldId="282"/>
            <ac:spMk id="5" creationId="{96E6C65E-0D25-BB6C-86D9-B958EACA2056}"/>
          </ac:spMkLst>
        </pc:spChg>
        <pc:spChg chg="add mod">
          <ac:chgData name="Abdoulaye KEBE [SNT DRPS/DEP/INT]" userId="b9a1580f-c1da-41a2-ac77-cc6a624092e0" providerId="ADAL" clId="{A8C37A85-809A-4F1A-BD64-687CDECAA50B}" dt="2025-04-22T23:51:41.718" v="600"/>
          <ac:spMkLst>
            <pc:docMk/>
            <pc:sldMk cId="643424864" sldId="282"/>
            <ac:spMk id="6" creationId="{1F1DFAEF-1D63-0D52-6D7F-2B57A26F1CED}"/>
          </ac:spMkLst>
        </pc:spChg>
        <pc:spChg chg="add mod">
          <ac:chgData name="Abdoulaye KEBE [SNT DRPS/DEP/INT]" userId="b9a1580f-c1da-41a2-ac77-cc6a624092e0" providerId="ADAL" clId="{A8C37A85-809A-4F1A-BD64-687CDECAA50B}" dt="2025-04-22T23:51:41.718" v="600"/>
          <ac:spMkLst>
            <pc:docMk/>
            <pc:sldMk cId="643424864" sldId="282"/>
            <ac:spMk id="9" creationId="{418E5A79-DB78-9EC2-58CE-1EE841B3C998}"/>
          </ac:spMkLst>
        </pc:spChg>
        <pc:spChg chg="add mod">
          <ac:chgData name="Abdoulaye KEBE [SNT DRPS/DEP/INT]" userId="b9a1580f-c1da-41a2-ac77-cc6a624092e0" providerId="ADAL" clId="{A8C37A85-809A-4F1A-BD64-687CDECAA50B}" dt="2025-04-22T23:51:41.718" v="600"/>
          <ac:spMkLst>
            <pc:docMk/>
            <pc:sldMk cId="643424864" sldId="282"/>
            <ac:spMk id="10" creationId="{A93C8121-46F6-05B6-C2A7-BA40AD1636DA}"/>
          </ac:spMkLst>
        </pc:spChg>
        <pc:spChg chg="add mod">
          <ac:chgData name="Abdoulaye KEBE [SNT DRPS/DEP/INT]" userId="b9a1580f-c1da-41a2-ac77-cc6a624092e0" providerId="ADAL" clId="{A8C37A85-809A-4F1A-BD64-687CDECAA50B}" dt="2025-04-22T23:51:41.718" v="600"/>
          <ac:spMkLst>
            <pc:docMk/>
            <pc:sldMk cId="643424864" sldId="282"/>
            <ac:spMk id="20" creationId="{5A838003-FE66-89B3-09B6-D1B0E93CADB7}"/>
          </ac:spMkLst>
        </pc:spChg>
        <pc:spChg chg="add mod">
          <ac:chgData name="Abdoulaye KEBE [SNT DRPS/DEP/INT]" userId="b9a1580f-c1da-41a2-ac77-cc6a624092e0" providerId="ADAL" clId="{A8C37A85-809A-4F1A-BD64-687CDECAA50B}" dt="2025-04-22T23:51:41.718" v="600"/>
          <ac:spMkLst>
            <pc:docMk/>
            <pc:sldMk cId="643424864" sldId="282"/>
            <ac:spMk id="22" creationId="{1F0438F3-9A07-240E-D2AA-B68DEA3FD939}"/>
          </ac:spMkLst>
        </pc:spChg>
        <pc:spChg chg="add mod">
          <ac:chgData name="Abdoulaye KEBE [SNT DRPS/DEP/INT]" userId="b9a1580f-c1da-41a2-ac77-cc6a624092e0" providerId="ADAL" clId="{A8C37A85-809A-4F1A-BD64-687CDECAA50B}" dt="2025-04-22T23:51:41.718" v="600"/>
          <ac:spMkLst>
            <pc:docMk/>
            <pc:sldMk cId="643424864" sldId="282"/>
            <ac:spMk id="24" creationId="{BDD295EA-6487-C5F3-60A1-99919C100757}"/>
          </ac:spMkLst>
        </pc:spChg>
        <pc:spChg chg="add mod">
          <ac:chgData name="Abdoulaye KEBE [SNT DRPS/DEP/INT]" userId="b9a1580f-c1da-41a2-ac77-cc6a624092e0" providerId="ADAL" clId="{A8C37A85-809A-4F1A-BD64-687CDECAA50B}" dt="2025-04-22T23:51:41.718" v="600"/>
          <ac:spMkLst>
            <pc:docMk/>
            <pc:sldMk cId="643424864" sldId="282"/>
            <ac:spMk id="25" creationId="{A7CF858D-6633-58F4-D812-C930E671F6C7}"/>
          </ac:spMkLst>
        </pc:spChg>
        <pc:spChg chg="add mod">
          <ac:chgData name="Abdoulaye KEBE [SNT DRPS/DEP/INT]" userId="b9a1580f-c1da-41a2-ac77-cc6a624092e0" providerId="ADAL" clId="{A8C37A85-809A-4F1A-BD64-687CDECAA50B}" dt="2025-04-22T23:51:41.718" v="600"/>
          <ac:spMkLst>
            <pc:docMk/>
            <pc:sldMk cId="643424864" sldId="282"/>
            <ac:spMk id="28" creationId="{AA7C4E6D-D0C4-C5CF-79EB-1DA75C999AC1}"/>
          </ac:spMkLst>
        </pc:spChg>
        <pc:spChg chg="add mod">
          <ac:chgData name="Abdoulaye KEBE [SNT DRPS/DEP/INT]" userId="b9a1580f-c1da-41a2-ac77-cc6a624092e0" providerId="ADAL" clId="{A8C37A85-809A-4F1A-BD64-687CDECAA50B}" dt="2025-04-22T23:51:41.718" v="600"/>
          <ac:spMkLst>
            <pc:docMk/>
            <pc:sldMk cId="643424864" sldId="282"/>
            <ac:spMk id="33" creationId="{A6376EA4-BC6A-BADD-57C2-4D7A2012CB34}"/>
          </ac:spMkLst>
        </pc:spChg>
        <pc:spChg chg="mod">
          <ac:chgData name="Abdoulaye KEBE [SNT DRPS/DEP/INT]" userId="b9a1580f-c1da-41a2-ac77-cc6a624092e0" providerId="ADAL" clId="{A8C37A85-809A-4F1A-BD64-687CDECAA50B}" dt="2025-04-22T23:51:06.652" v="593" actId="20577"/>
          <ac:spMkLst>
            <pc:docMk/>
            <pc:sldMk cId="643424864" sldId="282"/>
            <ac:spMk id="62" creationId="{2B35CC94-717A-0E6C-4D58-475C76B56EB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7EC60A-E051-4C8C-BCAD-C9FBA9570988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0362C-3390-47D8-9B1C-A66E09EAEF8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271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DDE08-3AF8-918A-DE68-9C2CB008A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DAA35DC-B173-20C7-C464-A25FC142CD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2E5EDF-B0B9-FC16-5D2A-3558EB1F9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2FA20D-A19D-6B3A-85F2-66B79D8D7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20362C-3390-47D8-9B1C-A66E09EAEF8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37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0CCE3-7ACD-4018-B54E-F4C467014E5F}" type="datetime1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8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80CC-E1C1-4C42-964B-451F01D9E9C7}" type="datetime1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5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1785600" y="274639"/>
            <a:ext cx="36576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5BC3-BC92-4421-B88D-3441786B1C0B}" type="datetime1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4680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66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30D9E-1F6D-4967-A9B3-EF554583C13B}" type="datetime1">
              <a:rPr lang="fr-FR" smtClean="0"/>
              <a:t>27/05/2025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53F2-CDB8-400E-A99F-66D50D0C0381}" type="datetime1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47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5E81-BB02-4177-8CF0-45C77A75DEE7}" type="datetime1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0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D17E6-AA2A-41DD-9406-5EF1CCBB8D52}" type="datetime1">
              <a:rPr lang="fr-FR" smtClean="0"/>
              <a:t>27/05/2025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16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9F80A-3985-415D-A6E2-09616C3DF9BE}" type="datetime1">
              <a:rPr lang="fr-FR" smtClean="0"/>
              <a:t>27/05/2025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53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66F13-BA4A-43CB-BC13-A0696732802E}" type="datetime1">
              <a:rPr lang="fr-FR" smtClean="0"/>
              <a:t>27/05/2025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38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112B2-96C8-40FE-8F51-2EE7FAA26946}" type="datetime1">
              <a:rPr lang="fr-FR" smtClean="0"/>
              <a:t>27/05/2025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007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D004E-E3CD-49E5-BDAB-3F51300E0413}" type="datetime1">
              <a:rPr lang="fr-FR" smtClean="0"/>
              <a:t>27/05/2025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98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3224-28BA-400D-B3D9-772896B3253A}" type="datetime1">
              <a:rPr lang="fr-FR" smtClean="0"/>
              <a:t>27/05/2025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79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8943D-5C0E-4427-B93B-4BC86DA7014E}" type="datetime1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D8CD4-E6ED-4243-A85B-6480C5A8B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885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3400" y="0"/>
            <a:ext cx="104648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85800" y="3048000"/>
            <a:ext cx="4277709" cy="15202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4900" spc="-114" dirty="0"/>
              <a:t>SMART WATER LORAWAN</a:t>
            </a:r>
            <a:endParaRPr sz="490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</a:t>
            </a:fld>
            <a:endParaRPr lang="fr-FR" dirty="0"/>
          </a:p>
        </p:txBody>
      </p:sp>
      <p:sp>
        <p:nvSpPr>
          <p:cNvPr id="6" name="object 3"/>
          <p:cNvSpPr/>
          <p:nvPr/>
        </p:nvSpPr>
        <p:spPr>
          <a:xfrm>
            <a:off x="273142" y="5486400"/>
            <a:ext cx="1079138" cy="1071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Helvetica 45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2440" y="6203953"/>
            <a:ext cx="861960" cy="60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>
          <a:xfrm>
            <a:off x="8656322" y="6203953"/>
            <a:ext cx="2844800" cy="365125"/>
          </a:xfrm>
        </p:spPr>
        <p:txBody>
          <a:bodyPr/>
          <a:lstStyle/>
          <a:p>
            <a:pPr algn="l"/>
            <a:fld id="{E1ED8CD4-E6ED-4243-A85B-6480C5A8BEF2}" type="slidenum">
              <a:rPr lang="fr-FR" smtClean="0"/>
              <a:pPr algn="l"/>
              <a:t>10</a:t>
            </a:fld>
            <a:endParaRPr lang="fr-FR"/>
          </a:p>
        </p:txBody>
      </p:sp>
      <p:sp>
        <p:nvSpPr>
          <p:cNvPr id="12" name="object 6"/>
          <p:cNvSpPr txBox="1">
            <a:spLocks/>
          </p:cNvSpPr>
          <p:nvPr/>
        </p:nvSpPr>
        <p:spPr>
          <a:xfrm>
            <a:off x="1399533" y="76200"/>
            <a:ext cx="9725667" cy="50590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Exemple commande: 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SDE-SONATEL-OBS Egypte</a:t>
            </a:r>
          </a:p>
        </p:txBody>
      </p:sp>
      <p:sp>
        <p:nvSpPr>
          <p:cNvPr id="30" name="Forme libre 29"/>
          <p:cNvSpPr/>
          <p:nvPr/>
        </p:nvSpPr>
        <p:spPr>
          <a:xfrm>
            <a:off x="1600200" y="609600"/>
            <a:ext cx="1503951" cy="1024425"/>
          </a:xfrm>
          <a:custGeom>
            <a:avLst/>
            <a:gdLst>
              <a:gd name="connsiteX0" fmla="*/ 0 w 757612"/>
              <a:gd name="connsiteY0" fmla="*/ 0 h 530328"/>
              <a:gd name="connsiteX1" fmla="*/ 492448 w 757612"/>
              <a:gd name="connsiteY1" fmla="*/ 0 h 530328"/>
              <a:gd name="connsiteX2" fmla="*/ 757612 w 757612"/>
              <a:gd name="connsiteY2" fmla="*/ 265164 h 530328"/>
              <a:gd name="connsiteX3" fmla="*/ 492448 w 757612"/>
              <a:gd name="connsiteY3" fmla="*/ 530328 h 530328"/>
              <a:gd name="connsiteX4" fmla="*/ 0 w 757612"/>
              <a:gd name="connsiteY4" fmla="*/ 530328 h 530328"/>
              <a:gd name="connsiteX5" fmla="*/ 265164 w 757612"/>
              <a:gd name="connsiteY5" fmla="*/ 265164 h 530328"/>
              <a:gd name="connsiteX6" fmla="*/ 0 w 757612"/>
              <a:gd name="connsiteY6" fmla="*/ 0 h 530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612" h="530328">
                <a:moveTo>
                  <a:pt x="757612" y="0"/>
                </a:moveTo>
                <a:lnTo>
                  <a:pt x="757612" y="344713"/>
                </a:lnTo>
                <a:lnTo>
                  <a:pt x="378806" y="530328"/>
                </a:lnTo>
                <a:lnTo>
                  <a:pt x="0" y="344713"/>
                </a:lnTo>
                <a:lnTo>
                  <a:pt x="0" y="0"/>
                </a:lnTo>
                <a:lnTo>
                  <a:pt x="378806" y="185615"/>
                </a:lnTo>
                <a:lnTo>
                  <a:pt x="757612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1" tIns="274054" rIns="8890" bIns="274054" numCol="1" spcCol="1270" anchor="b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800" dirty="0">
                <a:latin typeface="Helvetica 45"/>
              </a:rPr>
              <a:t>1</a:t>
            </a:r>
          </a:p>
        </p:txBody>
      </p:sp>
      <p:sp>
        <p:nvSpPr>
          <p:cNvPr id="31" name="Forme libre 30"/>
          <p:cNvSpPr/>
          <p:nvPr/>
        </p:nvSpPr>
        <p:spPr>
          <a:xfrm>
            <a:off x="3104149" y="609600"/>
            <a:ext cx="8854173" cy="762000"/>
          </a:xfrm>
          <a:custGeom>
            <a:avLst/>
            <a:gdLst>
              <a:gd name="connsiteX0" fmla="*/ 82076 w 492448"/>
              <a:gd name="connsiteY0" fmla="*/ 0 h 3122192"/>
              <a:gd name="connsiteX1" fmla="*/ 410372 w 492448"/>
              <a:gd name="connsiteY1" fmla="*/ 0 h 3122192"/>
              <a:gd name="connsiteX2" fmla="*/ 492448 w 492448"/>
              <a:gd name="connsiteY2" fmla="*/ 82076 h 3122192"/>
              <a:gd name="connsiteX3" fmla="*/ 492448 w 492448"/>
              <a:gd name="connsiteY3" fmla="*/ 3122192 h 3122192"/>
              <a:gd name="connsiteX4" fmla="*/ 492448 w 492448"/>
              <a:gd name="connsiteY4" fmla="*/ 3122192 h 3122192"/>
              <a:gd name="connsiteX5" fmla="*/ 0 w 492448"/>
              <a:gd name="connsiteY5" fmla="*/ 3122192 h 3122192"/>
              <a:gd name="connsiteX6" fmla="*/ 0 w 492448"/>
              <a:gd name="connsiteY6" fmla="*/ 3122192 h 3122192"/>
              <a:gd name="connsiteX7" fmla="*/ 0 w 492448"/>
              <a:gd name="connsiteY7" fmla="*/ 82076 h 3122192"/>
              <a:gd name="connsiteX8" fmla="*/ 82076 w 492448"/>
              <a:gd name="connsiteY8" fmla="*/ 0 h 312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448" h="3122192">
                <a:moveTo>
                  <a:pt x="492448" y="520376"/>
                </a:moveTo>
                <a:lnTo>
                  <a:pt x="492448" y="2601816"/>
                </a:lnTo>
                <a:cubicBezTo>
                  <a:pt x="492448" y="2889208"/>
                  <a:pt x="486652" y="3122189"/>
                  <a:pt x="479503" y="3122189"/>
                </a:cubicBezTo>
                <a:lnTo>
                  <a:pt x="0" y="3122189"/>
                </a:lnTo>
                <a:lnTo>
                  <a:pt x="0" y="3122189"/>
                </a:lnTo>
                <a:lnTo>
                  <a:pt x="0" y="3"/>
                </a:lnTo>
                <a:lnTo>
                  <a:pt x="0" y="3"/>
                </a:lnTo>
                <a:lnTo>
                  <a:pt x="479503" y="3"/>
                </a:lnTo>
                <a:cubicBezTo>
                  <a:pt x="486652" y="3"/>
                  <a:pt x="492448" y="232984"/>
                  <a:pt x="492448" y="52037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7" tIns="35469" rIns="35468" bIns="35471" numCol="1" spcCol="1270" anchor="ctr" anchorCtr="0">
            <a:noAutofit/>
          </a:bodyPr>
          <a:lstStyle/>
          <a:p>
            <a:pPr marL="0" lvl="1" algn="l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fr-FR" b="1" dirty="0">
                <a:solidFill>
                  <a:srgbClr val="FF6600"/>
                </a:solidFill>
                <a:latin typeface="Helvetica 45"/>
              </a:rPr>
              <a:t>Sonatel </a:t>
            </a:r>
            <a:r>
              <a:rPr lang="fr-FR" b="1" dirty="0">
                <a:latin typeface="Helvetica 45"/>
              </a:rPr>
              <a:t>: </a:t>
            </a:r>
            <a:r>
              <a:rPr lang="fr-FR" dirty="0">
                <a:latin typeface="Helvetica 45"/>
              </a:rPr>
              <a:t>présentation de la solution à SDE et demande des besoins spécifiques du client (hébergement, intégration facturation, langue, nb de compteurs…)</a:t>
            </a:r>
            <a:endParaRPr lang="fr-FR" sz="1800" kern="1200" dirty="0">
              <a:latin typeface="Helvetica 45"/>
            </a:endParaRPr>
          </a:p>
        </p:txBody>
      </p:sp>
      <p:sp>
        <p:nvSpPr>
          <p:cNvPr id="32" name="Forme libre 31"/>
          <p:cNvSpPr/>
          <p:nvPr/>
        </p:nvSpPr>
        <p:spPr>
          <a:xfrm>
            <a:off x="1600200" y="1434043"/>
            <a:ext cx="1503951" cy="1024425"/>
          </a:xfrm>
          <a:custGeom>
            <a:avLst/>
            <a:gdLst>
              <a:gd name="connsiteX0" fmla="*/ 0 w 757612"/>
              <a:gd name="connsiteY0" fmla="*/ 0 h 530328"/>
              <a:gd name="connsiteX1" fmla="*/ 492448 w 757612"/>
              <a:gd name="connsiteY1" fmla="*/ 0 h 530328"/>
              <a:gd name="connsiteX2" fmla="*/ 757612 w 757612"/>
              <a:gd name="connsiteY2" fmla="*/ 265164 h 530328"/>
              <a:gd name="connsiteX3" fmla="*/ 492448 w 757612"/>
              <a:gd name="connsiteY3" fmla="*/ 530328 h 530328"/>
              <a:gd name="connsiteX4" fmla="*/ 0 w 757612"/>
              <a:gd name="connsiteY4" fmla="*/ 530328 h 530328"/>
              <a:gd name="connsiteX5" fmla="*/ 265164 w 757612"/>
              <a:gd name="connsiteY5" fmla="*/ 265164 h 530328"/>
              <a:gd name="connsiteX6" fmla="*/ 0 w 757612"/>
              <a:gd name="connsiteY6" fmla="*/ 0 h 530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612" h="530328">
                <a:moveTo>
                  <a:pt x="757612" y="0"/>
                </a:moveTo>
                <a:lnTo>
                  <a:pt x="757612" y="344713"/>
                </a:lnTo>
                <a:lnTo>
                  <a:pt x="378806" y="530328"/>
                </a:lnTo>
                <a:lnTo>
                  <a:pt x="0" y="344713"/>
                </a:lnTo>
                <a:lnTo>
                  <a:pt x="0" y="0"/>
                </a:lnTo>
                <a:lnTo>
                  <a:pt x="378806" y="185615"/>
                </a:lnTo>
                <a:lnTo>
                  <a:pt x="757612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1" tIns="274054" rIns="8890" bIns="274054" numCol="1" spcCol="1270" anchor="b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800" dirty="0">
                <a:latin typeface="Helvetica 45"/>
              </a:rPr>
              <a:t>2</a:t>
            </a:r>
          </a:p>
        </p:txBody>
      </p:sp>
      <p:sp>
        <p:nvSpPr>
          <p:cNvPr id="33" name="Forme libre 32"/>
          <p:cNvSpPr/>
          <p:nvPr/>
        </p:nvSpPr>
        <p:spPr>
          <a:xfrm>
            <a:off x="3104149" y="1447800"/>
            <a:ext cx="8854173" cy="665878"/>
          </a:xfrm>
          <a:custGeom>
            <a:avLst/>
            <a:gdLst>
              <a:gd name="connsiteX0" fmla="*/ 82076 w 492448"/>
              <a:gd name="connsiteY0" fmla="*/ 0 h 3122192"/>
              <a:gd name="connsiteX1" fmla="*/ 410372 w 492448"/>
              <a:gd name="connsiteY1" fmla="*/ 0 h 3122192"/>
              <a:gd name="connsiteX2" fmla="*/ 492448 w 492448"/>
              <a:gd name="connsiteY2" fmla="*/ 82076 h 3122192"/>
              <a:gd name="connsiteX3" fmla="*/ 492448 w 492448"/>
              <a:gd name="connsiteY3" fmla="*/ 3122192 h 3122192"/>
              <a:gd name="connsiteX4" fmla="*/ 492448 w 492448"/>
              <a:gd name="connsiteY4" fmla="*/ 3122192 h 3122192"/>
              <a:gd name="connsiteX5" fmla="*/ 0 w 492448"/>
              <a:gd name="connsiteY5" fmla="*/ 3122192 h 3122192"/>
              <a:gd name="connsiteX6" fmla="*/ 0 w 492448"/>
              <a:gd name="connsiteY6" fmla="*/ 3122192 h 3122192"/>
              <a:gd name="connsiteX7" fmla="*/ 0 w 492448"/>
              <a:gd name="connsiteY7" fmla="*/ 82076 h 3122192"/>
              <a:gd name="connsiteX8" fmla="*/ 82076 w 492448"/>
              <a:gd name="connsiteY8" fmla="*/ 0 h 312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448" h="3122192">
                <a:moveTo>
                  <a:pt x="492448" y="520376"/>
                </a:moveTo>
                <a:lnTo>
                  <a:pt x="492448" y="2601816"/>
                </a:lnTo>
                <a:cubicBezTo>
                  <a:pt x="492448" y="2889208"/>
                  <a:pt x="486652" y="3122189"/>
                  <a:pt x="479503" y="3122189"/>
                </a:cubicBezTo>
                <a:lnTo>
                  <a:pt x="0" y="3122189"/>
                </a:lnTo>
                <a:lnTo>
                  <a:pt x="0" y="3122189"/>
                </a:lnTo>
                <a:lnTo>
                  <a:pt x="0" y="3"/>
                </a:lnTo>
                <a:lnTo>
                  <a:pt x="0" y="3"/>
                </a:lnTo>
                <a:lnTo>
                  <a:pt x="479503" y="3"/>
                </a:lnTo>
                <a:cubicBezTo>
                  <a:pt x="486652" y="3"/>
                  <a:pt x="492448" y="232984"/>
                  <a:pt x="492448" y="52037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9" tIns="32928" rIns="32928" bIns="32931" numCol="1" spcCol="1270" anchor="ctr" anchorCtr="0">
            <a:noAutofit/>
          </a:bodyPr>
          <a:lstStyle/>
          <a:p>
            <a:pPr marL="0" lvl="1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fr-FR" b="1" dirty="0">
                <a:solidFill>
                  <a:srgbClr val="FF6600"/>
                </a:solidFill>
                <a:latin typeface="Helvetica 45"/>
              </a:rPr>
              <a:t>Sonatel </a:t>
            </a:r>
            <a:r>
              <a:rPr lang="fr-FR" b="1" dirty="0">
                <a:latin typeface="Helvetica 45"/>
              </a:rPr>
              <a:t>: </a:t>
            </a:r>
            <a:r>
              <a:rPr lang="fr-FR" dirty="0">
                <a:latin typeface="Helvetica 45"/>
              </a:rPr>
              <a:t>envoi du besoin à OBS pour estimation d’une offre</a:t>
            </a:r>
          </a:p>
        </p:txBody>
      </p:sp>
      <p:sp>
        <p:nvSpPr>
          <p:cNvPr id="34" name="Forme libre 33"/>
          <p:cNvSpPr/>
          <p:nvPr/>
        </p:nvSpPr>
        <p:spPr>
          <a:xfrm>
            <a:off x="1629100" y="2208064"/>
            <a:ext cx="1503951" cy="1024427"/>
          </a:xfrm>
          <a:custGeom>
            <a:avLst/>
            <a:gdLst>
              <a:gd name="connsiteX0" fmla="*/ 0 w 757612"/>
              <a:gd name="connsiteY0" fmla="*/ 0 h 530328"/>
              <a:gd name="connsiteX1" fmla="*/ 492448 w 757612"/>
              <a:gd name="connsiteY1" fmla="*/ 0 h 530328"/>
              <a:gd name="connsiteX2" fmla="*/ 757612 w 757612"/>
              <a:gd name="connsiteY2" fmla="*/ 265164 h 530328"/>
              <a:gd name="connsiteX3" fmla="*/ 492448 w 757612"/>
              <a:gd name="connsiteY3" fmla="*/ 530328 h 530328"/>
              <a:gd name="connsiteX4" fmla="*/ 0 w 757612"/>
              <a:gd name="connsiteY4" fmla="*/ 530328 h 530328"/>
              <a:gd name="connsiteX5" fmla="*/ 265164 w 757612"/>
              <a:gd name="connsiteY5" fmla="*/ 265164 h 530328"/>
              <a:gd name="connsiteX6" fmla="*/ 0 w 757612"/>
              <a:gd name="connsiteY6" fmla="*/ 0 h 530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612" h="530328">
                <a:moveTo>
                  <a:pt x="757612" y="0"/>
                </a:moveTo>
                <a:lnTo>
                  <a:pt x="757612" y="344713"/>
                </a:lnTo>
                <a:lnTo>
                  <a:pt x="378806" y="530328"/>
                </a:lnTo>
                <a:lnTo>
                  <a:pt x="0" y="344713"/>
                </a:lnTo>
                <a:lnTo>
                  <a:pt x="0" y="0"/>
                </a:lnTo>
                <a:lnTo>
                  <a:pt x="378806" y="185615"/>
                </a:lnTo>
                <a:lnTo>
                  <a:pt x="757612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1" tIns="274054" rIns="8890" bIns="274054" numCol="1" spcCol="1270" anchor="b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800" dirty="0">
                <a:latin typeface="Helvetica 45"/>
              </a:rPr>
              <a:t>3</a:t>
            </a:r>
          </a:p>
        </p:txBody>
      </p:sp>
      <p:sp>
        <p:nvSpPr>
          <p:cNvPr id="35" name="Forme libre 34"/>
          <p:cNvSpPr/>
          <p:nvPr/>
        </p:nvSpPr>
        <p:spPr>
          <a:xfrm>
            <a:off x="3104149" y="2286000"/>
            <a:ext cx="8854173" cy="617303"/>
          </a:xfrm>
          <a:custGeom>
            <a:avLst/>
            <a:gdLst>
              <a:gd name="connsiteX0" fmla="*/ 82076 w 492448"/>
              <a:gd name="connsiteY0" fmla="*/ 0 h 3122192"/>
              <a:gd name="connsiteX1" fmla="*/ 410372 w 492448"/>
              <a:gd name="connsiteY1" fmla="*/ 0 h 3122192"/>
              <a:gd name="connsiteX2" fmla="*/ 492448 w 492448"/>
              <a:gd name="connsiteY2" fmla="*/ 82076 h 3122192"/>
              <a:gd name="connsiteX3" fmla="*/ 492448 w 492448"/>
              <a:gd name="connsiteY3" fmla="*/ 3122192 h 3122192"/>
              <a:gd name="connsiteX4" fmla="*/ 492448 w 492448"/>
              <a:gd name="connsiteY4" fmla="*/ 3122192 h 3122192"/>
              <a:gd name="connsiteX5" fmla="*/ 0 w 492448"/>
              <a:gd name="connsiteY5" fmla="*/ 3122192 h 3122192"/>
              <a:gd name="connsiteX6" fmla="*/ 0 w 492448"/>
              <a:gd name="connsiteY6" fmla="*/ 3122192 h 3122192"/>
              <a:gd name="connsiteX7" fmla="*/ 0 w 492448"/>
              <a:gd name="connsiteY7" fmla="*/ 82076 h 3122192"/>
              <a:gd name="connsiteX8" fmla="*/ 82076 w 492448"/>
              <a:gd name="connsiteY8" fmla="*/ 0 h 312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448" h="3122192">
                <a:moveTo>
                  <a:pt x="492448" y="520376"/>
                </a:moveTo>
                <a:lnTo>
                  <a:pt x="492448" y="2601816"/>
                </a:lnTo>
                <a:cubicBezTo>
                  <a:pt x="492448" y="2889208"/>
                  <a:pt x="486652" y="3122189"/>
                  <a:pt x="479503" y="3122189"/>
                </a:cubicBezTo>
                <a:lnTo>
                  <a:pt x="0" y="3122189"/>
                </a:lnTo>
                <a:lnTo>
                  <a:pt x="0" y="3122189"/>
                </a:lnTo>
                <a:lnTo>
                  <a:pt x="0" y="3"/>
                </a:lnTo>
                <a:lnTo>
                  <a:pt x="0" y="3"/>
                </a:lnTo>
                <a:lnTo>
                  <a:pt x="479503" y="3"/>
                </a:lnTo>
                <a:cubicBezTo>
                  <a:pt x="486652" y="3"/>
                  <a:pt x="492448" y="232984"/>
                  <a:pt x="492448" y="52037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9" tIns="32929" rIns="32928" bIns="32930" numCol="1" spcCol="1270" anchor="ctr" anchorCtr="0">
            <a:noAutofit/>
          </a:bodyPr>
          <a:lstStyle/>
          <a:p>
            <a:pPr marL="0" lvl="1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fr-FR" b="1" dirty="0">
                <a:solidFill>
                  <a:srgbClr val="FF6600"/>
                </a:solidFill>
                <a:latin typeface="Helvetica 45"/>
              </a:rPr>
              <a:t>OBS </a:t>
            </a:r>
            <a:r>
              <a:rPr lang="fr-FR" b="1" dirty="0" err="1">
                <a:solidFill>
                  <a:srgbClr val="FF6600"/>
                </a:solidFill>
                <a:latin typeface="Helvetica 45"/>
              </a:rPr>
              <a:t>egypt</a:t>
            </a:r>
            <a:r>
              <a:rPr lang="fr-FR" b="1" dirty="0">
                <a:solidFill>
                  <a:srgbClr val="FF6600"/>
                </a:solidFill>
                <a:latin typeface="Helvetica 45"/>
              </a:rPr>
              <a:t> : </a:t>
            </a:r>
            <a:r>
              <a:rPr lang="fr-FR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Helvetica 45"/>
              </a:rPr>
              <a:t>mis en place d’une offre comprenant les besoins en développement supplémentaires tenant compte des demande du client, du support technique …</a:t>
            </a:r>
            <a:endParaRPr lang="fr-FR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Helvetica 45"/>
            </a:endParaRPr>
          </a:p>
        </p:txBody>
      </p:sp>
      <p:sp>
        <p:nvSpPr>
          <p:cNvPr id="36" name="Forme libre 35"/>
          <p:cNvSpPr/>
          <p:nvPr/>
        </p:nvSpPr>
        <p:spPr>
          <a:xfrm>
            <a:off x="1600200" y="3022541"/>
            <a:ext cx="1503951" cy="1024425"/>
          </a:xfrm>
          <a:custGeom>
            <a:avLst/>
            <a:gdLst>
              <a:gd name="connsiteX0" fmla="*/ 0 w 757612"/>
              <a:gd name="connsiteY0" fmla="*/ 0 h 530328"/>
              <a:gd name="connsiteX1" fmla="*/ 492448 w 757612"/>
              <a:gd name="connsiteY1" fmla="*/ 0 h 530328"/>
              <a:gd name="connsiteX2" fmla="*/ 757612 w 757612"/>
              <a:gd name="connsiteY2" fmla="*/ 265164 h 530328"/>
              <a:gd name="connsiteX3" fmla="*/ 492448 w 757612"/>
              <a:gd name="connsiteY3" fmla="*/ 530328 h 530328"/>
              <a:gd name="connsiteX4" fmla="*/ 0 w 757612"/>
              <a:gd name="connsiteY4" fmla="*/ 530328 h 530328"/>
              <a:gd name="connsiteX5" fmla="*/ 265164 w 757612"/>
              <a:gd name="connsiteY5" fmla="*/ 265164 h 530328"/>
              <a:gd name="connsiteX6" fmla="*/ 0 w 757612"/>
              <a:gd name="connsiteY6" fmla="*/ 0 h 530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612" h="530328">
                <a:moveTo>
                  <a:pt x="757612" y="0"/>
                </a:moveTo>
                <a:lnTo>
                  <a:pt x="757612" y="344713"/>
                </a:lnTo>
                <a:lnTo>
                  <a:pt x="378806" y="530328"/>
                </a:lnTo>
                <a:lnTo>
                  <a:pt x="0" y="344713"/>
                </a:lnTo>
                <a:lnTo>
                  <a:pt x="0" y="0"/>
                </a:lnTo>
                <a:lnTo>
                  <a:pt x="378806" y="185615"/>
                </a:lnTo>
                <a:lnTo>
                  <a:pt x="757612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1" tIns="274054" rIns="8890" bIns="274054" numCol="1" spcCol="1270" anchor="b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800" kern="1200" dirty="0">
                <a:latin typeface="Helvetica 45"/>
              </a:rPr>
              <a:t>4</a:t>
            </a:r>
          </a:p>
        </p:txBody>
      </p:sp>
      <p:sp>
        <p:nvSpPr>
          <p:cNvPr id="37" name="Forme libre 36"/>
          <p:cNvSpPr/>
          <p:nvPr/>
        </p:nvSpPr>
        <p:spPr>
          <a:xfrm>
            <a:off x="3104149" y="3048000"/>
            <a:ext cx="8854173" cy="665878"/>
          </a:xfrm>
          <a:custGeom>
            <a:avLst/>
            <a:gdLst>
              <a:gd name="connsiteX0" fmla="*/ 82076 w 492448"/>
              <a:gd name="connsiteY0" fmla="*/ 0 h 3122192"/>
              <a:gd name="connsiteX1" fmla="*/ 410372 w 492448"/>
              <a:gd name="connsiteY1" fmla="*/ 0 h 3122192"/>
              <a:gd name="connsiteX2" fmla="*/ 492448 w 492448"/>
              <a:gd name="connsiteY2" fmla="*/ 82076 h 3122192"/>
              <a:gd name="connsiteX3" fmla="*/ 492448 w 492448"/>
              <a:gd name="connsiteY3" fmla="*/ 3122192 h 3122192"/>
              <a:gd name="connsiteX4" fmla="*/ 492448 w 492448"/>
              <a:gd name="connsiteY4" fmla="*/ 3122192 h 3122192"/>
              <a:gd name="connsiteX5" fmla="*/ 0 w 492448"/>
              <a:gd name="connsiteY5" fmla="*/ 3122192 h 3122192"/>
              <a:gd name="connsiteX6" fmla="*/ 0 w 492448"/>
              <a:gd name="connsiteY6" fmla="*/ 3122192 h 3122192"/>
              <a:gd name="connsiteX7" fmla="*/ 0 w 492448"/>
              <a:gd name="connsiteY7" fmla="*/ 82076 h 3122192"/>
              <a:gd name="connsiteX8" fmla="*/ 82076 w 492448"/>
              <a:gd name="connsiteY8" fmla="*/ 0 h 312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448" h="3122192">
                <a:moveTo>
                  <a:pt x="492448" y="520376"/>
                </a:moveTo>
                <a:lnTo>
                  <a:pt x="492448" y="2601816"/>
                </a:lnTo>
                <a:cubicBezTo>
                  <a:pt x="492448" y="2889208"/>
                  <a:pt x="486652" y="3122189"/>
                  <a:pt x="479503" y="3122189"/>
                </a:cubicBezTo>
                <a:lnTo>
                  <a:pt x="0" y="3122189"/>
                </a:lnTo>
                <a:lnTo>
                  <a:pt x="0" y="3122189"/>
                </a:lnTo>
                <a:lnTo>
                  <a:pt x="0" y="3"/>
                </a:lnTo>
                <a:lnTo>
                  <a:pt x="0" y="3"/>
                </a:lnTo>
                <a:lnTo>
                  <a:pt x="479503" y="3"/>
                </a:lnTo>
                <a:cubicBezTo>
                  <a:pt x="486652" y="3"/>
                  <a:pt x="492448" y="232984"/>
                  <a:pt x="492448" y="52037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9" tIns="32930" rIns="32928" bIns="32929" numCol="1" spcCol="1270" anchor="ctr" anchorCtr="0">
            <a:noAutofit/>
          </a:bodyPr>
          <a:lstStyle/>
          <a:p>
            <a:pPr marL="0" lvl="1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fr-FR" b="1" dirty="0">
                <a:solidFill>
                  <a:srgbClr val="FF6600"/>
                </a:solidFill>
                <a:latin typeface="Helvetica 45"/>
              </a:rPr>
              <a:t>Orange : </a:t>
            </a:r>
            <a:r>
              <a:rPr lang="fr-FR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Helvetica 45"/>
              </a:rPr>
              <a:t>réception de l’offre et mise en place d’une OSM destinée à SDE (bundle SIM, réseau…)</a:t>
            </a:r>
            <a:endParaRPr lang="fr-FR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Helvetica 45"/>
            </a:endParaRPr>
          </a:p>
        </p:txBody>
      </p:sp>
      <p:sp>
        <p:nvSpPr>
          <p:cNvPr id="38" name="Forme libre 37"/>
          <p:cNvSpPr/>
          <p:nvPr/>
        </p:nvSpPr>
        <p:spPr>
          <a:xfrm>
            <a:off x="1600200" y="3886200"/>
            <a:ext cx="1503951" cy="1024425"/>
          </a:xfrm>
          <a:custGeom>
            <a:avLst/>
            <a:gdLst>
              <a:gd name="connsiteX0" fmla="*/ 0 w 757612"/>
              <a:gd name="connsiteY0" fmla="*/ 0 h 530328"/>
              <a:gd name="connsiteX1" fmla="*/ 492448 w 757612"/>
              <a:gd name="connsiteY1" fmla="*/ 0 h 530328"/>
              <a:gd name="connsiteX2" fmla="*/ 757612 w 757612"/>
              <a:gd name="connsiteY2" fmla="*/ 265164 h 530328"/>
              <a:gd name="connsiteX3" fmla="*/ 492448 w 757612"/>
              <a:gd name="connsiteY3" fmla="*/ 530328 h 530328"/>
              <a:gd name="connsiteX4" fmla="*/ 0 w 757612"/>
              <a:gd name="connsiteY4" fmla="*/ 530328 h 530328"/>
              <a:gd name="connsiteX5" fmla="*/ 265164 w 757612"/>
              <a:gd name="connsiteY5" fmla="*/ 265164 h 530328"/>
              <a:gd name="connsiteX6" fmla="*/ 0 w 757612"/>
              <a:gd name="connsiteY6" fmla="*/ 0 h 530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612" h="530328">
                <a:moveTo>
                  <a:pt x="757612" y="0"/>
                </a:moveTo>
                <a:lnTo>
                  <a:pt x="757612" y="344713"/>
                </a:lnTo>
                <a:lnTo>
                  <a:pt x="378806" y="530328"/>
                </a:lnTo>
                <a:lnTo>
                  <a:pt x="0" y="344713"/>
                </a:lnTo>
                <a:lnTo>
                  <a:pt x="0" y="0"/>
                </a:lnTo>
                <a:lnTo>
                  <a:pt x="378806" y="185615"/>
                </a:lnTo>
                <a:lnTo>
                  <a:pt x="757612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1" tIns="274054" rIns="8890" bIns="274054" numCol="1" spcCol="1270" anchor="b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800" dirty="0">
                <a:latin typeface="Helvetica 45"/>
              </a:rPr>
              <a:t>5</a:t>
            </a:r>
          </a:p>
        </p:txBody>
      </p:sp>
      <p:sp>
        <p:nvSpPr>
          <p:cNvPr id="39" name="Forme libre 38"/>
          <p:cNvSpPr/>
          <p:nvPr/>
        </p:nvSpPr>
        <p:spPr>
          <a:xfrm>
            <a:off x="3104149" y="3886200"/>
            <a:ext cx="8854173" cy="665877"/>
          </a:xfrm>
          <a:custGeom>
            <a:avLst/>
            <a:gdLst>
              <a:gd name="connsiteX0" fmla="*/ 82076 w 492448"/>
              <a:gd name="connsiteY0" fmla="*/ 0 h 3122192"/>
              <a:gd name="connsiteX1" fmla="*/ 410372 w 492448"/>
              <a:gd name="connsiteY1" fmla="*/ 0 h 3122192"/>
              <a:gd name="connsiteX2" fmla="*/ 492448 w 492448"/>
              <a:gd name="connsiteY2" fmla="*/ 82076 h 3122192"/>
              <a:gd name="connsiteX3" fmla="*/ 492448 w 492448"/>
              <a:gd name="connsiteY3" fmla="*/ 3122192 h 3122192"/>
              <a:gd name="connsiteX4" fmla="*/ 492448 w 492448"/>
              <a:gd name="connsiteY4" fmla="*/ 3122192 h 3122192"/>
              <a:gd name="connsiteX5" fmla="*/ 0 w 492448"/>
              <a:gd name="connsiteY5" fmla="*/ 3122192 h 3122192"/>
              <a:gd name="connsiteX6" fmla="*/ 0 w 492448"/>
              <a:gd name="connsiteY6" fmla="*/ 3122192 h 3122192"/>
              <a:gd name="connsiteX7" fmla="*/ 0 w 492448"/>
              <a:gd name="connsiteY7" fmla="*/ 82076 h 3122192"/>
              <a:gd name="connsiteX8" fmla="*/ 82076 w 492448"/>
              <a:gd name="connsiteY8" fmla="*/ 0 h 312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448" h="3122192">
                <a:moveTo>
                  <a:pt x="492448" y="520376"/>
                </a:moveTo>
                <a:lnTo>
                  <a:pt x="492448" y="2601816"/>
                </a:lnTo>
                <a:cubicBezTo>
                  <a:pt x="492448" y="2889208"/>
                  <a:pt x="486652" y="3122189"/>
                  <a:pt x="479503" y="3122189"/>
                </a:cubicBezTo>
                <a:lnTo>
                  <a:pt x="0" y="3122189"/>
                </a:lnTo>
                <a:lnTo>
                  <a:pt x="0" y="3122189"/>
                </a:lnTo>
                <a:lnTo>
                  <a:pt x="0" y="3"/>
                </a:lnTo>
                <a:lnTo>
                  <a:pt x="0" y="3"/>
                </a:lnTo>
                <a:lnTo>
                  <a:pt x="479503" y="3"/>
                </a:lnTo>
                <a:cubicBezTo>
                  <a:pt x="486652" y="3"/>
                  <a:pt x="492448" y="232984"/>
                  <a:pt x="492448" y="52037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9" tIns="32929" rIns="32928" bIns="32929" numCol="1" spcCol="1270" anchor="ctr" anchorCtr="0">
            <a:noAutofit/>
          </a:bodyPr>
          <a:lstStyle/>
          <a:p>
            <a:pPr marL="0" lvl="1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fr-FR" b="1" dirty="0">
                <a:solidFill>
                  <a:srgbClr val="FF6600"/>
                </a:solidFill>
                <a:latin typeface="Helvetica 45"/>
              </a:rPr>
              <a:t>SDE : </a:t>
            </a:r>
            <a:r>
              <a:rPr lang="fr-FR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Helvetica 45"/>
              </a:rPr>
              <a:t>validation de l’offre</a:t>
            </a:r>
            <a:endParaRPr lang="fr-FR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Helvetica 45"/>
            </a:endParaRPr>
          </a:p>
        </p:txBody>
      </p:sp>
      <p:sp>
        <p:nvSpPr>
          <p:cNvPr id="18" name="Forme libre 17"/>
          <p:cNvSpPr/>
          <p:nvPr/>
        </p:nvSpPr>
        <p:spPr>
          <a:xfrm>
            <a:off x="1638546" y="4690575"/>
            <a:ext cx="1404376" cy="1024425"/>
          </a:xfrm>
          <a:custGeom>
            <a:avLst/>
            <a:gdLst>
              <a:gd name="connsiteX0" fmla="*/ 0 w 757612"/>
              <a:gd name="connsiteY0" fmla="*/ 0 h 530328"/>
              <a:gd name="connsiteX1" fmla="*/ 492448 w 757612"/>
              <a:gd name="connsiteY1" fmla="*/ 0 h 530328"/>
              <a:gd name="connsiteX2" fmla="*/ 757612 w 757612"/>
              <a:gd name="connsiteY2" fmla="*/ 265164 h 530328"/>
              <a:gd name="connsiteX3" fmla="*/ 492448 w 757612"/>
              <a:gd name="connsiteY3" fmla="*/ 530328 h 530328"/>
              <a:gd name="connsiteX4" fmla="*/ 0 w 757612"/>
              <a:gd name="connsiteY4" fmla="*/ 530328 h 530328"/>
              <a:gd name="connsiteX5" fmla="*/ 265164 w 757612"/>
              <a:gd name="connsiteY5" fmla="*/ 265164 h 530328"/>
              <a:gd name="connsiteX6" fmla="*/ 0 w 757612"/>
              <a:gd name="connsiteY6" fmla="*/ 0 h 530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612" h="530328">
                <a:moveTo>
                  <a:pt x="757612" y="0"/>
                </a:moveTo>
                <a:lnTo>
                  <a:pt x="757612" y="344713"/>
                </a:lnTo>
                <a:lnTo>
                  <a:pt x="378806" y="530328"/>
                </a:lnTo>
                <a:lnTo>
                  <a:pt x="0" y="344713"/>
                </a:lnTo>
                <a:lnTo>
                  <a:pt x="0" y="0"/>
                </a:lnTo>
                <a:lnTo>
                  <a:pt x="378806" y="185615"/>
                </a:lnTo>
                <a:lnTo>
                  <a:pt x="757612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1" tIns="274054" rIns="8890" bIns="274054" numCol="1" spcCol="1270" anchor="b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800" dirty="0">
                <a:latin typeface="Helvetica 45"/>
              </a:rPr>
              <a:t>6</a:t>
            </a:r>
          </a:p>
        </p:txBody>
      </p:sp>
      <p:sp>
        <p:nvSpPr>
          <p:cNvPr id="19" name="Forme libre 18"/>
          <p:cNvSpPr/>
          <p:nvPr/>
        </p:nvSpPr>
        <p:spPr>
          <a:xfrm>
            <a:off x="3042922" y="4724400"/>
            <a:ext cx="8915400" cy="665877"/>
          </a:xfrm>
          <a:custGeom>
            <a:avLst/>
            <a:gdLst>
              <a:gd name="connsiteX0" fmla="*/ 82076 w 492448"/>
              <a:gd name="connsiteY0" fmla="*/ 0 h 3122192"/>
              <a:gd name="connsiteX1" fmla="*/ 410372 w 492448"/>
              <a:gd name="connsiteY1" fmla="*/ 0 h 3122192"/>
              <a:gd name="connsiteX2" fmla="*/ 492448 w 492448"/>
              <a:gd name="connsiteY2" fmla="*/ 82076 h 3122192"/>
              <a:gd name="connsiteX3" fmla="*/ 492448 w 492448"/>
              <a:gd name="connsiteY3" fmla="*/ 3122192 h 3122192"/>
              <a:gd name="connsiteX4" fmla="*/ 492448 w 492448"/>
              <a:gd name="connsiteY4" fmla="*/ 3122192 h 3122192"/>
              <a:gd name="connsiteX5" fmla="*/ 0 w 492448"/>
              <a:gd name="connsiteY5" fmla="*/ 3122192 h 3122192"/>
              <a:gd name="connsiteX6" fmla="*/ 0 w 492448"/>
              <a:gd name="connsiteY6" fmla="*/ 3122192 h 3122192"/>
              <a:gd name="connsiteX7" fmla="*/ 0 w 492448"/>
              <a:gd name="connsiteY7" fmla="*/ 82076 h 3122192"/>
              <a:gd name="connsiteX8" fmla="*/ 82076 w 492448"/>
              <a:gd name="connsiteY8" fmla="*/ 0 h 312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448" h="3122192">
                <a:moveTo>
                  <a:pt x="492448" y="520376"/>
                </a:moveTo>
                <a:lnTo>
                  <a:pt x="492448" y="2601816"/>
                </a:lnTo>
                <a:cubicBezTo>
                  <a:pt x="492448" y="2889208"/>
                  <a:pt x="486652" y="3122189"/>
                  <a:pt x="479503" y="3122189"/>
                </a:cubicBezTo>
                <a:lnTo>
                  <a:pt x="0" y="3122189"/>
                </a:lnTo>
                <a:lnTo>
                  <a:pt x="0" y="3122189"/>
                </a:lnTo>
                <a:lnTo>
                  <a:pt x="0" y="3"/>
                </a:lnTo>
                <a:lnTo>
                  <a:pt x="0" y="3"/>
                </a:lnTo>
                <a:lnTo>
                  <a:pt x="479503" y="3"/>
                </a:lnTo>
                <a:cubicBezTo>
                  <a:pt x="486652" y="3"/>
                  <a:pt x="492448" y="232984"/>
                  <a:pt x="492448" y="52037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9" tIns="32929" rIns="32928" bIns="32929" numCol="1" spcCol="1270" anchor="ctr" anchorCtr="0">
            <a:noAutofit/>
          </a:bodyPr>
          <a:lstStyle/>
          <a:p>
            <a:pPr marL="0" lvl="1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fr-FR" b="1" dirty="0">
                <a:solidFill>
                  <a:srgbClr val="FF6600"/>
                </a:solidFill>
                <a:latin typeface="Helvetica 45"/>
              </a:rPr>
              <a:t>Orange: </a:t>
            </a:r>
            <a:r>
              <a:rPr lang="fr-FR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Helvetica 45"/>
              </a:rPr>
              <a:t>réception des lecteurs et livraison au client avec parc SIM et documents explicatifs</a:t>
            </a:r>
            <a:endParaRPr lang="fr-FR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Helvetica 45"/>
            </a:endParaRPr>
          </a:p>
        </p:txBody>
      </p:sp>
      <p:sp>
        <p:nvSpPr>
          <p:cNvPr id="20" name="Forme libre 19"/>
          <p:cNvSpPr/>
          <p:nvPr/>
        </p:nvSpPr>
        <p:spPr>
          <a:xfrm>
            <a:off x="1671322" y="5528775"/>
            <a:ext cx="1404376" cy="1024425"/>
          </a:xfrm>
          <a:custGeom>
            <a:avLst/>
            <a:gdLst>
              <a:gd name="connsiteX0" fmla="*/ 0 w 757612"/>
              <a:gd name="connsiteY0" fmla="*/ 0 h 530328"/>
              <a:gd name="connsiteX1" fmla="*/ 492448 w 757612"/>
              <a:gd name="connsiteY1" fmla="*/ 0 h 530328"/>
              <a:gd name="connsiteX2" fmla="*/ 757612 w 757612"/>
              <a:gd name="connsiteY2" fmla="*/ 265164 h 530328"/>
              <a:gd name="connsiteX3" fmla="*/ 492448 w 757612"/>
              <a:gd name="connsiteY3" fmla="*/ 530328 h 530328"/>
              <a:gd name="connsiteX4" fmla="*/ 0 w 757612"/>
              <a:gd name="connsiteY4" fmla="*/ 530328 h 530328"/>
              <a:gd name="connsiteX5" fmla="*/ 265164 w 757612"/>
              <a:gd name="connsiteY5" fmla="*/ 265164 h 530328"/>
              <a:gd name="connsiteX6" fmla="*/ 0 w 757612"/>
              <a:gd name="connsiteY6" fmla="*/ 0 h 530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612" h="530328">
                <a:moveTo>
                  <a:pt x="757612" y="0"/>
                </a:moveTo>
                <a:lnTo>
                  <a:pt x="757612" y="344713"/>
                </a:lnTo>
                <a:lnTo>
                  <a:pt x="378806" y="530328"/>
                </a:lnTo>
                <a:lnTo>
                  <a:pt x="0" y="344713"/>
                </a:lnTo>
                <a:lnTo>
                  <a:pt x="0" y="0"/>
                </a:lnTo>
                <a:lnTo>
                  <a:pt x="378806" y="185615"/>
                </a:lnTo>
                <a:lnTo>
                  <a:pt x="757612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891" tIns="274054" rIns="8890" bIns="274054" numCol="1" spcCol="1270" anchor="b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fr-FR" sz="2800" dirty="0">
                <a:latin typeface="Helvetica 45"/>
              </a:rPr>
              <a:t>7</a:t>
            </a:r>
          </a:p>
        </p:txBody>
      </p:sp>
      <p:sp>
        <p:nvSpPr>
          <p:cNvPr id="21" name="Forme libre 20"/>
          <p:cNvSpPr/>
          <p:nvPr/>
        </p:nvSpPr>
        <p:spPr>
          <a:xfrm>
            <a:off x="3078146" y="5562600"/>
            <a:ext cx="8880176" cy="578008"/>
          </a:xfrm>
          <a:custGeom>
            <a:avLst/>
            <a:gdLst>
              <a:gd name="connsiteX0" fmla="*/ 82076 w 492448"/>
              <a:gd name="connsiteY0" fmla="*/ 0 h 3122192"/>
              <a:gd name="connsiteX1" fmla="*/ 410372 w 492448"/>
              <a:gd name="connsiteY1" fmla="*/ 0 h 3122192"/>
              <a:gd name="connsiteX2" fmla="*/ 492448 w 492448"/>
              <a:gd name="connsiteY2" fmla="*/ 82076 h 3122192"/>
              <a:gd name="connsiteX3" fmla="*/ 492448 w 492448"/>
              <a:gd name="connsiteY3" fmla="*/ 3122192 h 3122192"/>
              <a:gd name="connsiteX4" fmla="*/ 492448 w 492448"/>
              <a:gd name="connsiteY4" fmla="*/ 3122192 h 3122192"/>
              <a:gd name="connsiteX5" fmla="*/ 0 w 492448"/>
              <a:gd name="connsiteY5" fmla="*/ 3122192 h 3122192"/>
              <a:gd name="connsiteX6" fmla="*/ 0 w 492448"/>
              <a:gd name="connsiteY6" fmla="*/ 3122192 h 3122192"/>
              <a:gd name="connsiteX7" fmla="*/ 0 w 492448"/>
              <a:gd name="connsiteY7" fmla="*/ 82076 h 3122192"/>
              <a:gd name="connsiteX8" fmla="*/ 82076 w 492448"/>
              <a:gd name="connsiteY8" fmla="*/ 0 h 312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2448" h="3122192">
                <a:moveTo>
                  <a:pt x="492448" y="520376"/>
                </a:moveTo>
                <a:lnTo>
                  <a:pt x="492448" y="2601816"/>
                </a:lnTo>
                <a:cubicBezTo>
                  <a:pt x="492448" y="2889208"/>
                  <a:pt x="486652" y="3122189"/>
                  <a:pt x="479503" y="3122189"/>
                </a:cubicBezTo>
                <a:lnTo>
                  <a:pt x="0" y="3122189"/>
                </a:lnTo>
                <a:lnTo>
                  <a:pt x="0" y="3122189"/>
                </a:lnTo>
                <a:lnTo>
                  <a:pt x="0" y="3"/>
                </a:lnTo>
                <a:lnTo>
                  <a:pt x="0" y="3"/>
                </a:lnTo>
                <a:lnTo>
                  <a:pt x="479503" y="3"/>
                </a:lnTo>
                <a:cubicBezTo>
                  <a:pt x="486652" y="3"/>
                  <a:pt x="492448" y="232984"/>
                  <a:pt x="492448" y="520376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9569" tIns="32929" rIns="32928" bIns="32929" numCol="1" spcCol="1270" anchor="ctr" anchorCtr="0">
            <a:noAutofit/>
          </a:bodyPr>
          <a:lstStyle/>
          <a:p>
            <a:pPr marL="0" lvl="1" defTabSz="8001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fr-FR" b="1" dirty="0">
                <a:solidFill>
                  <a:srgbClr val="FF6600"/>
                </a:solidFill>
                <a:latin typeface="Helvetica 45"/>
              </a:rPr>
              <a:t>OBS/OLE : </a:t>
            </a:r>
            <a:r>
              <a:rPr lang="fr-FR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Helvetica 45"/>
              </a:rPr>
              <a:t>gestion du backend et support client niveau 2</a:t>
            </a:r>
            <a:endParaRPr lang="fr-FR" sz="14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Helvetica 45"/>
            </a:endParaRP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347" y="62344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686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272554" y="0"/>
            <a:ext cx="1080135" cy="1114425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272554" y="1194155"/>
            <a:ext cx="1080135" cy="3970654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4A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273142" y="5277386"/>
            <a:ext cx="1079138" cy="1071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ZoneTexte 8"/>
          <p:cNvSpPr txBox="1"/>
          <p:nvPr/>
        </p:nvSpPr>
        <p:spPr>
          <a:xfrm>
            <a:off x="1524000" y="1006286"/>
            <a:ext cx="10363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400" dirty="0">
                <a:latin typeface="Helvetica 45"/>
              </a:rPr>
              <a:t>Cas d’exemple : offre pour 500 compteurs avec fonctionnalités de base: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b="1" u="sng" dirty="0">
                <a:latin typeface="Helvetica 45"/>
              </a:rPr>
              <a:t>Applications mobiles + backend + support </a:t>
            </a:r>
            <a:r>
              <a:rPr lang="fr-FR" sz="2400" dirty="0">
                <a:latin typeface="Helvetica 45"/>
              </a:rPr>
              <a:t>: </a:t>
            </a:r>
            <a:r>
              <a:rPr lang="fr-FR" sz="2400" dirty="0">
                <a:solidFill>
                  <a:srgbClr val="FF6600"/>
                </a:solidFill>
                <a:latin typeface="Helvetica 45"/>
              </a:rPr>
              <a:t>45000$ par an</a:t>
            </a:r>
          </a:p>
          <a:p>
            <a:pPr lvl="1">
              <a:lnSpc>
                <a:spcPct val="150000"/>
              </a:lnSpc>
            </a:pPr>
            <a:r>
              <a:rPr lang="fr-FR" sz="2400" dirty="0">
                <a:latin typeface="Helvetica 45"/>
                <a:sym typeface="Wingdings" pitchFamily="2" charset="2"/>
              </a:rPr>
              <a:t> </a:t>
            </a:r>
            <a:r>
              <a:rPr lang="fr-FR" sz="2400" dirty="0">
                <a:latin typeface="Helvetica 45"/>
              </a:rPr>
              <a:t>soit </a:t>
            </a:r>
            <a:r>
              <a:rPr lang="fr-FR" sz="2400" dirty="0">
                <a:solidFill>
                  <a:srgbClr val="FF6600"/>
                </a:solidFill>
                <a:latin typeface="Helvetica 45"/>
              </a:rPr>
              <a:t>90$ par abonnement/ par an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b="1" u="sng" dirty="0">
                <a:latin typeface="Helvetica 45"/>
              </a:rPr>
              <a:t>Lecteur</a:t>
            </a:r>
            <a:r>
              <a:rPr lang="fr-FR" sz="2400" dirty="0">
                <a:latin typeface="Helvetica 45"/>
              </a:rPr>
              <a:t>: </a:t>
            </a:r>
            <a:r>
              <a:rPr lang="fr-FR" sz="2400" dirty="0">
                <a:solidFill>
                  <a:srgbClr val="FF6600"/>
                </a:solidFill>
                <a:latin typeface="Helvetica 45"/>
              </a:rPr>
              <a:t>120$ par unité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>
                <a:latin typeface="Helvetica 45"/>
              </a:rPr>
              <a:t>Le prix du </a:t>
            </a:r>
            <a:r>
              <a:rPr lang="fr-FR" sz="2400" dirty="0">
                <a:solidFill>
                  <a:srgbClr val="FF6600"/>
                </a:solidFill>
                <a:latin typeface="Helvetica 45"/>
              </a:rPr>
              <a:t>compteur est fixé par le marché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>
                <a:solidFill>
                  <a:srgbClr val="FF6600"/>
                </a:solidFill>
                <a:latin typeface="Helvetica 45"/>
              </a:rPr>
              <a:t>Le prix peut varier </a:t>
            </a:r>
            <a:r>
              <a:rPr lang="fr-FR" sz="2400" dirty="0">
                <a:latin typeface="Helvetica 45"/>
              </a:rPr>
              <a:t>selon plusieurs éléments 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>
                <a:latin typeface="Helvetica 45"/>
              </a:rPr>
              <a:t>Nécessité de </a:t>
            </a:r>
            <a:r>
              <a:rPr lang="fr-FR" sz="2400" dirty="0">
                <a:solidFill>
                  <a:srgbClr val="FF6600"/>
                </a:solidFill>
                <a:latin typeface="Helvetica 45"/>
              </a:rPr>
              <a:t>développement supplémentaire </a:t>
            </a:r>
            <a:r>
              <a:rPr lang="fr-FR" sz="2400" dirty="0">
                <a:latin typeface="Helvetica 45"/>
              </a:rPr>
              <a:t>sur demande client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fr-FR" sz="2400" dirty="0">
                <a:latin typeface="Helvetica 45"/>
              </a:rPr>
              <a:t>Nombre de </a:t>
            </a:r>
            <a:r>
              <a:rPr lang="fr-FR" sz="2400" dirty="0">
                <a:solidFill>
                  <a:srgbClr val="FF6600"/>
                </a:solidFill>
                <a:latin typeface="Helvetica 45"/>
              </a:rPr>
              <a:t>lecteurs commandés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1ED8CD4-E6ED-4243-A85B-6480C5A8BEF2}" type="slidenum">
              <a:rPr lang="fr-FR" smtClean="0"/>
              <a:pPr algn="l"/>
              <a:t>11</a:t>
            </a:fld>
            <a:endParaRPr lang="fr-FR"/>
          </a:p>
        </p:txBody>
      </p:sp>
      <p:sp>
        <p:nvSpPr>
          <p:cNvPr id="13" name="object 6"/>
          <p:cNvSpPr txBox="1">
            <a:spLocks/>
          </p:cNvSpPr>
          <p:nvPr/>
        </p:nvSpPr>
        <p:spPr>
          <a:xfrm>
            <a:off x="1593974" y="304258"/>
            <a:ext cx="9725667" cy="50590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Exemple évaluation financière</a:t>
            </a:r>
            <a:endParaRPr lang="fr-FR" sz="3200" b="1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262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272554" y="0"/>
            <a:ext cx="1080135" cy="1114425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272554" y="1194155"/>
            <a:ext cx="1080135" cy="3970654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4A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273142" y="5277386"/>
            <a:ext cx="1079138" cy="1071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ZoneTexte 8"/>
          <p:cNvSpPr txBox="1"/>
          <p:nvPr/>
        </p:nvSpPr>
        <p:spPr>
          <a:xfrm>
            <a:off x="1734207" y="1308667"/>
            <a:ext cx="9982200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lnSpc>
                <a:spcPct val="150000"/>
              </a:lnSpc>
              <a:defRPr sz="2400">
                <a:latin typeface="Helvetica 45"/>
              </a:defRPr>
            </a:lvl1pPr>
            <a:lvl2pPr lvl="1">
              <a:lnSpc>
                <a:spcPct val="150000"/>
              </a:lnSpc>
              <a:defRPr sz="2400">
                <a:latin typeface="Helvetica 45"/>
              </a:defRPr>
            </a:lvl2pPr>
          </a:lstStyle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>
                <a:solidFill>
                  <a:srgbClr val="FF6600"/>
                </a:solidFill>
              </a:rPr>
              <a:t>Télé-relève </a:t>
            </a:r>
            <a:r>
              <a:rPr lang="fr-FR" dirty="0"/>
              <a:t>(les agents ne vont plus se déplacer sur  sites )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/>
              <a:t>Détection  </a:t>
            </a:r>
            <a:r>
              <a:rPr lang="fr-FR" dirty="0">
                <a:solidFill>
                  <a:srgbClr val="FF6600"/>
                </a:solidFill>
              </a:rPr>
              <a:t>de fraudes </a:t>
            </a:r>
            <a:r>
              <a:rPr lang="fr-FR" dirty="0"/>
              <a:t>(en cas d’inversion du compteur une alerte est levée)</a:t>
            </a:r>
          </a:p>
          <a:p>
            <a:pPr marL="342900" indent="-342900">
              <a:lnSpc>
                <a:spcPct val="10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fr-FR" dirty="0"/>
              <a:t>Suivi  de la </a:t>
            </a:r>
            <a:r>
              <a:rPr lang="fr-FR" dirty="0">
                <a:solidFill>
                  <a:srgbClr val="FF6600"/>
                </a:solidFill>
              </a:rPr>
              <a:t>consommation en temps réel </a:t>
            </a:r>
            <a:r>
              <a:rPr lang="fr-FR" dirty="0"/>
              <a:t>(le client à une idée sur la facture)</a:t>
            </a:r>
          </a:p>
          <a:p>
            <a:pPr marL="3429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lang="fr-FR" dirty="0"/>
              <a:t>Vue globale sur le </a:t>
            </a:r>
            <a:r>
              <a:rPr lang="fr-FR" dirty="0">
                <a:solidFill>
                  <a:srgbClr val="FF6600"/>
                </a:solidFill>
              </a:rPr>
              <a:t>nombre de compteur par localité </a:t>
            </a:r>
            <a:r>
              <a:rPr lang="fr-FR" dirty="0"/>
              <a:t>grâce  à la géolocalisation qui est embarquée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1ED8CD4-E6ED-4243-A85B-6480C5A8BEF2}" type="slidenum">
              <a:rPr lang="fr-FR" smtClean="0"/>
              <a:pPr algn="l"/>
              <a:t>12</a:t>
            </a:fld>
            <a:endParaRPr lang="fr-FR" dirty="0"/>
          </a:p>
        </p:txBody>
      </p:sp>
      <p:sp>
        <p:nvSpPr>
          <p:cNvPr id="11" name="object 6"/>
          <p:cNvSpPr txBox="1">
            <a:spLocks/>
          </p:cNvSpPr>
          <p:nvPr/>
        </p:nvSpPr>
        <p:spPr>
          <a:xfrm>
            <a:off x="1593974" y="304258"/>
            <a:ext cx="9725667" cy="50590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Avantages client</a:t>
            </a:r>
            <a:endParaRPr lang="fr-FR" sz="3200" b="1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6386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272554" y="0"/>
            <a:ext cx="1080135" cy="1114425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272554" y="1194155"/>
            <a:ext cx="1080135" cy="3970654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4A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273142" y="5277386"/>
            <a:ext cx="1079138" cy="1071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ZoneTexte 8"/>
          <p:cNvSpPr txBox="1"/>
          <p:nvPr/>
        </p:nvSpPr>
        <p:spPr>
          <a:xfrm>
            <a:off x="1626476" y="1447800"/>
            <a:ext cx="995592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342900" indent="-342900">
              <a:lnSpc>
                <a:spcPct val="100000"/>
              </a:lnSpc>
              <a:spcAft>
                <a:spcPts val="600"/>
              </a:spcAft>
              <a:buFont typeface="Arial" pitchFamily="34" charset="0"/>
              <a:buChar char="•"/>
              <a:defRPr sz="2400">
                <a:solidFill>
                  <a:srgbClr val="FF6600"/>
                </a:solidFill>
                <a:latin typeface="Helvetica 45"/>
              </a:defRPr>
            </a:lvl1pPr>
            <a:lvl2pPr lvl="1">
              <a:lnSpc>
                <a:spcPct val="150000"/>
              </a:lnSpc>
              <a:defRPr sz="2400">
                <a:latin typeface="Helvetica 45"/>
              </a:defRPr>
            </a:lvl2pPr>
          </a:lstStyle>
          <a:p>
            <a:r>
              <a:rPr lang="fr-FR" sz="2000" dirty="0">
                <a:solidFill>
                  <a:schemeClr val="tx1"/>
                </a:solidFill>
              </a:rPr>
              <a:t>Chaque compteur dispose d’une </a:t>
            </a:r>
            <a:r>
              <a:rPr lang="fr-FR" sz="2000" dirty="0"/>
              <a:t>puce</a:t>
            </a:r>
          </a:p>
          <a:p>
            <a:pPr marL="0" indent="0">
              <a:buNone/>
            </a:pPr>
            <a:endParaRPr lang="fr-FR" sz="2000" dirty="0">
              <a:solidFill>
                <a:schemeClr val="tx1"/>
              </a:solidFill>
            </a:endParaRPr>
          </a:p>
          <a:p>
            <a:r>
              <a:rPr lang="fr-FR" sz="2000" dirty="0">
                <a:solidFill>
                  <a:schemeClr val="tx1"/>
                </a:solidFill>
              </a:rPr>
              <a:t>Hébergement du </a:t>
            </a:r>
            <a:r>
              <a:rPr lang="fr-FR" sz="2000" dirty="0"/>
              <a:t>backend dans le Datacenter </a:t>
            </a:r>
            <a:r>
              <a:rPr lang="fr-FR" sz="2000" dirty="0">
                <a:solidFill>
                  <a:schemeClr val="tx1"/>
                </a:solidFill>
              </a:rPr>
              <a:t>(offre Cloud). Cependant nécessite du développement supplémentaire </a:t>
            </a:r>
          </a:p>
          <a:p>
            <a:endParaRPr lang="fr-FR" sz="2000" dirty="0"/>
          </a:p>
          <a:p>
            <a:r>
              <a:rPr lang="fr-FR" sz="2000" dirty="0"/>
              <a:t>consommation de la Data </a:t>
            </a:r>
            <a:r>
              <a:rPr lang="fr-FR" sz="2000" dirty="0">
                <a:solidFill>
                  <a:schemeClr val="tx1"/>
                </a:solidFill>
              </a:rPr>
              <a:t>(entre backend et reader, backend et clients, backend techniciens 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1ED8CD4-E6ED-4243-A85B-6480C5A8BEF2}" type="slidenum">
              <a:rPr lang="fr-FR" smtClean="0"/>
              <a:pPr algn="l"/>
              <a:t>13</a:t>
            </a:fld>
            <a:endParaRPr lang="fr-FR"/>
          </a:p>
        </p:txBody>
      </p:sp>
      <p:sp>
        <p:nvSpPr>
          <p:cNvPr id="11" name="object 6"/>
          <p:cNvSpPr txBox="1">
            <a:spLocks/>
          </p:cNvSpPr>
          <p:nvPr/>
        </p:nvSpPr>
        <p:spPr>
          <a:xfrm>
            <a:off x="1593974" y="304258"/>
            <a:ext cx="9725667" cy="50590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Avantages SONATEL</a:t>
            </a:r>
            <a:endParaRPr lang="fr-FR" sz="3200" b="1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0868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272554" y="0"/>
            <a:ext cx="1080135" cy="1114425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272554" y="1194155"/>
            <a:ext cx="1080135" cy="3970654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4A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273142" y="5277386"/>
            <a:ext cx="1079138" cy="1071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ZoneTexte 9"/>
          <p:cNvSpPr txBox="1"/>
          <p:nvPr/>
        </p:nvSpPr>
        <p:spPr>
          <a:xfrm>
            <a:off x="1676400" y="1979153"/>
            <a:ext cx="9982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342900" indent="-342900">
              <a:lnSpc>
                <a:spcPct val="100000"/>
              </a:lnSpc>
              <a:spcAft>
                <a:spcPts val="600"/>
              </a:spcAft>
              <a:buFont typeface="Arial" pitchFamily="34" charset="0"/>
              <a:buChar char="•"/>
              <a:defRPr sz="2400">
                <a:latin typeface="Helvetica 45"/>
              </a:defRPr>
            </a:lvl1pPr>
            <a:lvl2pPr lvl="1">
              <a:lnSpc>
                <a:spcPct val="150000"/>
              </a:lnSpc>
              <a:defRPr sz="2400">
                <a:latin typeface="Helvetica 45"/>
              </a:defRPr>
            </a:lvl2pPr>
          </a:lstStyle>
          <a:p>
            <a:pPr marL="0" indent="0">
              <a:buNone/>
            </a:pPr>
            <a:r>
              <a:rPr lang="fr-FR" dirty="0"/>
              <a:t>D’autres use cases sont possibles avec GPRS  :</a:t>
            </a:r>
          </a:p>
          <a:p>
            <a:r>
              <a:rPr lang="fr-FR" dirty="0">
                <a:solidFill>
                  <a:srgbClr val="FF6600"/>
                </a:solidFill>
              </a:rPr>
              <a:t>Boutons de satisfactions </a:t>
            </a:r>
            <a:r>
              <a:rPr lang="fr-FR" dirty="0"/>
              <a:t>clients (boutons smiley)</a:t>
            </a:r>
          </a:p>
          <a:p>
            <a:r>
              <a:rPr lang="fr-FR" dirty="0">
                <a:solidFill>
                  <a:srgbClr val="FF6600"/>
                </a:solidFill>
              </a:rPr>
              <a:t>Gestion de parking</a:t>
            </a:r>
          </a:p>
          <a:p>
            <a:r>
              <a:rPr lang="fr-FR" dirty="0"/>
              <a:t>Télé relève du niveau de </a:t>
            </a:r>
            <a:r>
              <a:rPr lang="fr-FR" dirty="0">
                <a:solidFill>
                  <a:srgbClr val="FF6600"/>
                </a:solidFill>
              </a:rPr>
              <a:t>carburant des cuves 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1ED8CD4-E6ED-4243-A85B-6480C5A8BEF2}" type="slidenum">
              <a:rPr lang="fr-FR" smtClean="0"/>
              <a:pPr algn="l"/>
              <a:t>14</a:t>
            </a:fld>
            <a:endParaRPr lang="fr-FR"/>
          </a:p>
        </p:txBody>
      </p:sp>
      <p:sp>
        <p:nvSpPr>
          <p:cNvPr id="11" name="object 6"/>
          <p:cNvSpPr txBox="1">
            <a:spLocks/>
          </p:cNvSpPr>
          <p:nvPr/>
        </p:nvSpPr>
        <p:spPr>
          <a:xfrm>
            <a:off x="1593974" y="304258"/>
            <a:ext cx="9725667" cy="50590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Perspectives </a:t>
            </a:r>
            <a:r>
              <a:rPr lang="fr-FR" sz="3200" b="1" dirty="0" err="1">
                <a:solidFill>
                  <a:srgbClr val="FF6600"/>
                </a:solidFill>
                <a:latin typeface="Trebuchet MS"/>
                <a:cs typeface="Trebuchet MS"/>
              </a:rPr>
              <a:t>IoT</a:t>
            </a:r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 vs GPRS</a:t>
            </a:r>
            <a:endParaRPr lang="fr-FR" sz="3200" b="1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25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272554" y="0"/>
            <a:ext cx="1080135" cy="1114425"/>
          </a:xfrm>
          <a:custGeom>
            <a:avLst/>
            <a:gdLst/>
            <a:ahLst/>
            <a:cxnLst/>
            <a:rect l="l" t="t" r="r" b="b"/>
            <a:pathLst>
              <a:path w="1080135" h="1114425">
                <a:moveTo>
                  <a:pt x="0" y="1114425"/>
                </a:moveTo>
                <a:lnTo>
                  <a:pt x="1079728" y="1114425"/>
                </a:lnTo>
                <a:lnTo>
                  <a:pt x="1079728" y="0"/>
                </a:lnTo>
                <a:lnTo>
                  <a:pt x="0" y="0"/>
                </a:lnTo>
                <a:lnTo>
                  <a:pt x="0" y="1114425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/>
          <p:nvPr/>
        </p:nvSpPr>
        <p:spPr>
          <a:xfrm>
            <a:off x="272554" y="1194155"/>
            <a:ext cx="1080135" cy="3970654"/>
          </a:xfrm>
          <a:custGeom>
            <a:avLst/>
            <a:gdLst/>
            <a:ahLst/>
            <a:cxnLst/>
            <a:rect l="l" t="t" r="r" b="b"/>
            <a:pathLst>
              <a:path w="1080135" h="3970654">
                <a:moveTo>
                  <a:pt x="0" y="0"/>
                </a:moveTo>
                <a:lnTo>
                  <a:pt x="1079728" y="0"/>
                </a:lnTo>
                <a:lnTo>
                  <a:pt x="1079728" y="3970274"/>
                </a:lnTo>
                <a:lnTo>
                  <a:pt x="0" y="3970274"/>
                </a:lnTo>
                <a:lnTo>
                  <a:pt x="0" y="0"/>
                </a:lnTo>
                <a:close/>
              </a:path>
            </a:pathLst>
          </a:custGeom>
          <a:solidFill>
            <a:srgbClr val="4AB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/>
          <p:cNvSpPr/>
          <p:nvPr/>
        </p:nvSpPr>
        <p:spPr>
          <a:xfrm>
            <a:off x="273142" y="5277386"/>
            <a:ext cx="1079138" cy="1071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ZoneTexte 9"/>
          <p:cNvSpPr txBox="1"/>
          <p:nvPr/>
        </p:nvSpPr>
        <p:spPr>
          <a:xfrm>
            <a:off x="1578208" y="1371600"/>
            <a:ext cx="99822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342900" indent="-342900">
              <a:lnSpc>
                <a:spcPct val="100000"/>
              </a:lnSpc>
              <a:spcAft>
                <a:spcPts val="600"/>
              </a:spcAft>
              <a:buFont typeface="Arial" pitchFamily="34" charset="0"/>
              <a:buChar char="•"/>
              <a:defRPr sz="2400">
                <a:latin typeface="Helvetica 45"/>
              </a:defRPr>
            </a:lvl1pPr>
            <a:lvl2pPr lvl="1">
              <a:lnSpc>
                <a:spcPct val="150000"/>
              </a:lnSpc>
              <a:defRPr sz="2400">
                <a:latin typeface="Helvetica 45"/>
              </a:defRPr>
            </a:lvl2pPr>
          </a:lstStyle>
          <a:p>
            <a:r>
              <a:rPr lang="fr-FR" dirty="0">
                <a:solidFill>
                  <a:srgbClr val="FF6600"/>
                </a:solidFill>
              </a:rPr>
              <a:t>Durée de batterie moins performante </a:t>
            </a:r>
            <a:r>
              <a:rPr lang="fr-FR" dirty="0"/>
              <a:t>si beaucoup de messages sont envoyés (comparé aux </a:t>
            </a:r>
            <a:r>
              <a:rPr lang="fr-FR" dirty="0">
                <a:solidFill>
                  <a:srgbClr val="FF6600"/>
                </a:solidFill>
              </a:rPr>
              <a:t>solutions </a:t>
            </a:r>
            <a:r>
              <a:rPr lang="fr-FR" dirty="0" err="1">
                <a:solidFill>
                  <a:srgbClr val="FF6600"/>
                </a:solidFill>
              </a:rPr>
              <a:t>LoRA</a:t>
            </a:r>
            <a:r>
              <a:rPr lang="fr-FR" dirty="0">
                <a:solidFill>
                  <a:srgbClr val="FF6600"/>
                </a:solidFill>
              </a:rPr>
              <a:t>)</a:t>
            </a:r>
          </a:p>
          <a:p>
            <a:r>
              <a:rPr lang="fr-FR" dirty="0"/>
              <a:t>Solution </a:t>
            </a:r>
            <a:r>
              <a:rPr lang="fr-FR" dirty="0">
                <a:solidFill>
                  <a:srgbClr val="FF6600"/>
                </a:solidFill>
              </a:rPr>
              <a:t>très coûteuse</a:t>
            </a:r>
          </a:p>
          <a:p>
            <a:r>
              <a:rPr lang="fr-FR" dirty="0"/>
              <a:t>Dépendant du </a:t>
            </a:r>
            <a:r>
              <a:rPr lang="fr-FR" dirty="0">
                <a:solidFill>
                  <a:srgbClr val="FF6600"/>
                </a:solidFill>
              </a:rPr>
              <a:t>réseau 2G</a:t>
            </a:r>
          </a:p>
          <a:p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1ED8CD4-E6ED-4243-A85B-6480C5A8BEF2}" type="slidenum">
              <a:rPr lang="fr-FR" smtClean="0"/>
              <a:pPr algn="l"/>
              <a:t>15</a:t>
            </a:fld>
            <a:endParaRPr lang="fr-FR"/>
          </a:p>
        </p:txBody>
      </p:sp>
      <p:sp>
        <p:nvSpPr>
          <p:cNvPr id="11" name="object 6"/>
          <p:cNvSpPr txBox="1">
            <a:spLocks/>
          </p:cNvSpPr>
          <p:nvPr/>
        </p:nvSpPr>
        <p:spPr>
          <a:xfrm>
            <a:off x="1593974" y="304258"/>
            <a:ext cx="9725667" cy="50590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Inconvénients</a:t>
            </a:r>
            <a:endParaRPr lang="fr-FR" sz="3200" b="1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716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B237B-2D6B-A78F-0717-FEA3148F1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B3203D5-2947-EB5A-56BB-B3D76B31711E}"/>
              </a:ext>
            </a:extLst>
          </p:cNvPr>
          <p:cNvSpPr/>
          <p:nvPr/>
        </p:nvSpPr>
        <p:spPr>
          <a:xfrm>
            <a:off x="143970" y="6247864"/>
            <a:ext cx="717458" cy="4818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9FD872-9016-C9E6-EA36-FE97798D348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114801" y="6323629"/>
            <a:ext cx="2804160" cy="342900"/>
          </a:xfrm>
        </p:spPr>
        <p:txBody>
          <a:bodyPr/>
          <a:lstStyle/>
          <a:p>
            <a:fld id="{B6F15528-21DE-4FAA-801E-634DDDAF4B2B}" type="slidenum">
              <a:rPr lang="fr-FR" smtClean="0"/>
              <a:t>2</a:t>
            </a:fld>
            <a:endParaRPr lang="fr-FR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0920B10-FB2D-8968-A1C3-D7E480BAB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2B35CC94-717A-0E6C-4D58-475C76B56EB1}"/>
              </a:ext>
            </a:extLst>
          </p:cNvPr>
          <p:cNvSpPr txBox="1"/>
          <p:nvPr/>
        </p:nvSpPr>
        <p:spPr>
          <a:xfrm>
            <a:off x="143970" y="76200"/>
            <a:ext cx="859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FF6600"/>
                </a:solidFill>
              </a:rPr>
              <a:t>Solution Smart water </a:t>
            </a:r>
            <a:r>
              <a:rPr lang="fr-FR" sz="2400" b="1" dirty="0" err="1">
                <a:solidFill>
                  <a:srgbClr val="FF6600"/>
                </a:solidFill>
              </a:rPr>
              <a:t>metering</a:t>
            </a:r>
            <a:r>
              <a:rPr lang="fr-FR" sz="2400" b="1" dirty="0">
                <a:solidFill>
                  <a:srgbClr val="FF6600"/>
                </a:solidFill>
              </a:rPr>
              <a:t> testé sur la 2G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8DB178-3C5E-E273-DB49-E522DB54418D}"/>
              </a:ext>
            </a:extLst>
          </p:cNvPr>
          <p:cNvSpPr/>
          <p:nvPr/>
        </p:nvSpPr>
        <p:spPr>
          <a:xfrm>
            <a:off x="8127842" y="1428734"/>
            <a:ext cx="3657705" cy="457615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 45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19DAF-6D7B-ABCF-4B37-CF03619B5D73}"/>
              </a:ext>
            </a:extLst>
          </p:cNvPr>
          <p:cNvSpPr/>
          <p:nvPr/>
        </p:nvSpPr>
        <p:spPr>
          <a:xfrm>
            <a:off x="4497623" y="1371600"/>
            <a:ext cx="3363305" cy="46166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latin typeface="Helvetica 45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6C65E-0D25-BB6C-86D9-B958EACA2056}"/>
              </a:ext>
            </a:extLst>
          </p:cNvPr>
          <p:cNvSpPr/>
          <p:nvPr/>
        </p:nvSpPr>
        <p:spPr>
          <a:xfrm>
            <a:off x="1578900" y="1416261"/>
            <a:ext cx="2514600" cy="4616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Helvetica 45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F1DFAEF-1D63-0D52-6D7F-2B57A26F1CED}"/>
              </a:ext>
            </a:extLst>
          </p:cNvPr>
          <p:cNvSpPr/>
          <p:nvPr/>
        </p:nvSpPr>
        <p:spPr>
          <a:xfrm>
            <a:off x="1805386" y="2768199"/>
            <a:ext cx="1906368" cy="17504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Helvetica 45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418E5A79-DB78-9EC2-58CE-1EE841B3C998}"/>
              </a:ext>
            </a:extLst>
          </p:cNvPr>
          <p:cNvSpPr/>
          <p:nvPr/>
        </p:nvSpPr>
        <p:spPr>
          <a:xfrm>
            <a:off x="5400140" y="2860957"/>
            <a:ext cx="1305460" cy="1657672"/>
          </a:xfrm>
          <a:prstGeom prst="rect">
            <a:avLst/>
          </a:prstGeom>
          <a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Helvetica 45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A93C8121-46F6-05B6-C2A7-BA40AD1636DA}"/>
              </a:ext>
            </a:extLst>
          </p:cNvPr>
          <p:cNvSpPr/>
          <p:nvPr/>
        </p:nvSpPr>
        <p:spPr>
          <a:xfrm>
            <a:off x="10111757" y="2768199"/>
            <a:ext cx="41275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Helvetica 45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39253BDF-B68D-B6A7-6F62-2BB3A829B3EC}"/>
              </a:ext>
            </a:extLst>
          </p:cNvPr>
          <p:cNvSpPr/>
          <p:nvPr/>
        </p:nvSpPr>
        <p:spPr>
          <a:xfrm>
            <a:off x="9299700" y="3030621"/>
            <a:ext cx="628650" cy="6492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Helvetica 45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253D8885-3D08-DA0F-32C8-293EE089D212}"/>
              </a:ext>
            </a:extLst>
          </p:cNvPr>
          <p:cNvSpPr/>
          <p:nvPr/>
        </p:nvSpPr>
        <p:spPr>
          <a:xfrm>
            <a:off x="10271654" y="3439790"/>
            <a:ext cx="412750" cy="55403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Helvetica 45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18E85FE3-FFDB-783B-D1D1-944618E89661}"/>
              </a:ext>
            </a:extLst>
          </p:cNvPr>
          <p:cNvSpPr/>
          <p:nvPr/>
        </p:nvSpPr>
        <p:spPr>
          <a:xfrm>
            <a:off x="9690617" y="3766566"/>
            <a:ext cx="412750" cy="5556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Helvetica 45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4557D80-3349-20F1-DA43-5E7E021E7313}"/>
              </a:ext>
            </a:extLst>
          </p:cNvPr>
          <p:cNvSpPr/>
          <p:nvPr/>
        </p:nvSpPr>
        <p:spPr>
          <a:xfrm>
            <a:off x="3576995" y="3634407"/>
            <a:ext cx="1528405" cy="485140"/>
          </a:xfrm>
          <a:custGeom>
            <a:avLst/>
            <a:gdLst/>
            <a:ahLst/>
            <a:cxnLst/>
            <a:rect l="l" t="t" r="r" b="b"/>
            <a:pathLst>
              <a:path w="852170" h="485139">
                <a:moveTo>
                  <a:pt x="0" y="242316"/>
                </a:moveTo>
                <a:lnTo>
                  <a:pt x="242315" y="0"/>
                </a:lnTo>
                <a:lnTo>
                  <a:pt x="242315" y="121158"/>
                </a:lnTo>
                <a:lnTo>
                  <a:pt x="609815" y="121158"/>
                </a:lnTo>
                <a:lnTo>
                  <a:pt x="609815" y="0"/>
                </a:lnTo>
                <a:lnTo>
                  <a:pt x="852131" y="242316"/>
                </a:lnTo>
                <a:lnTo>
                  <a:pt x="609815" y="484632"/>
                </a:lnTo>
                <a:lnTo>
                  <a:pt x="609815" y="363474"/>
                </a:lnTo>
                <a:lnTo>
                  <a:pt x="242315" y="363474"/>
                </a:lnTo>
                <a:lnTo>
                  <a:pt x="242315" y="484632"/>
                </a:lnTo>
                <a:lnTo>
                  <a:pt x="0" y="242316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>
              <a:latin typeface="Helvetica 45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5A838003-FE66-89B3-09B6-D1B0E93CADB7}"/>
              </a:ext>
            </a:extLst>
          </p:cNvPr>
          <p:cNvSpPr txBox="1"/>
          <p:nvPr/>
        </p:nvSpPr>
        <p:spPr>
          <a:xfrm>
            <a:off x="5218521" y="5075319"/>
            <a:ext cx="192151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000" b="1" spc="-225" dirty="0">
                <a:latin typeface="Helvetica 45"/>
                <a:cs typeface="DejaVu Sans"/>
              </a:rPr>
              <a:t>Réseau  2G</a:t>
            </a:r>
            <a:endParaRPr sz="2000" b="1" dirty="0">
              <a:latin typeface="Helvetica 45"/>
              <a:cs typeface="DejaVu Sans"/>
            </a:endParaRPr>
          </a:p>
        </p:txBody>
      </p:sp>
      <p:sp>
        <p:nvSpPr>
          <p:cNvPr id="22" name="object 19">
            <a:extLst>
              <a:ext uri="{FF2B5EF4-FFF2-40B4-BE49-F238E27FC236}">
                <a16:creationId xmlns:a16="http://schemas.microsoft.com/office/drawing/2014/main" id="{1F0438F3-9A07-240E-D2AA-B68DEA3FD939}"/>
              </a:ext>
            </a:extLst>
          </p:cNvPr>
          <p:cNvSpPr txBox="1"/>
          <p:nvPr/>
        </p:nvSpPr>
        <p:spPr>
          <a:xfrm>
            <a:off x="3742234" y="3054354"/>
            <a:ext cx="1149667" cy="28918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155" dirty="0">
                <a:latin typeface="Helvetica 45"/>
                <a:cs typeface="DejaVu Sans"/>
              </a:rPr>
              <a:t>G</a:t>
            </a:r>
            <a:r>
              <a:rPr b="1" spc="-90" dirty="0">
                <a:latin typeface="Helvetica 45"/>
                <a:cs typeface="DejaVu Sans"/>
              </a:rPr>
              <a:t>P</a:t>
            </a:r>
            <a:r>
              <a:rPr b="1" spc="-160" dirty="0">
                <a:latin typeface="Helvetica 45"/>
                <a:cs typeface="DejaVu Sans"/>
              </a:rPr>
              <a:t>R</a:t>
            </a:r>
            <a:r>
              <a:rPr b="1" spc="-180" dirty="0">
                <a:latin typeface="Helvetica 45"/>
                <a:cs typeface="DejaVu Sans"/>
              </a:rPr>
              <a:t>S</a:t>
            </a:r>
            <a:endParaRPr b="1" dirty="0">
              <a:latin typeface="Helvetica 45"/>
              <a:cs typeface="DejaVu San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D295EA-6487-C5F3-60A1-99919C100757}"/>
              </a:ext>
            </a:extLst>
          </p:cNvPr>
          <p:cNvSpPr/>
          <p:nvPr/>
        </p:nvSpPr>
        <p:spPr>
          <a:xfrm>
            <a:off x="1872941" y="4674733"/>
            <a:ext cx="2220559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Helvetica 45"/>
              </a:rPr>
              <a:t>compteur + lecteur avec puce Orange 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CF858D-6633-58F4-D812-C930E671F6C7}"/>
              </a:ext>
            </a:extLst>
          </p:cNvPr>
          <p:cNvSpPr/>
          <p:nvPr/>
        </p:nvSpPr>
        <p:spPr>
          <a:xfrm>
            <a:off x="1788180" y="1671282"/>
            <a:ext cx="2081641" cy="4541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Helvetica 45"/>
              </a:rPr>
              <a:t>Utilisateur final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0D9FD3-D62E-9DCB-D4D2-EDED25E81D36}"/>
              </a:ext>
            </a:extLst>
          </p:cNvPr>
          <p:cNvSpPr/>
          <p:nvPr/>
        </p:nvSpPr>
        <p:spPr>
          <a:xfrm>
            <a:off x="5124059" y="1671282"/>
            <a:ext cx="2332688" cy="45412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Helvetica 45"/>
              </a:rPr>
              <a:t>Orange Sénégal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7C4E6D-D0C4-C5CF-79EB-1DA75C999AC1}"/>
              </a:ext>
            </a:extLst>
          </p:cNvPr>
          <p:cNvSpPr/>
          <p:nvPr/>
        </p:nvSpPr>
        <p:spPr>
          <a:xfrm>
            <a:off x="8636215" y="1671282"/>
            <a:ext cx="2584269" cy="39147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Helvetica 45"/>
              </a:rPr>
              <a:t>Orange Egypte 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A6376EA4-BC6A-BADD-57C2-4D7A2012CB34}"/>
              </a:ext>
            </a:extLst>
          </p:cNvPr>
          <p:cNvSpPr/>
          <p:nvPr/>
        </p:nvSpPr>
        <p:spPr>
          <a:xfrm>
            <a:off x="7144945" y="3565402"/>
            <a:ext cx="2006055" cy="485140"/>
          </a:xfrm>
          <a:custGeom>
            <a:avLst/>
            <a:gdLst/>
            <a:ahLst/>
            <a:cxnLst/>
            <a:rect l="l" t="t" r="r" b="b"/>
            <a:pathLst>
              <a:path w="852170" h="485139">
                <a:moveTo>
                  <a:pt x="0" y="242316"/>
                </a:moveTo>
                <a:lnTo>
                  <a:pt x="242315" y="0"/>
                </a:lnTo>
                <a:lnTo>
                  <a:pt x="242315" y="121158"/>
                </a:lnTo>
                <a:lnTo>
                  <a:pt x="609815" y="121158"/>
                </a:lnTo>
                <a:lnTo>
                  <a:pt x="609815" y="0"/>
                </a:lnTo>
                <a:lnTo>
                  <a:pt x="852131" y="242316"/>
                </a:lnTo>
                <a:lnTo>
                  <a:pt x="609815" y="484632"/>
                </a:lnTo>
                <a:lnTo>
                  <a:pt x="609815" y="363474"/>
                </a:lnTo>
                <a:lnTo>
                  <a:pt x="242315" y="363474"/>
                </a:lnTo>
                <a:lnTo>
                  <a:pt x="242315" y="484632"/>
                </a:lnTo>
                <a:lnTo>
                  <a:pt x="0" y="242316"/>
                </a:lnTo>
                <a:close/>
              </a:path>
            </a:pathLst>
          </a:custGeom>
          <a:solidFill>
            <a:srgbClr val="00B050"/>
          </a:solidFill>
          <a:ln w="12700">
            <a:solidFill>
              <a:srgbClr val="538235"/>
            </a:solidFill>
          </a:ln>
        </p:spPr>
        <p:txBody>
          <a:bodyPr wrap="square" lIns="0" tIns="0" rIns="0" bIns="0" rtlCol="0"/>
          <a:lstStyle/>
          <a:p>
            <a:endParaRPr>
              <a:latin typeface="Helvetica 45"/>
            </a:endParaRPr>
          </a:p>
        </p:txBody>
      </p:sp>
      <p:sp>
        <p:nvSpPr>
          <p:cNvPr id="36" name="object 19">
            <a:extLst>
              <a:ext uri="{FF2B5EF4-FFF2-40B4-BE49-F238E27FC236}">
                <a16:creationId xmlns:a16="http://schemas.microsoft.com/office/drawing/2014/main" id="{ADABDD84-CB45-5EF6-0317-F4D990C4C945}"/>
              </a:ext>
            </a:extLst>
          </p:cNvPr>
          <p:cNvSpPr txBox="1"/>
          <p:nvPr/>
        </p:nvSpPr>
        <p:spPr>
          <a:xfrm>
            <a:off x="7441507" y="2899129"/>
            <a:ext cx="1378267" cy="2891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fr-FR" b="1" spc="-155" dirty="0">
                <a:latin typeface="Helvetica 45"/>
                <a:cs typeface="DejaVu Sans"/>
              </a:rPr>
              <a:t>Internet </a:t>
            </a:r>
            <a:r>
              <a:rPr lang="fr-FR" b="1" spc="-155" dirty="0" err="1">
                <a:latin typeface="Helvetica 45"/>
                <a:cs typeface="DejaVu Sans"/>
              </a:rPr>
              <a:t>https</a:t>
            </a:r>
            <a:r>
              <a:rPr lang="fr-FR" b="1" spc="-155" dirty="0">
                <a:latin typeface="Helvetica 45"/>
                <a:cs typeface="DejaVu Sans"/>
              </a:rPr>
              <a:t>//</a:t>
            </a:r>
            <a:endParaRPr b="1" dirty="0">
              <a:latin typeface="Helvetica 45"/>
              <a:cs typeface="DejaVu Sans"/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AB8B1529-3B77-A640-E0A5-947A33D8E839}"/>
              </a:ext>
            </a:extLst>
          </p:cNvPr>
          <p:cNvSpPr txBox="1"/>
          <p:nvPr/>
        </p:nvSpPr>
        <p:spPr>
          <a:xfrm>
            <a:off x="8608507" y="4974427"/>
            <a:ext cx="28214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400" b="1" spc="-225" dirty="0">
                <a:latin typeface="Helvetica 45"/>
                <a:cs typeface="DejaVu Sans"/>
              </a:rPr>
              <a:t>Serveurs applicatifs </a:t>
            </a:r>
            <a:r>
              <a:rPr lang="fr-FR" sz="2400" b="1" spc="-225" dirty="0" err="1">
                <a:latin typeface="Helvetica 45"/>
                <a:cs typeface="DejaVu Sans"/>
              </a:rPr>
              <a:t>IoT</a:t>
            </a:r>
            <a:endParaRPr sz="2400" b="1" dirty="0">
              <a:latin typeface="Helvetica 45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64342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0805" y="6309735"/>
            <a:ext cx="807396" cy="5059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800" y="914400"/>
            <a:ext cx="6397295" cy="489428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spcBef>
                <a:spcPts val="385"/>
              </a:spcBef>
              <a:spcAft>
                <a:spcPts val="600"/>
              </a:spcAft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fr-FR" sz="2400" spc="-16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L’intervalle de transmission 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des données est </a:t>
            </a:r>
            <a:r>
              <a:rPr lang="fr-FR" sz="2400" spc="-16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configurable </a:t>
            </a:r>
            <a:r>
              <a:rPr lang="fr-FR" sz="2400" spc="-135" dirty="0">
                <a:latin typeface="Helvetica 45"/>
                <a:cs typeface="Times New Roman" panose="02020603050405020304" pitchFamily="18" charset="0"/>
                <a:sym typeface="Wingdings" pitchFamily="2" charset="2"/>
              </a:rPr>
              <a:t> impacte sur la </a:t>
            </a:r>
            <a:r>
              <a:rPr lang="fr-FR" sz="2400" spc="-13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  <a:sym typeface="Wingdings" pitchFamily="2" charset="2"/>
              </a:rPr>
              <a:t>durée de vie de la batterie</a:t>
            </a:r>
            <a:endParaRPr lang="fr-FR" sz="2400" spc="-135" dirty="0">
              <a:solidFill>
                <a:srgbClr val="FF6600"/>
              </a:solidFill>
              <a:latin typeface="Helvetica 45"/>
              <a:cs typeface="Times New Roman" panose="02020603050405020304" pitchFamily="18" charset="0"/>
            </a:endParaRPr>
          </a:p>
          <a:p>
            <a:pPr marL="355600" marR="5080" indent="-342900">
              <a:spcBef>
                <a:spcPts val="385"/>
              </a:spcBef>
              <a:spcAft>
                <a:spcPts val="600"/>
              </a:spcAft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fr-FR" sz="2400" spc="-135" dirty="0">
                <a:latin typeface="Helvetica 45"/>
                <a:cs typeface="Times New Roman" panose="02020603050405020304" pitchFamily="18" charset="0"/>
              </a:rPr>
              <a:t>P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ar exemple , </a:t>
            </a:r>
            <a:r>
              <a:rPr lang="fr-FR" sz="2400" spc="-170" dirty="0">
                <a:latin typeface="Helvetica 45"/>
                <a:cs typeface="Times New Roman" panose="02020603050405020304" pitchFamily="18" charset="0"/>
              </a:rPr>
              <a:t>si le lecteur est configuré pour un envoi </a:t>
            </a:r>
            <a:r>
              <a:rPr lang="fr-FR" sz="2400" spc="-200" dirty="0">
                <a:latin typeface="Helvetica 45"/>
                <a:cs typeface="Times New Roman" panose="02020603050405020304" pitchFamily="18" charset="0"/>
              </a:rPr>
              <a:t>chaque</a:t>
            </a:r>
            <a:r>
              <a:rPr lang="fr-FR" sz="2400" spc="-215" dirty="0">
                <a:latin typeface="Helvetica 45"/>
                <a:cs typeface="Times New Roman" panose="02020603050405020304" pitchFamily="18" charset="0"/>
              </a:rPr>
              <a:t>10 </a:t>
            </a:r>
            <a:r>
              <a:rPr lang="fr-FR" sz="2400" spc="-160" dirty="0">
                <a:latin typeface="Helvetica 45"/>
                <a:cs typeface="Times New Roman" panose="02020603050405020304" pitchFamily="18" charset="0"/>
              </a:rPr>
              <a:t>min et </a:t>
            </a:r>
            <a:r>
              <a:rPr lang="fr-FR" sz="2400" spc="-170" dirty="0">
                <a:latin typeface="Helvetica 45"/>
                <a:cs typeface="Times New Roman" panose="02020603050405020304" pitchFamily="18" charset="0"/>
              </a:rPr>
              <a:t>chaque</a:t>
            </a:r>
            <a:r>
              <a:rPr lang="fr-FR" sz="2400" spc="-110" dirty="0">
                <a:latin typeface="Helvetica 45"/>
                <a:cs typeface="Times New Roman" panose="02020603050405020304" pitchFamily="18" charset="0"/>
              </a:rPr>
              <a:t> </a:t>
            </a:r>
            <a:r>
              <a:rPr lang="fr-FR" sz="2400" spc="-190" dirty="0">
                <a:latin typeface="Helvetica 45"/>
                <a:cs typeface="Times New Roman" panose="02020603050405020304" pitchFamily="18" charset="0"/>
              </a:rPr>
              <a:t>jour, 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la batterie pourra tenir </a:t>
            </a:r>
            <a:r>
              <a:rPr lang="fr-FR" sz="2400" spc="-16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5 ans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 </a:t>
            </a:r>
            <a:endParaRPr sz="2400" dirty="0">
              <a:latin typeface="Helvetica 45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385"/>
              </a:spcBef>
              <a:spcAft>
                <a:spcPts val="600"/>
              </a:spcAft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75" dirty="0">
                <a:latin typeface="Helvetica 45"/>
                <a:cs typeface="Times New Roman" panose="02020603050405020304" pitchFamily="18" charset="0"/>
              </a:rPr>
              <a:t>Su</a:t>
            </a:r>
            <a:r>
              <a:rPr lang="fr-FR" sz="2400" spc="-175" dirty="0">
                <a:latin typeface="Helvetica 45"/>
                <a:cs typeface="Times New Roman" panose="02020603050405020304" pitchFamily="18" charset="0"/>
              </a:rPr>
              <a:t>pporte </a:t>
            </a:r>
            <a:r>
              <a:rPr lang="fr-FR" sz="2400" spc="-17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différents modèles </a:t>
            </a:r>
            <a:r>
              <a:rPr lang="fr-FR" sz="2400" spc="-175" dirty="0">
                <a:latin typeface="Helvetica 45"/>
                <a:cs typeface="Times New Roman" panose="02020603050405020304" pitchFamily="18" charset="0"/>
              </a:rPr>
              <a:t>et </a:t>
            </a:r>
            <a:r>
              <a:rPr lang="fr-FR" sz="2400" spc="-17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taille de compteur </a:t>
            </a:r>
            <a:endParaRPr sz="2400" dirty="0">
              <a:solidFill>
                <a:srgbClr val="FF6600"/>
              </a:solidFill>
              <a:latin typeface="Helvetica 45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384"/>
              </a:spcBef>
              <a:spcAft>
                <a:spcPts val="600"/>
              </a:spcAft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lang="fr-FR" sz="2400" spc="-17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Étanche</a:t>
            </a:r>
            <a:r>
              <a:rPr lang="fr-FR" sz="2400" spc="-175" dirty="0">
                <a:latin typeface="Helvetica 45"/>
                <a:cs typeface="Times New Roman" panose="02020603050405020304" pitchFamily="18" charset="0"/>
              </a:rPr>
              <a:t> à l’eau et à la poussière (IP68)</a:t>
            </a:r>
          </a:p>
          <a:p>
            <a:pPr marL="355600" indent="-342900">
              <a:spcBef>
                <a:spcPts val="380"/>
              </a:spcBef>
              <a:spcAft>
                <a:spcPts val="600"/>
              </a:spcAft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lang="fr-FR" sz="2400" spc="-14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Résistant aux vibrations</a:t>
            </a:r>
          </a:p>
          <a:p>
            <a:pPr marL="355600" indent="-342900">
              <a:spcBef>
                <a:spcPts val="380"/>
              </a:spcBef>
              <a:spcAft>
                <a:spcPts val="600"/>
              </a:spcAft>
              <a:buFont typeface="Arial"/>
              <a:buChar char="•"/>
              <a:tabLst>
                <a:tab pos="354965" algn="l"/>
                <a:tab pos="356235" algn="l"/>
              </a:tabLst>
            </a:pPr>
            <a:r>
              <a:rPr sz="2400" spc="-200" dirty="0">
                <a:latin typeface="Helvetica 45"/>
                <a:cs typeface="Times New Roman" panose="02020603050405020304" pitchFamily="18" charset="0"/>
              </a:rPr>
              <a:t>Temperature </a:t>
            </a:r>
            <a:r>
              <a:rPr lang="fr-FR" sz="2400" spc="-204" dirty="0">
                <a:latin typeface="Helvetica 45"/>
                <a:cs typeface="Times New Roman" panose="02020603050405020304" pitchFamily="18" charset="0"/>
              </a:rPr>
              <a:t> entre </a:t>
            </a:r>
            <a:r>
              <a:rPr sz="2400" spc="-160" dirty="0">
                <a:latin typeface="Helvetica 45"/>
                <a:cs typeface="Times New Roman" panose="02020603050405020304" pitchFamily="18" charset="0"/>
              </a:rPr>
              <a:t> </a:t>
            </a:r>
            <a:r>
              <a:rPr sz="2400" spc="-170" dirty="0">
                <a:latin typeface="Helvetica 45"/>
                <a:cs typeface="Times New Roman" panose="02020603050405020304" pitchFamily="18" charset="0"/>
              </a:rPr>
              <a:t>-10 </a:t>
            </a:r>
            <a:r>
              <a:rPr lang="fr-FR" sz="2400" spc="-120" dirty="0">
                <a:latin typeface="Helvetica 45"/>
                <a:cs typeface="Times New Roman" panose="02020603050405020304" pitchFamily="18" charset="0"/>
              </a:rPr>
              <a:t> et </a:t>
            </a:r>
            <a:r>
              <a:rPr sz="2400" spc="-215" dirty="0">
                <a:latin typeface="Helvetica 45"/>
                <a:cs typeface="Times New Roman" panose="02020603050405020304" pitchFamily="18" charset="0"/>
              </a:rPr>
              <a:t>65</a:t>
            </a:r>
            <a:r>
              <a:rPr lang="fr-FR" sz="2400" spc="35" dirty="0">
                <a:latin typeface="Helvetica 45"/>
                <a:cs typeface="Times New Roman" panose="02020603050405020304" pitchFamily="18" charset="0"/>
              </a:rPr>
              <a:t>°C</a:t>
            </a:r>
            <a:endParaRPr sz="2400" dirty="0">
              <a:latin typeface="Helvetica 45"/>
              <a:cs typeface="Times New Roman" panose="02020603050405020304" pitchFamily="18" charset="0"/>
            </a:endParaRPr>
          </a:p>
          <a:p>
            <a:pPr marL="355600" indent="-342900">
              <a:spcBef>
                <a:spcPts val="385"/>
              </a:spcBef>
              <a:spcAft>
                <a:spcPts val="600"/>
              </a:spcAft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fr-FR" sz="2400" spc="-170" dirty="0">
                <a:latin typeface="Helvetica 45"/>
                <a:cs typeface="Times New Roman" panose="02020603050405020304" pitchFamily="18" charset="0"/>
              </a:rPr>
              <a:t>Supporte uniquement le </a:t>
            </a:r>
            <a:r>
              <a:rPr lang="fr-FR" sz="2400" spc="-170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GPRS </a:t>
            </a:r>
            <a:endParaRPr sz="2400" dirty="0">
              <a:solidFill>
                <a:srgbClr val="FF6600"/>
              </a:solidFill>
              <a:latin typeface="Helvetica 45"/>
              <a:cs typeface="Times New Roman" panose="02020603050405020304" pitchFamily="18" charset="0"/>
            </a:endParaRPr>
          </a:p>
        </p:txBody>
      </p:sp>
      <p:sp>
        <p:nvSpPr>
          <p:cNvPr id="13" name="object 6"/>
          <p:cNvSpPr txBox="1">
            <a:spLocks/>
          </p:cNvSpPr>
          <p:nvPr/>
        </p:nvSpPr>
        <p:spPr>
          <a:xfrm>
            <a:off x="228600" y="181603"/>
            <a:ext cx="6786270" cy="50590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Le lecteur (</a:t>
            </a:r>
            <a:r>
              <a:rPr lang="fr-FR" sz="3200" b="1" dirty="0" err="1">
                <a:solidFill>
                  <a:srgbClr val="FF6600"/>
                </a:solidFill>
                <a:latin typeface="Trebuchet MS"/>
                <a:cs typeface="Trebuchet MS"/>
              </a:rPr>
              <a:t>reader</a:t>
            </a:r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)</a:t>
            </a:r>
          </a:p>
        </p:txBody>
      </p:sp>
      <p:grpSp>
        <p:nvGrpSpPr>
          <p:cNvPr id="17" name="Groupe 16"/>
          <p:cNvGrpSpPr/>
          <p:nvPr/>
        </p:nvGrpSpPr>
        <p:grpSpPr>
          <a:xfrm>
            <a:off x="8092319" y="1114425"/>
            <a:ext cx="3444119" cy="1985327"/>
            <a:chOff x="8092319" y="1114425"/>
            <a:chExt cx="3444119" cy="1985327"/>
          </a:xfrm>
        </p:grpSpPr>
        <p:sp>
          <p:nvSpPr>
            <p:cNvPr id="8" name="object 8"/>
            <p:cNvSpPr/>
            <p:nvPr/>
          </p:nvSpPr>
          <p:spPr>
            <a:xfrm>
              <a:off x="8092319" y="1114425"/>
              <a:ext cx="3444119" cy="1985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Ellipse 14"/>
            <p:cNvSpPr/>
            <p:nvPr/>
          </p:nvSpPr>
          <p:spPr>
            <a:xfrm>
              <a:off x="9128578" y="1562416"/>
              <a:ext cx="13716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8168519" y="3657600"/>
            <a:ext cx="3581400" cy="2045792"/>
            <a:chOff x="8168519" y="3657600"/>
            <a:chExt cx="3581400" cy="2045792"/>
          </a:xfrm>
        </p:grpSpPr>
        <p:sp>
          <p:nvSpPr>
            <p:cNvPr id="10" name="object 10"/>
            <p:cNvSpPr/>
            <p:nvPr/>
          </p:nvSpPr>
          <p:spPr>
            <a:xfrm>
              <a:off x="8168519" y="3657600"/>
              <a:ext cx="3581400" cy="20457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Ellipse 15"/>
            <p:cNvSpPr/>
            <p:nvPr/>
          </p:nvSpPr>
          <p:spPr>
            <a:xfrm>
              <a:off x="9280978" y="3766096"/>
              <a:ext cx="137160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Espace réservé du numéro de diapositive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1ED8CD4-E6ED-4243-A85B-6480C5A8BEF2}" type="slidenum">
              <a:rPr lang="fr-FR" smtClean="0"/>
              <a:pPr algn="l"/>
              <a:t>3</a:t>
            </a:fld>
            <a:endParaRPr lang="fr-FR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9911" y="6200683"/>
            <a:ext cx="869858" cy="558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65368" y="842083"/>
            <a:ext cx="6569063" cy="5355952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>
            <a:defPPr>
              <a:defRPr lang="fr-FR"/>
            </a:defPPr>
            <a:lvl1pPr marL="355600" marR="5080" indent="-342900">
              <a:spcBef>
                <a:spcPts val="385"/>
              </a:spcBef>
              <a:spcAft>
                <a:spcPts val="600"/>
              </a:spcAft>
              <a:buFont typeface="Arial"/>
              <a:buChar char="•"/>
              <a:tabLst>
                <a:tab pos="354965" algn="l"/>
                <a:tab pos="355600" algn="l"/>
              </a:tabLst>
              <a:defRPr sz="2400" spc="-165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defRPr>
            </a:lvl1pPr>
          </a:lstStyle>
          <a:p>
            <a:r>
              <a:rPr lang="fr-FR" dirty="0" err="1">
                <a:solidFill>
                  <a:schemeClr val="tx1"/>
                </a:solidFill>
              </a:rPr>
              <a:t>Backend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/>
              <a:t>sécurisé (</a:t>
            </a:r>
            <a:r>
              <a:rPr lang="fr-FR" dirty="0" err="1"/>
              <a:t>https</a:t>
            </a:r>
            <a:r>
              <a:rPr lang="fr-FR" dirty="0"/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Accessible via </a:t>
            </a:r>
            <a:r>
              <a:rPr lang="fr-FR" dirty="0"/>
              <a:t>Google chrome avec un adresse IP public</a:t>
            </a:r>
          </a:p>
          <a:p>
            <a:r>
              <a:rPr lang="fr-FR" dirty="0">
                <a:solidFill>
                  <a:schemeClr val="tx1"/>
                </a:solidFill>
              </a:rPr>
              <a:t>Possibilité de développement des applications </a:t>
            </a:r>
            <a:r>
              <a:rPr lang="fr-FR" dirty="0"/>
              <a:t>personnalisé selon le besoin du client</a:t>
            </a:r>
          </a:p>
          <a:p>
            <a:r>
              <a:rPr lang="fr-FR" dirty="0"/>
              <a:t>Un serveur applicatif par client </a:t>
            </a:r>
            <a:endParaRPr dirty="0"/>
          </a:p>
          <a:p>
            <a:r>
              <a:rPr lang="fr-FR" dirty="0">
                <a:solidFill>
                  <a:schemeClr val="tx1"/>
                </a:solidFill>
              </a:rPr>
              <a:t>Possibilité d’intégrer en </a:t>
            </a:r>
            <a:r>
              <a:rPr lang="fr-FR" dirty="0"/>
              <a:t>plusieurs langues</a:t>
            </a:r>
            <a:endParaRPr dirty="0"/>
          </a:p>
          <a:p>
            <a:r>
              <a:rPr lang="fr-FR" dirty="0">
                <a:solidFill>
                  <a:schemeClr val="tx1"/>
                </a:solidFill>
              </a:rPr>
              <a:t>Plusieurs </a:t>
            </a:r>
            <a:r>
              <a:rPr lang="fr-FR" dirty="0"/>
              <a:t>identifiants de connexion: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dirty="0">
                <a:latin typeface="Helvetica 45"/>
              </a:rPr>
              <a:t>Admin</a:t>
            </a:r>
            <a:r>
              <a:rPr lang="fr-FR" dirty="0">
                <a:latin typeface="Helvetica 45"/>
              </a:rPr>
              <a:t> </a:t>
            </a:r>
            <a:r>
              <a:rPr dirty="0">
                <a:latin typeface="Helvetica 45"/>
              </a:rPr>
              <a:t>(</a:t>
            </a:r>
            <a:r>
              <a:rPr lang="fr-FR" dirty="0">
                <a:latin typeface="Helvetica 45"/>
              </a:rPr>
              <a:t>tout les droits </a:t>
            </a:r>
            <a:r>
              <a:rPr dirty="0">
                <a:latin typeface="Helvetica 45"/>
              </a:rPr>
              <a:t>)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dirty="0">
                <a:latin typeface="Helvetica 45"/>
              </a:rPr>
              <a:t>User (</a:t>
            </a:r>
            <a:r>
              <a:rPr lang="fr-FR" dirty="0">
                <a:latin typeface="Helvetica 45"/>
              </a:rPr>
              <a:t>droit de lecture </a:t>
            </a:r>
            <a:r>
              <a:rPr dirty="0">
                <a:latin typeface="Helvetica 45"/>
              </a:rPr>
              <a:t>)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dirty="0">
                <a:latin typeface="Helvetica 45"/>
              </a:rPr>
              <a:t>C</a:t>
            </a:r>
            <a:r>
              <a:rPr lang="fr-FR" dirty="0">
                <a:latin typeface="Helvetica 45"/>
              </a:rPr>
              <a:t>llient </a:t>
            </a:r>
            <a:r>
              <a:rPr dirty="0">
                <a:latin typeface="Helvetica 45"/>
              </a:rPr>
              <a:t> (</a:t>
            </a:r>
            <a:r>
              <a:rPr lang="fr-FR" dirty="0">
                <a:latin typeface="Helvetica 45"/>
              </a:rPr>
              <a:t>page de consommation dédiée au client final</a:t>
            </a:r>
            <a:r>
              <a:rPr dirty="0">
                <a:latin typeface="Helvetica 45"/>
              </a:rPr>
              <a:t>)</a:t>
            </a:r>
          </a:p>
          <a:p>
            <a:r>
              <a:rPr lang="fr-FR" dirty="0">
                <a:solidFill>
                  <a:schemeClr val="tx1"/>
                </a:solidFill>
              </a:rPr>
              <a:t>La solution offre une </a:t>
            </a:r>
            <a:r>
              <a:rPr lang="fr-FR" dirty="0"/>
              <a:t>carte de la vue du monde </a:t>
            </a:r>
            <a:r>
              <a:rPr lang="fr-FR" dirty="0">
                <a:solidFill>
                  <a:schemeClr val="tx1"/>
                </a:solidFill>
              </a:rPr>
              <a:t>montrant l’emplacement de toutes les unités gérées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/>
          <p:nvPr/>
        </p:nvSpPr>
        <p:spPr>
          <a:xfrm>
            <a:off x="8355367" y="3886200"/>
            <a:ext cx="3488983" cy="23118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/>
          <p:cNvSpPr txBox="1">
            <a:spLocks/>
          </p:cNvSpPr>
          <p:nvPr/>
        </p:nvSpPr>
        <p:spPr>
          <a:xfrm>
            <a:off x="188619" y="115962"/>
            <a:ext cx="6786270" cy="50590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Applications serveur (</a:t>
            </a:r>
            <a:r>
              <a:rPr lang="fr-FR" sz="3200" b="1" dirty="0" err="1">
                <a:solidFill>
                  <a:srgbClr val="FF6600"/>
                </a:solidFill>
                <a:latin typeface="Trebuchet MS"/>
                <a:cs typeface="Trebuchet MS"/>
              </a:rPr>
              <a:t>backend</a:t>
            </a:r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)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8241372" y="557212"/>
            <a:ext cx="3734447" cy="2909691"/>
            <a:chOff x="4564622" y="1460151"/>
            <a:chExt cx="6120185" cy="4951040"/>
          </a:xfrm>
        </p:grpSpPr>
        <p:sp>
          <p:nvSpPr>
            <p:cNvPr id="13" name="object 4"/>
            <p:cNvSpPr/>
            <p:nvPr/>
          </p:nvSpPr>
          <p:spPr>
            <a:xfrm>
              <a:off x="6648580" y="5340724"/>
              <a:ext cx="1951989" cy="1051560"/>
            </a:xfrm>
            <a:custGeom>
              <a:avLst/>
              <a:gdLst/>
              <a:ahLst/>
              <a:cxnLst/>
              <a:rect l="l" t="t" r="r" b="b"/>
              <a:pathLst>
                <a:path w="1951990" h="1051560">
                  <a:moveTo>
                    <a:pt x="1951942" y="1051347"/>
                  </a:moveTo>
                  <a:lnTo>
                    <a:pt x="0" y="1051347"/>
                  </a:lnTo>
                  <a:lnTo>
                    <a:pt x="46347" y="1035748"/>
                  </a:lnTo>
                  <a:lnTo>
                    <a:pt x="89996" y="1014922"/>
                  </a:lnTo>
                  <a:lnTo>
                    <a:pt x="130584" y="989249"/>
                  </a:lnTo>
                  <a:lnTo>
                    <a:pt x="167750" y="959113"/>
                  </a:lnTo>
                  <a:lnTo>
                    <a:pt x="201133" y="924896"/>
                  </a:lnTo>
                  <a:lnTo>
                    <a:pt x="230371" y="886981"/>
                  </a:lnTo>
                  <a:lnTo>
                    <a:pt x="255104" y="845750"/>
                  </a:lnTo>
                  <a:lnTo>
                    <a:pt x="274969" y="801587"/>
                  </a:lnTo>
                  <a:lnTo>
                    <a:pt x="289606" y="754872"/>
                  </a:lnTo>
                  <a:lnTo>
                    <a:pt x="298653" y="705990"/>
                  </a:lnTo>
                  <a:lnTo>
                    <a:pt x="301749" y="655322"/>
                  </a:lnTo>
                  <a:lnTo>
                    <a:pt x="301749" y="0"/>
                  </a:lnTo>
                  <a:lnTo>
                    <a:pt x="1650192" y="0"/>
                  </a:lnTo>
                  <a:lnTo>
                    <a:pt x="1650192" y="655322"/>
                  </a:lnTo>
                  <a:lnTo>
                    <a:pt x="1653288" y="705990"/>
                  </a:lnTo>
                  <a:lnTo>
                    <a:pt x="1662335" y="754872"/>
                  </a:lnTo>
                  <a:lnTo>
                    <a:pt x="1676972" y="801587"/>
                  </a:lnTo>
                  <a:lnTo>
                    <a:pt x="1696838" y="845750"/>
                  </a:lnTo>
                  <a:lnTo>
                    <a:pt x="1721570" y="886981"/>
                  </a:lnTo>
                  <a:lnTo>
                    <a:pt x="1750809" y="924896"/>
                  </a:lnTo>
                  <a:lnTo>
                    <a:pt x="1784192" y="959113"/>
                  </a:lnTo>
                  <a:lnTo>
                    <a:pt x="1821358" y="989249"/>
                  </a:lnTo>
                  <a:lnTo>
                    <a:pt x="1861946" y="1014922"/>
                  </a:lnTo>
                  <a:lnTo>
                    <a:pt x="1905594" y="1035748"/>
                  </a:lnTo>
                  <a:lnTo>
                    <a:pt x="1951942" y="1051347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"/>
            <p:cNvSpPr/>
            <p:nvPr/>
          </p:nvSpPr>
          <p:spPr>
            <a:xfrm>
              <a:off x="6648580" y="6370849"/>
              <a:ext cx="1951989" cy="0"/>
            </a:xfrm>
            <a:custGeom>
              <a:avLst/>
              <a:gdLst/>
              <a:ahLst/>
              <a:cxnLst/>
              <a:rect l="l" t="t" r="r" b="b"/>
              <a:pathLst>
                <a:path w="1951990">
                  <a:moveTo>
                    <a:pt x="0" y="0"/>
                  </a:moveTo>
                  <a:lnTo>
                    <a:pt x="1951942" y="0"/>
                  </a:lnTo>
                </a:path>
              </a:pathLst>
            </a:custGeom>
            <a:ln w="42431">
              <a:solidFill>
                <a:srgbClr val="C5C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6"/>
            <p:cNvSpPr/>
            <p:nvPr/>
          </p:nvSpPr>
          <p:spPr>
            <a:xfrm>
              <a:off x="6587287" y="6401493"/>
              <a:ext cx="2074545" cy="0"/>
            </a:xfrm>
            <a:custGeom>
              <a:avLst/>
              <a:gdLst/>
              <a:ahLst/>
              <a:cxnLst/>
              <a:rect l="l" t="t" r="r" b="b"/>
              <a:pathLst>
                <a:path w="2074545">
                  <a:moveTo>
                    <a:pt x="0" y="0"/>
                  </a:moveTo>
                  <a:lnTo>
                    <a:pt x="2074528" y="0"/>
                  </a:lnTo>
                </a:path>
              </a:pathLst>
            </a:custGeom>
            <a:ln w="28287">
              <a:solidFill>
                <a:srgbClr val="8081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7"/>
            <p:cNvSpPr/>
            <p:nvPr/>
          </p:nvSpPr>
          <p:spPr>
            <a:xfrm>
              <a:off x="8567518" y="6382616"/>
              <a:ext cx="94615" cy="28575"/>
            </a:xfrm>
            <a:custGeom>
              <a:avLst/>
              <a:gdLst/>
              <a:ahLst/>
              <a:cxnLst/>
              <a:rect l="l" t="t" r="r" b="b"/>
              <a:pathLst>
                <a:path w="94615" h="28575">
                  <a:moveTo>
                    <a:pt x="0" y="28287"/>
                  </a:moveTo>
                  <a:lnTo>
                    <a:pt x="94296" y="28287"/>
                  </a:lnTo>
                  <a:lnTo>
                    <a:pt x="94296" y="0"/>
                  </a:lnTo>
                  <a:lnTo>
                    <a:pt x="0" y="0"/>
                  </a:lnTo>
                  <a:lnTo>
                    <a:pt x="0" y="28287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8"/>
            <p:cNvSpPr/>
            <p:nvPr/>
          </p:nvSpPr>
          <p:spPr>
            <a:xfrm>
              <a:off x="6587287" y="6396760"/>
              <a:ext cx="1947545" cy="0"/>
            </a:xfrm>
            <a:custGeom>
              <a:avLst/>
              <a:gdLst/>
              <a:ahLst/>
              <a:cxnLst/>
              <a:rect l="l" t="t" r="r" b="b"/>
              <a:pathLst>
                <a:path w="1947545">
                  <a:moveTo>
                    <a:pt x="0" y="0"/>
                  </a:moveTo>
                  <a:lnTo>
                    <a:pt x="1947227" y="0"/>
                  </a:lnTo>
                </a:path>
              </a:pathLst>
            </a:custGeom>
            <a:ln w="28287">
              <a:solidFill>
                <a:srgbClr val="E6E7E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9"/>
            <p:cNvSpPr/>
            <p:nvPr/>
          </p:nvSpPr>
          <p:spPr>
            <a:xfrm>
              <a:off x="8567518" y="6389669"/>
              <a:ext cx="94615" cy="14604"/>
            </a:xfrm>
            <a:custGeom>
              <a:avLst/>
              <a:gdLst/>
              <a:ahLst/>
              <a:cxnLst/>
              <a:rect l="l" t="t" r="r" b="b"/>
              <a:pathLst>
                <a:path w="94615" h="14604">
                  <a:moveTo>
                    <a:pt x="0" y="14144"/>
                  </a:moveTo>
                  <a:lnTo>
                    <a:pt x="94296" y="14144"/>
                  </a:lnTo>
                  <a:lnTo>
                    <a:pt x="94296" y="0"/>
                  </a:lnTo>
                  <a:lnTo>
                    <a:pt x="0" y="0"/>
                  </a:lnTo>
                  <a:lnTo>
                    <a:pt x="0" y="14144"/>
                  </a:lnTo>
                  <a:close/>
                </a:path>
              </a:pathLst>
            </a:custGeom>
            <a:solidFill>
              <a:srgbClr val="DBDC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0"/>
            <p:cNvSpPr/>
            <p:nvPr/>
          </p:nvSpPr>
          <p:spPr>
            <a:xfrm>
              <a:off x="8527442" y="6382598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287"/>
                  </a:lnTo>
                </a:path>
              </a:pathLst>
            </a:custGeom>
            <a:ln w="14144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1"/>
            <p:cNvSpPr/>
            <p:nvPr/>
          </p:nvSpPr>
          <p:spPr>
            <a:xfrm>
              <a:off x="8595807" y="6382579"/>
              <a:ext cx="66040" cy="28575"/>
            </a:xfrm>
            <a:custGeom>
              <a:avLst/>
              <a:gdLst/>
              <a:ahLst/>
              <a:cxnLst/>
              <a:rect l="l" t="t" r="r" b="b"/>
              <a:pathLst>
                <a:path w="66040" h="28575">
                  <a:moveTo>
                    <a:pt x="66007" y="28287"/>
                  </a:moveTo>
                  <a:lnTo>
                    <a:pt x="0" y="28287"/>
                  </a:lnTo>
                  <a:lnTo>
                    <a:pt x="0" y="0"/>
                  </a:lnTo>
                  <a:lnTo>
                    <a:pt x="66007" y="0"/>
                  </a:lnTo>
                  <a:lnTo>
                    <a:pt x="66007" y="28287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2"/>
            <p:cNvSpPr/>
            <p:nvPr/>
          </p:nvSpPr>
          <p:spPr>
            <a:xfrm>
              <a:off x="8534514" y="6382560"/>
              <a:ext cx="33020" cy="28575"/>
            </a:xfrm>
            <a:custGeom>
              <a:avLst/>
              <a:gdLst/>
              <a:ahLst/>
              <a:cxnLst/>
              <a:rect l="l" t="t" r="r" b="b"/>
              <a:pathLst>
                <a:path w="33020" h="28575">
                  <a:moveTo>
                    <a:pt x="33003" y="28287"/>
                  </a:moveTo>
                  <a:lnTo>
                    <a:pt x="0" y="28287"/>
                  </a:lnTo>
                  <a:lnTo>
                    <a:pt x="0" y="0"/>
                  </a:lnTo>
                  <a:lnTo>
                    <a:pt x="33003" y="0"/>
                  </a:lnTo>
                  <a:lnTo>
                    <a:pt x="33003" y="28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3"/>
            <p:cNvSpPr/>
            <p:nvPr/>
          </p:nvSpPr>
          <p:spPr>
            <a:xfrm>
              <a:off x="8633526" y="6382542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28289" y="28287"/>
                  </a:moveTo>
                  <a:lnTo>
                    <a:pt x="0" y="28287"/>
                  </a:lnTo>
                  <a:lnTo>
                    <a:pt x="0" y="0"/>
                  </a:lnTo>
                  <a:lnTo>
                    <a:pt x="28289" y="0"/>
                  </a:lnTo>
                  <a:lnTo>
                    <a:pt x="28289" y="28287"/>
                  </a:lnTo>
                  <a:close/>
                </a:path>
              </a:pathLst>
            </a:custGeom>
            <a:solidFill>
              <a:srgbClr val="BAB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4"/>
            <p:cNvSpPr/>
            <p:nvPr/>
          </p:nvSpPr>
          <p:spPr>
            <a:xfrm>
              <a:off x="8652385" y="6382523"/>
              <a:ext cx="9525" cy="28575"/>
            </a:xfrm>
            <a:custGeom>
              <a:avLst/>
              <a:gdLst/>
              <a:ahLst/>
              <a:cxnLst/>
              <a:rect l="l" t="t" r="r" b="b"/>
              <a:pathLst>
                <a:path w="9525" h="28575">
                  <a:moveTo>
                    <a:pt x="9429" y="28287"/>
                  </a:moveTo>
                  <a:lnTo>
                    <a:pt x="0" y="28287"/>
                  </a:lnTo>
                  <a:lnTo>
                    <a:pt x="0" y="0"/>
                  </a:lnTo>
                  <a:lnTo>
                    <a:pt x="9429" y="0"/>
                  </a:lnTo>
                  <a:lnTo>
                    <a:pt x="9429" y="28287"/>
                  </a:lnTo>
                  <a:close/>
                </a:path>
              </a:pathLst>
            </a:custGeom>
            <a:solidFill>
              <a:srgbClr val="A6A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5"/>
            <p:cNvSpPr/>
            <p:nvPr/>
          </p:nvSpPr>
          <p:spPr>
            <a:xfrm>
              <a:off x="6587287" y="6396648"/>
              <a:ext cx="141605" cy="0"/>
            </a:xfrm>
            <a:custGeom>
              <a:avLst/>
              <a:gdLst/>
              <a:ahLst/>
              <a:cxnLst/>
              <a:rect l="l" t="t" r="r" b="b"/>
              <a:pathLst>
                <a:path w="141604">
                  <a:moveTo>
                    <a:pt x="0" y="0"/>
                  </a:moveTo>
                  <a:lnTo>
                    <a:pt x="141445" y="0"/>
                  </a:lnTo>
                </a:path>
              </a:pathLst>
            </a:custGeom>
            <a:ln w="28287">
              <a:solidFill>
                <a:srgbClr val="DBDC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6"/>
            <p:cNvSpPr/>
            <p:nvPr/>
          </p:nvSpPr>
          <p:spPr>
            <a:xfrm>
              <a:off x="6587287" y="6382486"/>
              <a:ext cx="66040" cy="28575"/>
            </a:xfrm>
            <a:custGeom>
              <a:avLst/>
              <a:gdLst/>
              <a:ahLst/>
              <a:cxnLst/>
              <a:rect l="l" t="t" r="r" b="b"/>
              <a:pathLst>
                <a:path w="66040" h="28575">
                  <a:moveTo>
                    <a:pt x="0" y="0"/>
                  </a:moveTo>
                  <a:lnTo>
                    <a:pt x="66007" y="0"/>
                  </a:lnTo>
                  <a:lnTo>
                    <a:pt x="66007" y="28287"/>
                  </a:lnTo>
                  <a:lnTo>
                    <a:pt x="0" y="2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7"/>
            <p:cNvSpPr/>
            <p:nvPr/>
          </p:nvSpPr>
          <p:spPr>
            <a:xfrm>
              <a:off x="6587287" y="6382467"/>
              <a:ext cx="28575" cy="28575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0"/>
                  </a:moveTo>
                  <a:lnTo>
                    <a:pt x="28289" y="0"/>
                  </a:lnTo>
                  <a:lnTo>
                    <a:pt x="28289" y="28287"/>
                  </a:lnTo>
                  <a:lnTo>
                    <a:pt x="0" y="2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B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18"/>
            <p:cNvSpPr/>
            <p:nvPr/>
          </p:nvSpPr>
          <p:spPr>
            <a:xfrm>
              <a:off x="6587287" y="6382449"/>
              <a:ext cx="9525" cy="28575"/>
            </a:xfrm>
            <a:custGeom>
              <a:avLst/>
              <a:gdLst/>
              <a:ahLst/>
              <a:cxnLst/>
              <a:rect l="l" t="t" r="r" b="b"/>
              <a:pathLst>
                <a:path w="9525" h="28575">
                  <a:moveTo>
                    <a:pt x="0" y="0"/>
                  </a:moveTo>
                  <a:lnTo>
                    <a:pt x="9429" y="0"/>
                  </a:lnTo>
                  <a:lnTo>
                    <a:pt x="9429" y="28287"/>
                  </a:lnTo>
                  <a:lnTo>
                    <a:pt x="0" y="282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A8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9"/>
            <p:cNvSpPr/>
            <p:nvPr/>
          </p:nvSpPr>
          <p:spPr>
            <a:xfrm>
              <a:off x="6808884" y="6000425"/>
              <a:ext cx="1631950" cy="306705"/>
            </a:xfrm>
            <a:custGeom>
              <a:avLst/>
              <a:gdLst/>
              <a:ahLst/>
              <a:cxnLst/>
              <a:rect l="l" t="t" r="r" b="b"/>
              <a:pathLst>
                <a:path w="1631950" h="306704">
                  <a:moveTo>
                    <a:pt x="1631333" y="306443"/>
                  </a:moveTo>
                  <a:lnTo>
                    <a:pt x="0" y="306443"/>
                  </a:lnTo>
                  <a:lnTo>
                    <a:pt x="34557" y="272150"/>
                  </a:lnTo>
                  <a:lnTo>
                    <a:pt x="65155" y="234145"/>
                  </a:lnTo>
                  <a:lnTo>
                    <a:pt x="91300" y="192759"/>
                  </a:lnTo>
                  <a:lnTo>
                    <a:pt x="112496" y="148321"/>
                  </a:lnTo>
                  <a:lnTo>
                    <a:pt x="128249" y="101162"/>
                  </a:lnTo>
                  <a:lnTo>
                    <a:pt x="138063" y="51611"/>
                  </a:lnTo>
                  <a:lnTo>
                    <a:pt x="141445" y="0"/>
                  </a:lnTo>
                  <a:lnTo>
                    <a:pt x="1489888" y="0"/>
                  </a:lnTo>
                  <a:lnTo>
                    <a:pt x="1493269" y="51611"/>
                  </a:lnTo>
                  <a:lnTo>
                    <a:pt x="1503084" y="101162"/>
                  </a:lnTo>
                  <a:lnTo>
                    <a:pt x="1518837" y="148321"/>
                  </a:lnTo>
                  <a:lnTo>
                    <a:pt x="1540033" y="192759"/>
                  </a:lnTo>
                  <a:lnTo>
                    <a:pt x="1566178" y="234145"/>
                  </a:lnTo>
                  <a:lnTo>
                    <a:pt x="1596776" y="272150"/>
                  </a:lnTo>
                  <a:lnTo>
                    <a:pt x="1631333" y="306443"/>
                  </a:lnTo>
                  <a:close/>
                </a:path>
              </a:pathLst>
            </a:custGeom>
            <a:solidFill>
              <a:srgbClr val="C5C6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0"/>
            <p:cNvSpPr/>
            <p:nvPr/>
          </p:nvSpPr>
          <p:spPr>
            <a:xfrm>
              <a:off x="6879607" y="6038131"/>
              <a:ext cx="1490345" cy="188595"/>
            </a:xfrm>
            <a:custGeom>
              <a:avLst/>
              <a:gdLst/>
              <a:ahLst/>
              <a:cxnLst/>
              <a:rect l="l" t="t" r="r" b="b"/>
              <a:pathLst>
                <a:path w="1490345" h="188595">
                  <a:moveTo>
                    <a:pt x="1489888" y="188588"/>
                  </a:moveTo>
                  <a:lnTo>
                    <a:pt x="0" y="188588"/>
                  </a:lnTo>
                  <a:lnTo>
                    <a:pt x="25563" y="145198"/>
                  </a:lnTo>
                  <a:lnTo>
                    <a:pt x="45380" y="99597"/>
                  </a:lnTo>
                  <a:lnTo>
                    <a:pt x="59009" y="51345"/>
                  </a:lnTo>
                  <a:lnTo>
                    <a:pt x="66007" y="0"/>
                  </a:lnTo>
                  <a:lnTo>
                    <a:pt x="1419165" y="0"/>
                  </a:lnTo>
                  <a:lnTo>
                    <a:pt x="1428890" y="51345"/>
                  </a:lnTo>
                  <a:lnTo>
                    <a:pt x="1443918" y="99597"/>
                  </a:lnTo>
                  <a:lnTo>
                    <a:pt x="1464251" y="145198"/>
                  </a:lnTo>
                  <a:lnTo>
                    <a:pt x="1489888" y="188588"/>
                  </a:lnTo>
                  <a:close/>
                </a:path>
              </a:pathLst>
            </a:custGeom>
            <a:solidFill>
              <a:srgbClr val="BAB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1"/>
            <p:cNvSpPr/>
            <p:nvPr/>
          </p:nvSpPr>
          <p:spPr>
            <a:xfrm>
              <a:off x="6907896" y="6071131"/>
              <a:ext cx="1433830" cy="104139"/>
            </a:xfrm>
            <a:custGeom>
              <a:avLst/>
              <a:gdLst/>
              <a:ahLst/>
              <a:cxnLst/>
              <a:rect l="l" t="t" r="r" b="b"/>
              <a:pathLst>
                <a:path w="1433829" h="104139">
                  <a:moveTo>
                    <a:pt x="1433310" y="103720"/>
                  </a:moveTo>
                  <a:lnTo>
                    <a:pt x="0" y="103720"/>
                  </a:lnTo>
                  <a:lnTo>
                    <a:pt x="12450" y="78232"/>
                  </a:lnTo>
                  <a:lnTo>
                    <a:pt x="21806" y="51860"/>
                  </a:lnTo>
                  <a:lnTo>
                    <a:pt x="28510" y="25488"/>
                  </a:lnTo>
                  <a:lnTo>
                    <a:pt x="33003" y="0"/>
                  </a:lnTo>
                  <a:lnTo>
                    <a:pt x="1395591" y="0"/>
                  </a:lnTo>
                  <a:lnTo>
                    <a:pt x="1402811" y="25488"/>
                  </a:lnTo>
                  <a:lnTo>
                    <a:pt x="1410914" y="51860"/>
                  </a:lnTo>
                  <a:lnTo>
                    <a:pt x="1420786" y="78232"/>
                  </a:lnTo>
                  <a:lnTo>
                    <a:pt x="1433310" y="103720"/>
                  </a:lnTo>
                  <a:close/>
                </a:path>
              </a:pathLst>
            </a:custGeom>
            <a:solidFill>
              <a:srgbClr val="B0B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2"/>
            <p:cNvSpPr/>
            <p:nvPr/>
          </p:nvSpPr>
          <p:spPr>
            <a:xfrm>
              <a:off x="6950329" y="5519518"/>
              <a:ext cx="1348740" cy="250190"/>
            </a:xfrm>
            <a:custGeom>
              <a:avLst/>
              <a:gdLst/>
              <a:ahLst/>
              <a:cxnLst/>
              <a:rect l="l" t="t" r="r" b="b"/>
              <a:pathLst>
                <a:path w="1348740" h="250189">
                  <a:moveTo>
                    <a:pt x="1348443" y="249872"/>
                  </a:moveTo>
                  <a:lnTo>
                    <a:pt x="0" y="249872"/>
                  </a:lnTo>
                  <a:lnTo>
                    <a:pt x="0" y="0"/>
                  </a:lnTo>
                  <a:lnTo>
                    <a:pt x="1348443" y="0"/>
                  </a:lnTo>
                  <a:lnTo>
                    <a:pt x="1348443" y="249872"/>
                  </a:lnTo>
                  <a:close/>
                </a:path>
              </a:pathLst>
            </a:custGeom>
            <a:solidFill>
              <a:srgbClr val="B0B3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23"/>
            <p:cNvSpPr/>
            <p:nvPr/>
          </p:nvSpPr>
          <p:spPr>
            <a:xfrm>
              <a:off x="4564622" y="1460231"/>
              <a:ext cx="6120130" cy="4219575"/>
            </a:xfrm>
            <a:custGeom>
              <a:avLst/>
              <a:gdLst/>
              <a:ahLst/>
              <a:cxnLst/>
              <a:rect l="l" t="t" r="r" b="b"/>
              <a:pathLst>
                <a:path w="6120130" h="4219575">
                  <a:moveTo>
                    <a:pt x="5978413" y="4219551"/>
                  </a:moveTo>
                  <a:lnTo>
                    <a:pt x="141445" y="4219551"/>
                  </a:lnTo>
                  <a:lnTo>
                    <a:pt x="95956" y="4212536"/>
                  </a:lnTo>
                  <a:lnTo>
                    <a:pt x="57030" y="4192848"/>
                  </a:lnTo>
                  <a:lnTo>
                    <a:pt x="26704" y="4162524"/>
                  </a:lnTo>
                  <a:lnTo>
                    <a:pt x="7015" y="4123600"/>
                  </a:lnTo>
                  <a:lnTo>
                    <a:pt x="0" y="4078114"/>
                  </a:lnTo>
                  <a:lnTo>
                    <a:pt x="0" y="141437"/>
                  </a:lnTo>
                  <a:lnTo>
                    <a:pt x="7015" y="97759"/>
                  </a:lnTo>
                  <a:lnTo>
                    <a:pt x="26704" y="59062"/>
                  </a:lnTo>
                  <a:lnTo>
                    <a:pt x="57030" y="28059"/>
                  </a:lnTo>
                  <a:lnTo>
                    <a:pt x="95956" y="7467"/>
                  </a:lnTo>
                  <a:lnTo>
                    <a:pt x="141445" y="0"/>
                  </a:lnTo>
                  <a:lnTo>
                    <a:pt x="5978413" y="0"/>
                  </a:lnTo>
                  <a:lnTo>
                    <a:pt x="6022091" y="7467"/>
                  </a:lnTo>
                  <a:lnTo>
                    <a:pt x="6060790" y="28059"/>
                  </a:lnTo>
                  <a:lnTo>
                    <a:pt x="6091795" y="59062"/>
                  </a:lnTo>
                  <a:lnTo>
                    <a:pt x="6112389" y="97759"/>
                  </a:lnTo>
                  <a:lnTo>
                    <a:pt x="6119858" y="141437"/>
                  </a:lnTo>
                  <a:lnTo>
                    <a:pt x="6119858" y="4078114"/>
                  </a:lnTo>
                  <a:lnTo>
                    <a:pt x="6112389" y="4123600"/>
                  </a:lnTo>
                  <a:lnTo>
                    <a:pt x="6091795" y="4162524"/>
                  </a:lnTo>
                  <a:lnTo>
                    <a:pt x="6060790" y="4192848"/>
                  </a:lnTo>
                  <a:lnTo>
                    <a:pt x="6022091" y="4212536"/>
                  </a:lnTo>
                  <a:lnTo>
                    <a:pt x="5978413" y="4219551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24"/>
            <p:cNvSpPr/>
            <p:nvPr/>
          </p:nvSpPr>
          <p:spPr>
            <a:xfrm>
              <a:off x="4800363" y="1695973"/>
              <a:ext cx="5648960" cy="3206115"/>
            </a:xfrm>
            <a:custGeom>
              <a:avLst/>
              <a:gdLst/>
              <a:ahLst/>
              <a:cxnLst/>
              <a:rect l="l" t="t" r="r" b="b"/>
              <a:pathLst>
                <a:path w="5648959" h="3206115">
                  <a:moveTo>
                    <a:pt x="5648374" y="3205916"/>
                  </a:moveTo>
                  <a:lnTo>
                    <a:pt x="0" y="3205916"/>
                  </a:lnTo>
                  <a:lnTo>
                    <a:pt x="0" y="0"/>
                  </a:lnTo>
                  <a:lnTo>
                    <a:pt x="5648374" y="0"/>
                  </a:lnTo>
                  <a:lnTo>
                    <a:pt x="5648374" y="3205916"/>
                  </a:lnTo>
                  <a:close/>
                </a:path>
              </a:pathLst>
            </a:custGeom>
            <a:solidFill>
              <a:srgbClr val="F0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25"/>
            <p:cNvSpPr/>
            <p:nvPr/>
          </p:nvSpPr>
          <p:spPr>
            <a:xfrm>
              <a:off x="4564626" y="1460225"/>
              <a:ext cx="6120130" cy="3663315"/>
            </a:xfrm>
            <a:custGeom>
              <a:avLst/>
              <a:gdLst/>
              <a:ahLst/>
              <a:cxnLst/>
              <a:rect l="l" t="t" r="r" b="b"/>
              <a:pathLst>
                <a:path w="6120130" h="3663315">
                  <a:moveTo>
                    <a:pt x="14144" y="3663230"/>
                  </a:moveTo>
                  <a:lnTo>
                    <a:pt x="0" y="3663230"/>
                  </a:lnTo>
                  <a:lnTo>
                    <a:pt x="0" y="141437"/>
                  </a:lnTo>
                  <a:lnTo>
                    <a:pt x="7015" y="97759"/>
                  </a:lnTo>
                  <a:lnTo>
                    <a:pt x="26704" y="59062"/>
                  </a:lnTo>
                  <a:lnTo>
                    <a:pt x="57030" y="28059"/>
                  </a:lnTo>
                  <a:lnTo>
                    <a:pt x="95956" y="7467"/>
                  </a:lnTo>
                  <a:lnTo>
                    <a:pt x="141445" y="0"/>
                  </a:lnTo>
                  <a:lnTo>
                    <a:pt x="5978413" y="0"/>
                  </a:lnTo>
                  <a:lnTo>
                    <a:pt x="6022091" y="7467"/>
                  </a:lnTo>
                  <a:lnTo>
                    <a:pt x="6034638" y="14143"/>
                  </a:lnTo>
                  <a:lnTo>
                    <a:pt x="141445" y="14143"/>
                  </a:lnTo>
                  <a:lnTo>
                    <a:pt x="91718" y="24088"/>
                  </a:lnTo>
                  <a:lnTo>
                    <a:pt x="51273" y="51271"/>
                  </a:lnTo>
                  <a:lnTo>
                    <a:pt x="24089" y="91713"/>
                  </a:lnTo>
                  <a:lnTo>
                    <a:pt x="14144" y="141437"/>
                  </a:lnTo>
                  <a:lnTo>
                    <a:pt x="14144" y="3663230"/>
                  </a:lnTo>
                  <a:close/>
                </a:path>
                <a:path w="6120130" h="3663315">
                  <a:moveTo>
                    <a:pt x="6119858" y="3663230"/>
                  </a:moveTo>
                  <a:lnTo>
                    <a:pt x="6105713" y="3663230"/>
                  </a:lnTo>
                  <a:lnTo>
                    <a:pt x="6105713" y="141437"/>
                  </a:lnTo>
                  <a:lnTo>
                    <a:pt x="6095768" y="91713"/>
                  </a:lnTo>
                  <a:lnTo>
                    <a:pt x="6068584" y="51271"/>
                  </a:lnTo>
                  <a:lnTo>
                    <a:pt x="6028139" y="24088"/>
                  </a:lnTo>
                  <a:lnTo>
                    <a:pt x="5978413" y="14143"/>
                  </a:lnTo>
                  <a:lnTo>
                    <a:pt x="6034638" y="14143"/>
                  </a:lnTo>
                  <a:lnTo>
                    <a:pt x="6060790" y="28059"/>
                  </a:lnTo>
                  <a:lnTo>
                    <a:pt x="6091795" y="59062"/>
                  </a:lnTo>
                  <a:lnTo>
                    <a:pt x="6112389" y="97759"/>
                  </a:lnTo>
                  <a:lnTo>
                    <a:pt x="6119858" y="141437"/>
                  </a:lnTo>
                  <a:lnTo>
                    <a:pt x="6119858" y="3663230"/>
                  </a:lnTo>
                  <a:close/>
                </a:path>
              </a:pathLst>
            </a:custGeom>
            <a:solidFill>
              <a:srgbClr val="4D4D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6"/>
            <p:cNvSpPr/>
            <p:nvPr/>
          </p:nvSpPr>
          <p:spPr>
            <a:xfrm>
              <a:off x="4590558" y="1502651"/>
              <a:ext cx="0" cy="3621404"/>
            </a:xfrm>
            <a:custGeom>
              <a:avLst/>
              <a:gdLst/>
              <a:ahLst/>
              <a:cxnLst/>
              <a:rect l="l" t="t" r="r" b="b"/>
              <a:pathLst>
                <a:path h="3621404">
                  <a:moveTo>
                    <a:pt x="0" y="0"/>
                  </a:moveTo>
                  <a:lnTo>
                    <a:pt x="0" y="3620799"/>
                  </a:lnTo>
                </a:path>
              </a:pathLst>
            </a:custGeom>
            <a:ln w="51863">
              <a:solidFill>
                <a:srgbClr val="1313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7"/>
            <p:cNvSpPr/>
            <p:nvPr/>
          </p:nvSpPr>
          <p:spPr>
            <a:xfrm>
              <a:off x="4564626" y="5123444"/>
              <a:ext cx="6120130" cy="556895"/>
            </a:xfrm>
            <a:custGeom>
              <a:avLst/>
              <a:gdLst/>
              <a:ahLst/>
              <a:cxnLst/>
              <a:rect l="l" t="t" r="r" b="b"/>
              <a:pathLst>
                <a:path w="6120130" h="556895">
                  <a:moveTo>
                    <a:pt x="5978413" y="556320"/>
                  </a:moveTo>
                  <a:lnTo>
                    <a:pt x="141445" y="556320"/>
                  </a:lnTo>
                  <a:lnTo>
                    <a:pt x="95956" y="549305"/>
                  </a:lnTo>
                  <a:lnTo>
                    <a:pt x="57030" y="529617"/>
                  </a:lnTo>
                  <a:lnTo>
                    <a:pt x="26704" y="499293"/>
                  </a:lnTo>
                  <a:lnTo>
                    <a:pt x="7015" y="460369"/>
                  </a:lnTo>
                  <a:lnTo>
                    <a:pt x="0" y="414883"/>
                  </a:lnTo>
                  <a:lnTo>
                    <a:pt x="0" y="0"/>
                  </a:lnTo>
                  <a:lnTo>
                    <a:pt x="6119858" y="0"/>
                  </a:lnTo>
                  <a:lnTo>
                    <a:pt x="6119858" y="414883"/>
                  </a:lnTo>
                  <a:lnTo>
                    <a:pt x="6112389" y="460369"/>
                  </a:lnTo>
                  <a:lnTo>
                    <a:pt x="6091795" y="499293"/>
                  </a:lnTo>
                  <a:lnTo>
                    <a:pt x="6060790" y="529617"/>
                  </a:lnTo>
                  <a:lnTo>
                    <a:pt x="6022091" y="549305"/>
                  </a:lnTo>
                  <a:lnTo>
                    <a:pt x="5978413" y="556320"/>
                  </a:lnTo>
                  <a:close/>
                </a:path>
              </a:pathLst>
            </a:custGeom>
            <a:solidFill>
              <a:srgbClr val="E6E7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28"/>
            <p:cNvSpPr/>
            <p:nvPr/>
          </p:nvSpPr>
          <p:spPr>
            <a:xfrm>
              <a:off x="4564622" y="5123438"/>
              <a:ext cx="6120130" cy="514350"/>
            </a:xfrm>
            <a:custGeom>
              <a:avLst/>
              <a:gdLst/>
              <a:ahLst/>
              <a:cxnLst/>
              <a:rect l="l" t="t" r="r" b="b"/>
              <a:pathLst>
                <a:path w="6120130" h="514350">
                  <a:moveTo>
                    <a:pt x="6077424" y="513889"/>
                  </a:moveTo>
                  <a:lnTo>
                    <a:pt x="6072709" y="509174"/>
                  </a:lnTo>
                  <a:lnTo>
                    <a:pt x="6088548" y="489800"/>
                  </a:lnTo>
                  <a:lnTo>
                    <a:pt x="6100409" y="467333"/>
                  </a:lnTo>
                  <a:lnTo>
                    <a:pt x="6107850" y="442213"/>
                  </a:lnTo>
                  <a:lnTo>
                    <a:pt x="6110428" y="414883"/>
                  </a:lnTo>
                  <a:lnTo>
                    <a:pt x="6110428" y="14143"/>
                  </a:lnTo>
                  <a:lnTo>
                    <a:pt x="9429" y="14143"/>
                  </a:lnTo>
                  <a:lnTo>
                    <a:pt x="0" y="0"/>
                  </a:lnTo>
                  <a:lnTo>
                    <a:pt x="6119858" y="0"/>
                  </a:lnTo>
                  <a:lnTo>
                    <a:pt x="6119858" y="414883"/>
                  </a:lnTo>
                  <a:lnTo>
                    <a:pt x="6116543" y="442949"/>
                  </a:lnTo>
                  <a:lnTo>
                    <a:pt x="6107481" y="469688"/>
                  </a:lnTo>
                  <a:lnTo>
                    <a:pt x="6094000" y="493776"/>
                  </a:lnTo>
                  <a:lnTo>
                    <a:pt x="6077424" y="513889"/>
                  </a:lnTo>
                  <a:close/>
                </a:path>
              </a:pathLst>
            </a:custGeom>
            <a:solidFill>
              <a:srgbClr val="F0F0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9"/>
            <p:cNvSpPr/>
            <p:nvPr/>
          </p:nvSpPr>
          <p:spPr>
            <a:xfrm>
              <a:off x="4564622" y="5123432"/>
              <a:ext cx="6077585" cy="556895"/>
            </a:xfrm>
            <a:custGeom>
              <a:avLst/>
              <a:gdLst/>
              <a:ahLst/>
              <a:cxnLst/>
              <a:rect l="l" t="t" r="r" b="b"/>
              <a:pathLst>
                <a:path w="6077584" h="556895">
                  <a:moveTo>
                    <a:pt x="5978413" y="556320"/>
                  </a:moveTo>
                  <a:lnTo>
                    <a:pt x="141445" y="556320"/>
                  </a:lnTo>
                  <a:lnTo>
                    <a:pt x="95956" y="549305"/>
                  </a:lnTo>
                  <a:lnTo>
                    <a:pt x="57030" y="529617"/>
                  </a:lnTo>
                  <a:lnTo>
                    <a:pt x="26704" y="499293"/>
                  </a:lnTo>
                  <a:lnTo>
                    <a:pt x="7015" y="460369"/>
                  </a:lnTo>
                  <a:lnTo>
                    <a:pt x="0" y="414883"/>
                  </a:lnTo>
                  <a:lnTo>
                    <a:pt x="0" y="0"/>
                  </a:lnTo>
                  <a:lnTo>
                    <a:pt x="9429" y="14143"/>
                  </a:lnTo>
                  <a:lnTo>
                    <a:pt x="9429" y="414883"/>
                  </a:lnTo>
                  <a:lnTo>
                    <a:pt x="16369" y="457576"/>
                  </a:lnTo>
                  <a:lnTo>
                    <a:pt x="35531" y="493933"/>
                  </a:lnTo>
                  <a:lnTo>
                    <a:pt x="64423" y="522145"/>
                  </a:lnTo>
                  <a:lnTo>
                    <a:pt x="100558" y="540399"/>
                  </a:lnTo>
                  <a:lnTo>
                    <a:pt x="141445" y="546886"/>
                  </a:lnTo>
                  <a:lnTo>
                    <a:pt x="6029277" y="546886"/>
                  </a:lnTo>
                  <a:lnTo>
                    <a:pt x="6006481" y="553668"/>
                  </a:lnTo>
                  <a:lnTo>
                    <a:pt x="5978413" y="556320"/>
                  </a:lnTo>
                  <a:close/>
                </a:path>
                <a:path w="6077584" h="556895">
                  <a:moveTo>
                    <a:pt x="6029277" y="546886"/>
                  </a:moveTo>
                  <a:lnTo>
                    <a:pt x="5978413" y="546886"/>
                  </a:lnTo>
                  <a:lnTo>
                    <a:pt x="6003092" y="544308"/>
                  </a:lnTo>
                  <a:lnTo>
                    <a:pt x="6027329" y="536869"/>
                  </a:lnTo>
                  <a:lnTo>
                    <a:pt x="6050682" y="525010"/>
                  </a:lnTo>
                  <a:lnTo>
                    <a:pt x="6072709" y="509174"/>
                  </a:lnTo>
                  <a:lnTo>
                    <a:pt x="6077424" y="513889"/>
                  </a:lnTo>
                  <a:lnTo>
                    <a:pt x="6057312" y="532453"/>
                  </a:lnTo>
                  <a:lnTo>
                    <a:pt x="6033223" y="545712"/>
                  </a:lnTo>
                  <a:lnTo>
                    <a:pt x="6029277" y="546886"/>
                  </a:lnTo>
                  <a:close/>
                </a:path>
              </a:pathLst>
            </a:custGeom>
            <a:solidFill>
              <a:srgbClr val="D0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0"/>
            <p:cNvSpPr/>
            <p:nvPr/>
          </p:nvSpPr>
          <p:spPr>
            <a:xfrm>
              <a:off x="7610406" y="1474319"/>
              <a:ext cx="3060065" cy="3649345"/>
            </a:xfrm>
            <a:custGeom>
              <a:avLst/>
              <a:gdLst/>
              <a:ahLst/>
              <a:cxnLst/>
              <a:rect l="l" t="t" r="r" b="b"/>
              <a:pathLst>
                <a:path w="3060065" h="3649345">
                  <a:moveTo>
                    <a:pt x="3059929" y="3649087"/>
                  </a:moveTo>
                  <a:lnTo>
                    <a:pt x="2593160" y="3649087"/>
                  </a:lnTo>
                  <a:lnTo>
                    <a:pt x="2437570" y="3427501"/>
                  </a:lnTo>
                  <a:lnTo>
                    <a:pt x="2838331" y="3427501"/>
                  </a:lnTo>
                  <a:lnTo>
                    <a:pt x="2838331" y="221580"/>
                  </a:lnTo>
                  <a:lnTo>
                    <a:pt x="160304" y="221580"/>
                  </a:lnTo>
                  <a:lnTo>
                    <a:pt x="0" y="0"/>
                  </a:lnTo>
                  <a:lnTo>
                    <a:pt x="2932628" y="0"/>
                  </a:lnTo>
                  <a:lnTo>
                    <a:pt x="2982355" y="9944"/>
                  </a:lnTo>
                  <a:lnTo>
                    <a:pt x="3022799" y="37127"/>
                  </a:lnTo>
                  <a:lnTo>
                    <a:pt x="3049983" y="77569"/>
                  </a:lnTo>
                  <a:lnTo>
                    <a:pt x="3059929" y="127293"/>
                  </a:lnTo>
                  <a:lnTo>
                    <a:pt x="3059929" y="3649087"/>
                  </a:lnTo>
                  <a:close/>
                </a:path>
              </a:pathLst>
            </a:custGeom>
            <a:solidFill>
              <a:srgbClr val="3936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1"/>
            <p:cNvSpPr/>
            <p:nvPr/>
          </p:nvSpPr>
          <p:spPr>
            <a:xfrm>
              <a:off x="7770711" y="1695899"/>
              <a:ext cx="2678430" cy="3206115"/>
            </a:xfrm>
            <a:custGeom>
              <a:avLst/>
              <a:gdLst/>
              <a:ahLst/>
              <a:cxnLst/>
              <a:rect l="l" t="t" r="r" b="b"/>
              <a:pathLst>
                <a:path w="2678429" h="3206115">
                  <a:moveTo>
                    <a:pt x="2678027" y="3205916"/>
                  </a:moveTo>
                  <a:lnTo>
                    <a:pt x="2277266" y="3205916"/>
                  </a:lnTo>
                  <a:lnTo>
                    <a:pt x="0" y="0"/>
                  </a:lnTo>
                  <a:lnTo>
                    <a:pt x="2678027" y="0"/>
                  </a:lnTo>
                  <a:lnTo>
                    <a:pt x="2678027" y="3205916"/>
                  </a:lnTo>
                  <a:close/>
                </a:path>
              </a:pathLst>
            </a:custGeom>
            <a:solidFill>
              <a:srgbClr val="F1F1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2"/>
            <p:cNvSpPr/>
            <p:nvPr/>
          </p:nvSpPr>
          <p:spPr>
            <a:xfrm>
              <a:off x="7605692" y="1460151"/>
              <a:ext cx="3079115" cy="3663315"/>
            </a:xfrm>
            <a:custGeom>
              <a:avLst/>
              <a:gdLst/>
              <a:ahLst/>
              <a:cxnLst/>
              <a:rect l="l" t="t" r="r" b="b"/>
              <a:pathLst>
                <a:path w="3079115" h="3663315">
                  <a:moveTo>
                    <a:pt x="3078788" y="3663230"/>
                  </a:moveTo>
                  <a:lnTo>
                    <a:pt x="3064643" y="3663230"/>
                  </a:lnTo>
                  <a:lnTo>
                    <a:pt x="3064643" y="141437"/>
                  </a:lnTo>
                  <a:lnTo>
                    <a:pt x="3054698" y="91713"/>
                  </a:lnTo>
                  <a:lnTo>
                    <a:pt x="3027514" y="51271"/>
                  </a:lnTo>
                  <a:lnTo>
                    <a:pt x="2987070" y="24088"/>
                  </a:lnTo>
                  <a:lnTo>
                    <a:pt x="2937343" y="14143"/>
                  </a:lnTo>
                  <a:lnTo>
                    <a:pt x="4714" y="14143"/>
                  </a:lnTo>
                  <a:lnTo>
                    <a:pt x="0" y="0"/>
                  </a:lnTo>
                  <a:lnTo>
                    <a:pt x="2937343" y="0"/>
                  </a:lnTo>
                  <a:lnTo>
                    <a:pt x="2981021" y="7467"/>
                  </a:lnTo>
                  <a:lnTo>
                    <a:pt x="3019720" y="28059"/>
                  </a:lnTo>
                  <a:lnTo>
                    <a:pt x="3050725" y="59062"/>
                  </a:lnTo>
                  <a:lnTo>
                    <a:pt x="3071320" y="97759"/>
                  </a:lnTo>
                  <a:lnTo>
                    <a:pt x="3078788" y="141437"/>
                  </a:lnTo>
                  <a:lnTo>
                    <a:pt x="3078788" y="3663230"/>
                  </a:lnTo>
                  <a:close/>
                </a:path>
              </a:pathLst>
            </a:custGeom>
            <a:solidFill>
              <a:srgbClr val="5F5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9"/>
            <p:cNvSpPr/>
            <p:nvPr/>
          </p:nvSpPr>
          <p:spPr>
            <a:xfrm>
              <a:off x="4934590" y="1859590"/>
              <a:ext cx="5419547" cy="29075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Espace réservé du numéro de diapositive 1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pPr algn="l"/>
            <a:fld id="{E1ED8CD4-E6ED-4243-A85B-6480C5A8BEF2}" type="slidenum">
              <a:rPr lang="fr-FR" smtClean="0"/>
              <a:pPr algn="l"/>
              <a:t>4</a:t>
            </a:fld>
            <a:endParaRPr lang="fr-FR"/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6248400"/>
            <a:ext cx="913714" cy="601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1176460" y="751000"/>
            <a:ext cx="9793783" cy="540724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>
              <a:spcBef>
                <a:spcPts val="385"/>
              </a:spcBef>
              <a:spcAft>
                <a:spcPts val="600"/>
              </a:spcAft>
              <a:buFont typeface="Arial"/>
              <a:tabLst>
                <a:tab pos="354965" algn="l"/>
                <a:tab pos="355600" algn="l"/>
              </a:tabLst>
            </a:pPr>
            <a:r>
              <a:rPr sz="2400" spc="-16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Home</a:t>
            </a:r>
            <a:r>
              <a:rPr sz="2400" spc="-165" dirty="0">
                <a:latin typeface="Helvetica 45"/>
                <a:cs typeface="Times New Roman" panose="02020603050405020304" pitchFamily="18" charset="0"/>
              </a:rPr>
              <a:t>: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 page d’accueil</a:t>
            </a:r>
            <a:endParaRPr sz="2400" spc="-165" dirty="0">
              <a:latin typeface="Helvetica 45"/>
              <a:cs typeface="Times New Roman" panose="02020603050405020304" pitchFamily="18" charset="0"/>
            </a:endParaRPr>
          </a:p>
          <a:p>
            <a:pPr marL="355600" marR="5080">
              <a:spcBef>
                <a:spcPts val="385"/>
              </a:spcBef>
              <a:spcAft>
                <a:spcPts val="600"/>
              </a:spcAft>
              <a:buFont typeface="Arial"/>
              <a:tabLst>
                <a:tab pos="354965" algn="l"/>
                <a:tab pos="355600" algn="l"/>
              </a:tabLst>
            </a:pPr>
            <a:r>
              <a:rPr sz="2400" spc="-16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Units</a:t>
            </a:r>
            <a:r>
              <a:rPr sz="2400" spc="-165" dirty="0">
                <a:latin typeface="Helvetica 45"/>
                <a:cs typeface="Times New Roman" panose="02020603050405020304" pitchFamily="18" charset="0"/>
              </a:rPr>
              <a:t>: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 liste des lecteurs par client et leur consommation </a:t>
            </a:r>
          </a:p>
          <a:p>
            <a:pPr marL="355600" marR="5080">
              <a:spcBef>
                <a:spcPts val="385"/>
              </a:spcBef>
              <a:spcAft>
                <a:spcPts val="600"/>
              </a:spcAft>
              <a:buFont typeface="Arial"/>
              <a:tabLst>
                <a:tab pos="354965" algn="l"/>
                <a:tab pos="355600" algn="l"/>
              </a:tabLst>
            </a:pPr>
            <a:r>
              <a:rPr sz="2400" spc="-16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readers</a:t>
            </a:r>
            <a:r>
              <a:rPr sz="2400" spc="-165" dirty="0">
                <a:latin typeface="Helvetica 45"/>
                <a:cs typeface="Times New Roman" panose="02020603050405020304" pitchFamily="18" charset="0"/>
              </a:rPr>
              <a:t>: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 </a:t>
            </a:r>
            <a:r>
              <a:rPr sz="2400" spc="-165" dirty="0">
                <a:latin typeface="Helvetica 45"/>
                <a:cs typeface="Times New Roman" panose="02020603050405020304" pitchFamily="18" charset="0"/>
              </a:rPr>
              <a:t>list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e des lecteurs disponibles  </a:t>
            </a:r>
            <a:r>
              <a:rPr sz="2400" spc="-165" dirty="0">
                <a:latin typeface="Helvetica 45"/>
                <a:cs typeface="Times New Roman" panose="02020603050405020304" pitchFamily="18" charset="0"/>
              </a:rPr>
              <a:t>(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numéro de série)</a:t>
            </a:r>
            <a:endParaRPr sz="2400" spc="-165" dirty="0">
              <a:latin typeface="Helvetica 45"/>
              <a:cs typeface="Times New Roman" panose="02020603050405020304" pitchFamily="18" charset="0"/>
            </a:endParaRPr>
          </a:p>
          <a:p>
            <a:pPr marL="355600" marR="5080">
              <a:spcBef>
                <a:spcPts val="385"/>
              </a:spcBef>
              <a:spcAft>
                <a:spcPts val="600"/>
              </a:spcAft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6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meters:</a:t>
            </a:r>
            <a:r>
              <a:rPr lang="fr-FR" sz="2400" spc="-16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 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liste des compteurs (numéro de série)</a:t>
            </a:r>
            <a:endParaRPr sz="2400" spc="-165" dirty="0">
              <a:latin typeface="Helvetica 45"/>
              <a:cs typeface="Times New Roman" panose="02020603050405020304" pitchFamily="18" charset="0"/>
            </a:endParaRPr>
          </a:p>
          <a:p>
            <a:pPr marL="355600" marR="5080">
              <a:spcBef>
                <a:spcPts val="385"/>
              </a:spcBef>
              <a:spcAft>
                <a:spcPts val="600"/>
              </a:spcAft>
              <a:buFont typeface="Arial"/>
              <a:tabLst>
                <a:tab pos="354965" algn="l"/>
                <a:tab pos="355600" algn="l"/>
              </a:tabLst>
            </a:pPr>
            <a:r>
              <a:rPr sz="2400" spc="-16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customers: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détail de la liste des clients </a:t>
            </a:r>
            <a:endParaRPr sz="2400" spc="-165" dirty="0">
              <a:latin typeface="Helvetica 45"/>
              <a:cs typeface="Times New Roman" panose="02020603050405020304" pitchFamily="18" charset="0"/>
            </a:endParaRPr>
          </a:p>
          <a:p>
            <a:pPr marL="355600" marR="5080">
              <a:spcBef>
                <a:spcPts val="385"/>
              </a:spcBef>
              <a:spcAft>
                <a:spcPts val="600"/>
              </a:spcAft>
              <a:buFont typeface="Arial"/>
              <a:tabLst>
                <a:tab pos="354965" algn="l"/>
                <a:tab pos="355600" algn="l"/>
              </a:tabLst>
            </a:pPr>
            <a:r>
              <a:rPr sz="2400" spc="-16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technicians</a:t>
            </a:r>
            <a:r>
              <a:rPr sz="2400" spc="-165" dirty="0">
                <a:latin typeface="Helvetica 45"/>
                <a:cs typeface="Times New Roman" panose="02020603050405020304" pitchFamily="18" charset="0"/>
              </a:rPr>
              <a:t>: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détail de la liste des techniciens </a:t>
            </a:r>
            <a:endParaRPr sz="2400" spc="-165" dirty="0">
              <a:latin typeface="Helvetica 45"/>
              <a:cs typeface="Times New Roman" panose="02020603050405020304" pitchFamily="18" charset="0"/>
            </a:endParaRPr>
          </a:p>
          <a:p>
            <a:pPr marL="355600" marR="5080">
              <a:spcBef>
                <a:spcPts val="385"/>
              </a:spcBef>
              <a:spcAft>
                <a:spcPts val="600"/>
              </a:spcAft>
              <a:buFont typeface="Arial"/>
              <a:tabLst>
                <a:tab pos="354965" algn="l"/>
                <a:tab pos="355600" algn="l"/>
              </a:tabLst>
            </a:pPr>
            <a:r>
              <a:rPr sz="2400" spc="-16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zones</a:t>
            </a:r>
            <a:r>
              <a:rPr sz="2400" spc="-165" dirty="0">
                <a:latin typeface="Helvetica 45"/>
                <a:cs typeface="Times New Roman" panose="02020603050405020304" pitchFamily="18" charset="0"/>
              </a:rPr>
              <a:t>: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 listes de zones de déploiement</a:t>
            </a:r>
            <a:endParaRPr sz="2400" spc="-165" dirty="0">
              <a:latin typeface="Helvetica 45"/>
              <a:cs typeface="Times New Roman" panose="02020603050405020304" pitchFamily="18" charset="0"/>
            </a:endParaRPr>
          </a:p>
          <a:p>
            <a:pPr marL="355600" marR="5080">
              <a:spcBef>
                <a:spcPts val="385"/>
              </a:spcBef>
              <a:spcAft>
                <a:spcPts val="600"/>
              </a:spcAft>
              <a:buFont typeface="Arial"/>
              <a:tabLst>
                <a:tab pos="354965" algn="l"/>
                <a:tab pos="355600" algn="l"/>
              </a:tabLst>
            </a:pPr>
            <a:r>
              <a:rPr sz="2400" spc="-16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work orders</a:t>
            </a:r>
            <a:r>
              <a:rPr sz="2400" spc="-165" dirty="0">
                <a:latin typeface="Helvetica 45"/>
                <a:cs typeface="Times New Roman" panose="02020603050405020304" pitchFamily="18" charset="0"/>
              </a:rPr>
              <a:t>: list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e de tout  les </a:t>
            </a:r>
            <a:r>
              <a:rPr sz="2400" spc="-165" dirty="0">
                <a:latin typeface="Helvetica 45"/>
                <a:cs typeface="Times New Roman" panose="02020603050405020304" pitchFamily="18" charset="0"/>
              </a:rPr>
              <a:t>work order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s envoyés (demande de déploiement)</a:t>
            </a:r>
            <a:endParaRPr sz="2400" spc="-165" dirty="0">
              <a:latin typeface="Helvetica 45"/>
              <a:cs typeface="Times New Roman" panose="02020603050405020304" pitchFamily="18" charset="0"/>
            </a:endParaRPr>
          </a:p>
          <a:p>
            <a:pPr marL="355600" marR="5080">
              <a:spcBef>
                <a:spcPts val="385"/>
              </a:spcBef>
              <a:spcAft>
                <a:spcPts val="600"/>
              </a:spcAft>
              <a:buFont typeface="Arial"/>
              <a:tabLst>
                <a:tab pos="354965" algn="l"/>
                <a:tab pos="355600" algn="l"/>
              </a:tabLst>
            </a:pPr>
            <a:r>
              <a:rPr sz="2400" spc="-16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Alarms: </a:t>
            </a:r>
            <a:r>
              <a:rPr sz="2400" spc="-165" dirty="0">
                <a:latin typeface="Helvetica 45"/>
                <a:cs typeface="Times New Roman" panose="02020603050405020304" pitchFamily="18" charset="0"/>
              </a:rPr>
              <a:t>list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e des </a:t>
            </a:r>
            <a:r>
              <a:rPr sz="2400" spc="-165" dirty="0">
                <a:latin typeface="Helvetica 45"/>
                <a:cs typeface="Times New Roman" panose="02020603050405020304" pitchFamily="18" charset="0"/>
              </a:rPr>
              <a:t> alarm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e</a:t>
            </a:r>
            <a:r>
              <a:rPr sz="2400" spc="-165" dirty="0">
                <a:latin typeface="Helvetica 45"/>
                <a:cs typeface="Times New Roman" panose="02020603050405020304" pitchFamily="18" charset="0"/>
              </a:rPr>
              <a:t>s 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et </a:t>
            </a:r>
            <a:r>
              <a:rPr sz="2400" spc="-165" dirty="0">
                <a:latin typeface="Helvetica 45"/>
                <a:cs typeface="Times New Roman" panose="02020603050405020304" pitchFamily="18" charset="0"/>
              </a:rPr>
              <a:t> notification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s</a:t>
            </a:r>
            <a:endParaRPr sz="2400" spc="-165" dirty="0">
              <a:latin typeface="Helvetica 45"/>
              <a:cs typeface="Times New Roman" panose="02020603050405020304" pitchFamily="18" charset="0"/>
            </a:endParaRPr>
          </a:p>
          <a:p>
            <a:pPr marL="355600" marR="5080">
              <a:spcBef>
                <a:spcPts val="385"/>
              </a:spcBef>
              <a:spcAft>
                <a:spcPts val="600"/>
              </a:spcAft>
              <a:buFont typeface="Arial"/>
              <a:tabLst>
                <a:tab pos="354965" algn="l"/>
                <a:tab pos="355600" algn="l"/>
              </a:tabLst>
            </a:pPr>
            <a:r>
              <a:rPr sz="2400" spc="-16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firmware:</a:t>
            </a:r>
            <a:r>
              <a:rPr lang="fr-FR" sz="2400" spc="-16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 </a:t>
            </a:r>
            <a:r>
              <a:rPr sz="2400" spc="-165" dirty="0">
                <a:latin typeface="Helvetica 45"/>
                <a:cs typeface="Times New Roman" panose="02020603050405020304" pitchFamily="18" charset="0"/>
              </a:rPr>
              <a:t>over the air programming</a:t>
            </a:r>
          </a:p>
          <a:p>
            <a:pPr marL="355600" marR="5080">
              <a:spcBef>
                <a:spcPts val="385"/>
              </a:spcBef>
              <a:spcAft>
                <a:spcPts val="600"/>
              </a:spcAft>
              <a:buFont typeface="Arial"/>
              <a:tabLst>
                <a:tab pos="354965" algn="l"/>
                <a:tab pos="355600" algn="l"/>
              </a:tabLst>
            </a:pPr>
            <a:r>
              <a:rPr sz="2400" spc="-165" dirty="0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rPr>
              <a:t>consumption: </a:t>
            </a:r>
            <a:r>
              <a:rPr lang="fr-FR" sz="2400" spc="-165" dirty="0">
                <a:latin typeface="Helvetica 45"/>
                <a:cs typeface="Times New Roman" panose="02020603050405020304" pitchFamily="18" charset="0"/>
              </a:rPr>
              <a:t>rapport personnalisé pour la consommation</a:t>
            </a:r>
            <a:endParaRPr sz="2400" spc="-165" dirty="0">
              <a:latin typeface="Helvetica 45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685800"/>
            <a:ext cx="615823" cy="5619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1ED8CD4-E6ED-4243-A85B-6480C5A8BEF2}" type="slidenum">
              <a:rPr lang="fr-FR" smtClean="0"/>
              <a:pPr algn="l"/>
              <a:t>5</a:t>
            </a:fld>
            <a:endParaRPr lang="fr-FR"/>
          </a:p>
        </p:txBody>
      </p:sp>
      <p:sp>
        <p:nvSpPr>
          <p:cNvPr id="12" name="object 6"/>
          <p:cNvSpPr txBox="1">
            <a:spLocks/>
          </p:cNvSpPr>
          <p:nvPr/>
        </p:nvSpPr>
        <p:spPr>
          <a:xfrm>
            <a:off x="250444" y="7672"/>
            <a:ext cx="9725667" cy="50590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Présentation du </a:t>
            </a:r>
            <a:r>
              <a:rPr lang="fr-FR" sz="3200" b="1" dirty="0" err="1">
                <a:solidFill>
                  <a:srgbClr val="FF6600"/>
                </a:solidFill>
                <a:latin typeface="Trebuchet MS"/>
                <a:cs typeface="Trebuchet MS"/>
              </a:rPr>
              <a:t>backend</a:t>
            </a:r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 : 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interface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0031" y="6205447"/>
            <a:ext cx="844369" cy="516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9600" y="2014099"/>
            <a:ext cx="5043519" cy="3473386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>
            <a:defPPr>
              <a:defRPr lang="fr-FR"/>
            </a:defPPr>
            <a:lvl1pPr marL="355600" marR="5080" indent="-342900">
              <a:spcBef>
                <a:spcPts val="385"/>
              </a:spcBef>
              <a:spcAft>
                <a:spcPts val="600"/>
              </a:spcAft>
              <a:buFont typeface="Arial"/>
              <a:buChar char="•"/>
              <a:tabLst>
                <a:tab pos="354965" algn="l"/>
                <a:tab pos="355600" algn="l"/>
              </a:tabLst>
              <a:defRPr sz="2400" spc="-165">
                <a:latin typeface="Helvetica 45"/>
                <a:cs typeface="Times New Roman" panose="02020603050405020304" pitchFamily="18" charset="0"/>
              </a:defRPr>
            </a:lvl1pPr>
            <a:lvl2pPr marL="742950" lvl="1" indent="-285750">
              <a:buFont typeface="Wingdings" pitchFamily="2" charset="2"/>
              <a:buChar char="ü"/>
              <a:defRPr>
                <a:latin typeface="Helvetica 45"/>
              </a:defRPr>
            </a:lvl2pPr>
          </a:lstStyle>
          <a:p>
            <a:r>
              <a:rPr lang="fr-FR" dirty="0"/>
              <a:t>La consommation  du compteur  peut être configuré </a:t>
            </a:r>
            <a:r>
              <a:rPr lang="fr-FR" dirty="0">
                <a:solidFill>
                  <a:srgbClr val="FF6600"/>
                </a:solidFill>
              </a:rPr>
              <a:t>par  heure, jour, mois, année, client</a:t>
            </a:r>
          </a:p>
          <a:p>
            <a:r>
              <a:rPr lang="fr-FR" dirty="0">
                <a:solidFill>
                  <a:srgbClr val="FF6600"/>
                </a:solidFill>
              </a:rPr>
              <a:t>Rapport téléchargeable </a:t>
            </a:r>
            <a:r>
              <a:rPr lang="fr-FR" dirty="0"/>
              <a:t>en </a:t>
            </a:r>
            <a:r>
              <a:rPr lang="fr-FR" dirty="0" err="1"/>
              <a:t>pdf</a:t>
            </a:r>
            <a:r>
              <a:rPr lang="fr-FR" dirty="0"/>
              <a:t> ou </a:t>
            </a:r>
            <a:r>
              <a:rPr lang="fr-FR" dirty="0" err="1"/>
              <a:t>excel</a:t>
            </a:r>
            <a:endParaRPr dirty="0"/>
          </a:p>
          <a:p>
            <a:r>
              <a:rPr lang="fr-FR" dirty="0"/>
              <a:t>Les </a:t>
            </a:r>
            <a:r>
              <a:rPr lang="fr-FR" dirty="0">
                <a:solidFill>
                  <a:srgbClr val="FF6600"/>
                </a:solidFill>
              </a:rPr>
              <a:t>alarmes </a:t>
            </a:r>
            <a:r>
              <a:rPr lang="fr-FR" dirty="0"/>
              <a:t> </a:t>
            </a:r>
            <a:r>
              <a:rPr dirty="0"/>
              <a:t>:</a:t>
            </a:r>
          </a:p>
          <a:p>
            <a:pPr lvl="1"/>
            <a:r>
              <a:rPr lang="fr-FR" sz="2000" dirty="0"/>
              <a:t>niveau batterie</a:t>
            </a:r>
            <a:endParaRPr sz="2000" dirty="0"/>
          </a:p>
          <a:p>
            <a:pPr lvl="1"/>
            <a:r>
              <a:rPr lang="fr-FR" sz="2000" dirty="0"/>
              <a:t>l’état du réseau</a:t>
            </a:r>
          </a:p>
          <a:p>
            <a:pPr lvl="1"/>
            <a:r>
              <a:rPr lang="fr-FR" sz="2000" dirty="0"/>
              <a:t>Température</a:t>
            </a:r>
            <a:endParaRPr sz="2000" dirty="0"/>
          </a:p>
          <a:p>
            <a:pPr lvl="1"/>
            <a:r>
              <a:rPr lang="fr-FR" sz="2000" dirty="0"/>
              <a:t>Consommation initiale et actuelle</a:t>
            </a:r>
            <a:endParaRPr sz="2000" dirty="0"/>
          </a:p>
        </p:txBody>
      </p:sp>
      <p:sp>
        <p:nvSpPr>
          <p:cNvPr id="8" name="object 8"/>
          <p:cNvSpPr/>
          <p:nvPr/>
        </p:nvSpPr>
        <p:spPr>
          <a:xfrm>
            <a:off x="5674140" y="926804"/>
            <a:ext cx="5388356" cy="52786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1ED8CD4-E6ED-4243-A85B-6480C5A8BEF2}" type="slidenum">
              <a:rPr lang="fr-FR" smtClean="0"/>
              <a:pPr algn="l"/>
              <a:t>6</a:t>
            </a:fld>
            <a:endParaRPr lang="fr-FR"/>
          </a:p>
        </p:txBody>
      </p:sp>
      <p:sp>
        <p:nvSpPr>
          <p:cNvPr id="13" name="object 6"/>
          <p:cNvSpPr txBox="1">
            <a:spLocks/>
          </p:cNvSpPr>
          <p:nvPr/>
        </p:nvSpPr>
        <p:spPr>
          <a:xfrm>
            <a:off x="228600" y="98411"/>
            <a:ext cx="10410645" cy="50590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Présentation du </a:t>
            </a:r>
            <a:r>
              <a:rPr lang="fr-FR" sz="3200" b="1" dirty="0" err="1">
                <a:solidFill>
                  <a:srgbClr val="FF6600"/>
                </a:solidFill>
                <a:latin typeface="Trebuchet MS"/>
                <a:cs typeface="Trebuchet MS"/>
              </a:rPr>
              <a:t>backend</a:t>
            </a:r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 : 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exemple menu « unit »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142" y="5277386"/>
            <a:ext cx="1079138" cy="10718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9097" y="682898"/>
            <a:ext cx="10622903" cy="43152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>
            <a:defPPr>
              <a:defRPr lang="fr-FR"/>
            </a:defPPr>
            <a:lvl1pPr marL="355600" marR="5080" indent="-342900">
              <a:spcBef>
                <a:spcPts val="385"/>
              </a:spcBef>
              <a:spcAft>
                <a:spcPts val="600"/>
              </a:spcAft>
              <a:buFont typeface="Arial"/>
              <a:buChar char="•"/>
              <a:tabLst>
                <a:tab pos="354965" algn="l"/>
                <a:tab pos="355600" algn="l"/>
              </a:tabLst>
              <a:defRPr sz="2400" spc="-165">
                <a:solidFill>
                  <a:srgbClr val="FF6600"/>
                </a:solidFill>
                <a:latin typeface="Helvetica 45"/>
                <a:cs typeface="Times New Roman" panose="02020603050405020304" pitchFamily="18" charset="0"/>
              </a:defRPr>
            </a:lvl1pPr>
          </a:lstStyle>
          <a:p>
            <a:r>
              <a:rPr lang="fr-FR" dirty="0">
                <a:solidFill>
                  <a:schemeClr val="tx1"/>
                </a:solidFill>
              </a:rPr>
              <a:t>2 applications  mobiles  </a:t>
            </a:r>
            <a:r>
              <a:rPr lang="fr-FR" dirty="0" err="1">
                <a:solidFill>
                  <a:schemeClr val="tx1"/>
                </a:solidFill>
              </a:rPr>
              <a:t>Android</a:t>
            </a:r>
            <a:r>
              <a:rPr lang="fr-FR" dirty="0">
                <a:solidFill>
                  <a:schemeClr val="tx1"/>
                </a:solidFill>
              </a:rPr>
              <a:t> disponibles (pour le client et les techniciens)</a:t>
            </a:r>
            <a:endParaRPr lang="fr-FR" dirty="0"/>
          </a:p>
        </p:txBody>
      </p:sp>
      <p:sp>
        <p:nvSpPr>
          <p:cNvPr id="11" name="object 6"/>
          <p:cNvSpPr txBox="1">
            <a:spLocks/>
          </p:cNvSpPr>
          <p:nvPr/>
        </p:nvSpPr>
        <p:spPr>
          <a:xfrm>
            <a:off x="1475733" y="76404"/>
            <a:ext cx="6786270" cy="50590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Applications mobiles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967" y="1788417"/>
            <a:ext cx="2223908" cy="4536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object 2"/>
          <p:cNvSpPr/>
          <p:nvPr/>
        </p:nvSpPr>
        <p:spPr>
          <a:xfrm>
            <a:off x="3840168" y="2244022"/>
            <a:ext cx="2057400" cy="40043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230" y="2562225"/>
            <a:ext cx="2781300" cy="368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28480" y="1266271"/>
            <a:ext cx="4591320" cy="513452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6310534" y="1266271"/>
            <a:ext cx="5767165" cy="508301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2571921" y="1317048"/>
            <a:ext cx="20574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TECHNICIEN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8233100" y="1383268"/>
            <a:ext cx="2057400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CLIENT FINAL</a:t>
            </a:r>
          </a:p>
        </p:txBody>
      </p:sp>
      <p:sp>
        <p:nvSpPr>
          <p:cNvPr id="48" name="Espace réservé du numéro de diapositive 1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</p:spPr>
        <p:txBody>
          <a:bodyPr/>
          <a:lstStyle/>
          <a:p>
            <a:pPr algn="l"/>
            <a:fld id="{E1ED8CD4-E6ED-4243-A85B-6480C5A8BEF2}" type="slidenum">
              <a:rPr lang="fr-FR" smtClean="0"/>
              <a:pPr algn="l"/>
              <a:t>7</a:t>
            </a:fld>
            <a:endParaRPr lang="fr-FR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2032665"/>
            <a:ext cx="2244415" cy="404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20" y="1383268"/>
            <a:ext cx="526820" cy="557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83" y="1416121"/>
            <a:ext cx="551194" cy="750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685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8420" y="6172200"/>
            <a:ext cx="999020" cy="61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1ED8CD4-E6ED-4243-A85B-6480C5A8BEF2}" type="slidenum">
              <a:rPr lang="fr-FR" smtClean="0"/>
              <a:pPr algn="l"/>
              <a:t>8</a:t>
            </a:fld>
            <a:endParaRPr lang="fr-FR"/>
          </a:p>
        </p:txBody>
      </p:sp>
      <p:sp>
        <p:nvSpPr>
          <p:cNvPr id="12" name="object 6"/>
          <p:cNvSpPr txBox="1">
            <a:spLocks/>
          </p:cNvSpPr>
          <p:nvPr/>
        </p:nvSpPr>
        <p:spPr>
          <a:xfrm>
            <a:off x="152400" y="2808"/>
            <a:ext cx="9725667" cy="50590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Exemple : 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résumé du </a:t>
            </a:r>
            <a:r>
              <a:rPr lang="fr-FR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process</a:t>
            </a:r>
            <a:endParaRPr lang="fr-FR" sz="3200" b="1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grpSp>
        <p:nvGrpSpPr>
          <p:cNvPr id="29" name="Groupe 28"/>
          <p:cNvGrpSpPr/>
          <p:nvPr/>
        </p:nvGrpSpPr>
        <p:grpSpPr>
          <a:xfrm>
            <a:off x="381000" y="838200"/>
            <a:ext cx="9672322" cy="5010025"/>
            <a:chOff x="1681479" y="933575"/>
            <a:chExt cx="3652520" cy="3417690"/>
          </a:xfrm>
        </p:grpSpPr>
        <p:sp>
          <p:nvSpPr>
            <p:cNvPr id="30" name="Forme libre 29"/>
            <p:cNvSpPr/>
            <p:nvPr/>
          </p:nvSpPr>
          <p:spPr>
            <a:xfrm>
              <a:off x="1681479" y="933575"/>
              <a:ext cx="530329" cy="757612"/>
            </a:xfrm>
            <a:custGeom>
              <a:avLst/>
              <a:gdLst>
                <a:gd name="connsiteX0" fmla="*/ 0 w 757612"/>
                <a:gd name="connsiteY0" fmla="*/ 0 h 530328"/>
                <a:gd name="connsiteX1" fmla="*/ 492448 w 757612"/>
                <a:gd name="connsiteY1" fmla="*/ 0 h 530328"/>
                <a:gd name="connsiteX2" fmla="*/ 757612 w 757612"/>
                <a:gd name="connsiteY2" fmla="*/ 265164 h 530328"/>
                <a:gd name="connsiteX3" fmla="*/ 492448 w 757612"/>
                <a:gd name="connsiteY3" fmla="*/ 530328 h 530328"/>
                <a:gd name="connsiteX4" fmla="*/ 0 w 757612"/>
                <a:gd name="connsiteY4" fmla="*/ 530328 h 530328"/>
                <a:gd name="connsiteX5" fmla="*/ 265164 w 757612"/>
                <a:gd name="connsiteY5" fmla="*/ 265164 h 530328"/>
                <a:gd name="connsiteX6" fmla="*/ 0 w 757612"/>
                <a:gd name="connsiteY6" fmla="*/ 0 h 53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612" h="530328">
                  <a:moveTo>
                    <a:pt x="757612" y="0"/>
                  </a:moveTo>
                  <a:lnTo>
                    <a:pt x="757612" y="344713"/>
                  </a:lnTo>
                  <a:lnTo>
                    <a:pt x="378806" y="530328"/>
                  </a:lnTo>
                  <a:lnTo>
                    <a:pt x="0" y="344713"/>
                  </a:lnTo>
                  <a:lnTo>
                    <a:pt x="0" y="0"/>
                  </a:lnTo>
                  <a:lnTo>
                    <a:pt x="378806" y="185615"/>
                  </a:lnTo>
                  <a:lnTo>
                    <a:pt x="757612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1" tIns="274054" rIns="8890" bIns="274054" numCol="1" spcCol="1270" anchor="b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>
                  <a:latin typeface="Helvetica 45"/>
                </a:rPr>
                <a:t>1</a:t>
              </a:r>
            </a:p>
          </p:txBody>
        </p:sp>
        <p:sp>
          <p:nvSpPr>
            <p:cNvPr id="31" name="Forme libre 30"/>
            <p:cNvSpPr/>
            <p:nvPr/>
          </p:nvSpPr>
          <p:spPr>
            <a:xfrm>
              <a:off x="2211807" y="933575"/>
              <a:ext cx="3122192" cy="492450"/>
            </a:xfrm>
            <a:custGeom>
              <a:avLst/>
              <a:gdLst>
                <a:gd name="connsiteX0" fmla="*/ 82076 w 492448"/>
                <a:gd name="connsiteY0" fmla="*/ 0 h 3122192"/>
                <a:gd name="connsiteX1" fmla="*/ 410372 w 492448"/>
                <a:gd name="connsiteY1" fmla="*/ 0 h 3122192"/>
                <a:gd name="connsiteX2" fmla="*/ 492448 w 492448"/>
                <a:gd name="connsiteY2" fmla="*/ 82076 h 3122192"/>
                <a:gd name="connsiteX3" fmla="*/ 492448 w 492448"/>
                <a:gd name="connsiteY3" fmla="*/ 3122192 h 3122192"/>
                <a:gd name="connsiteX4" fmla="*/ 492448 w 492448"/>
                <a:gd name="connsiteY4" fmla="*/ 3122192 h 3122192"/>
                <a:gd name="connsiteX5" fmla="*/ 0 w 492448"/>
                <a:gd name="connsiteY5" fmla="*/ 3122192 h 3122192"/>
                <a:gd name="connsiteX6" fmla="*/ 0 w 492448"/>
                <a:gd name="connsiteY6" fmla="*/ 3122192 h 3122192"/>
                <a:gd name="connsiteX7" fmla="*/ 0 w 492448"/>
                <a:gd name="connsiteY7" fmla="*/ 82076 h 3122192"/>
                <a:gd name="connsiteX8" fmla="*/ 82076 w 492448"/>
                <a:gd name="connsiteY8" fmla="*/ 0 h 312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448" h="3122192">
                  <a:moveTo>
                    <a:pt x="492448" y="520376"/>
                  </a:moveTo>
                  <a:lnTo>
                    <a:pt x="492448" y="2601816"/>
                  </a:lnTo>
                  <a:cubicBezTo>
                    <a:pt x="492448" y="2889208"/>
                    <a:pt x="486652" y="3122189"/>
                    <a:pt x="479503" y="3122189"/>
                  </a:cubicBezTo>
                  <a:lnTo>
                    <a:pt x="0" y="3122189"/>
                  </a:lnTo>
                  <a:lnTo>
                    <a:pt x="0" y="3122189"/>
                  </a:lnTo>
                  <a:lnTo>
                    <a:pt x="0" y="3"/>
                  </a:lnTo>
                  <a:lnTo>
                    <a:pt x="0" y="3"/>
                  </a:lnTo>
                  <a:lnTo>
                    <a:pt x="479503" y="3"/>
                  </a:lnTo>
                  <a:cubicBezTo>
                    <a:pt x="486652" y="3"/>
                    <a:pt x="492448" y="232984"/>
                    <a:pt x="492448" y="52037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7" tIns="35469" rIns="35468" bIns="35471" numCol="1" spcCol="1270" anchor="ctr" anchorCtr="0">
              <a:noAutofit/>
            </a:bodyPr>
            <a:lstStyle/>
            <a:p>
              <a:pPr marL="0" lvl="1" algn="l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r-FR" b="1" dirty="0" err="1">
                  <a:solidFill>
                    <a:srgbClr val="FF6600"/>
                  </a:solidFill>
                  <a:latin typeface="Helvetica 45"/>
                </a:rPr>
                <a:t>Admin</a:t>
              </a:r>
              <a:r>
                <a:rPr lang="fr-FR" b="1" dirty="0">
                  <a:latin typeface="Helvetica 45"/>
                </a:rPr>
                <a:t>: </a:t>
              </a:r>
              <a:r>
                <a:rPr lang="fr-FR" dirty="0">
                  <a:latin typeface="Helvetica 45"/>
                </a:rPr>
                <a:t>connexion au </a:t>
              </a:r>
              <a:r>
                <a:rPr lang="fr-FR" dirty="0" err="1">
                  <a:latin typeface="Helvetica 45"/>
                </a:rPr>
                <a:t>backend</a:t>
              </a:r>
              <a:r>
                <a:rPr lang="fr-FR" dirty="0">
                  <a:latin typeface="Helvetica 45"/>
                </a:rPr>
                <a:t>  (via adresse http )et envoi d’un </a:t>
              </a:r>
              <a:r>
                <a:rPr lang="fr-FR" dirty="0" err="1">
                  <a:latin typeface="Helvetica 45"/>
                </a:rPr>
                <a:t>work</a:t>
              </a:r>
              <a:r>
                <a:rPr lang="fr-FR" dirty="0">
                  <a:latin typeface="Helvetica 45"/>
                </a:rPr>
                <a:t> </a:t>
              </a:r>
              <a:r>
                <a:rPr lang="fr-FR" dirty="0" err="1">
                  <a:latin typeface="Helvetica 45"/>
                </a:rPr>
                <a:t>order</a:t>
              </a:r>
              <a:r>
                <a:rPr lang="fr-FR" dirty="0">
                  <a:latin typeface="Helvetica 45"/>
                </a:rPr>
                <a:t> au technicien (</a:t>
              </a:r>
              <a:r>
                <a:rPr lang="fr-FR" dirty="0" err="1">
                  <a:latin typeface="Helvetica 45"/>
                </a:rPr>
                <a:t>num</a:t>
              </a:r>
              <a:r>
                <a:rPr lang="fr-FR" dirty="0">
                  <a:latin typeface="Helvetica 45"/>
                </a:rPr>
                <a:t> </a:t>
              </a:r>
              <a:r>
                <a:rPr lang="fr-FR" dirty="0" err="1">
                  <a:latin typeface="Helvetica 45"/>
                </a:rPr>
                <a:t>serie</a:t>
              </a:r>
              <a:r>
                <a:rPr lang="fr-FR" dirty="0">
                  <a:latin typeface="Helvetica 45"/>
                </a:rPr>
                <a:t> du </a:t>
              </a:r>
              <a:r>
                <a:rPr lang="fr-FR" dirty="0" err="1">
                  <a:latin typeface="Helvetica 45"/>
                </a:rPr>
                <a:t>reader</a:t>
              </a:r>
              <a:r>
                <a:rPr lang="fr-FR" dirty="0">
                  <a:latin typeface="Helvetica 45"/>
                </a:rPr>
                <a:t>, </a:t>
              </a:r>
              <a:r>
                <a:rPr lang="fr-FR" dirty="0" err="1">
                  <a:latin typeface="Helvetica 45"/>
                </a:rPr>
                <a:t>num</a:t>
              </a:r>
              <a:r>
                <a:rPr lang="fr-FR" dirty="0">
                  <a:latin typeface="Helvetica 45"/>
                </a:rPr>
                <a:t> de la demande	…)</a:t>
              </a:r>
              <a:endParaRPr lang="fr-FR" sz="1800" kern="1200" dirty="0">
                <a:latin typeface="Helvetica 45"/>
              </a:endParaRPr>
            </a:p>
          </p:txBody>
        </p:sp>
        <p:sp>
          <p:nvSpPr>
            <p:cNvPr id="32" name="Forme libre 31"/>
            <p:cNvSpPr/>
            <p:nvPr/>
          </p:nvSpPr>
          <p:spPr>
            <a:xfrm>
              <a:off x="1681479" y="1598594"/>
              <a:ext cx="530329" cy="757612"/>
            </a:xfrm>
            <a:custGeom>
              <a:avLst/>
              <a:gdLst>
                <a:gd name="connsiteX0" fmla="*/ 0 w 757612"/>
                <a:gd name="connsiteY0" fmla="*/ 0 h 530328"/>
                <a:gd name="connsiteX1" fmla="*/ 492448 w 757612"/>
                <a:gd name="connsiteY1" fmla="*/ 0 h 530328"/>
                <a:gd name="connsiteX2" fmla="*/ 757612 w 757612"/>
                <a:gd name="connsiteY2" fmla="*/ 265164 h 530328"/>
                <a:gd name="connsiteX3" fmla="*/ 492448 w 757612"/>
                <a:gd name="connsiteY3" fmla="*/ 530328 h 530328"/>
                <a:gd name="connsiteX4" fmla="*/ 0 w 757612"/>
                <a:gd name="connsiteY4" fmla="*/ 530328 h 530328"/>
                <a:gd name="connsiteX5" fmla="*/ 265164 w 757612"/>
                <a:gd name="connsiteY5" fmla="*/ 265164 h 530328"/>
                <a:gd name="connsiteX6" fmla="*/ 0 w 757612"/>
                <a:gd name="connsiteY6" fmla="*/ 0 h 53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612" h="530328">
                  <a:moveTo>
                    <a:pt x="757612" y="0"/>
                  </a:moveTo>
                  <a:lnTo>
                    <a:pt x="757612" y="344713"/>
                  </a:lnTo>
                  <a:lnTo>
                    <a:pt x="378806" y="530328"/>
                  </a:lnTo>
                  <a:lnTo>
                    <a:pt x="0" y="344713"/>
                  </a:lnTo>
                  <a:lnTo>
                    <a:pt x="0" y="0"/>
                  </a:lnTo>
                  <a:lnTo>
                    <a:pt x="378806" y="185615"/>
                  </a:lnTo>
                  <a:lnTo>
                    <a:pt x="757612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1" tIns="274054" rIns="8890" bIns="274054" numCol="1" spcCol="1270" anchor="b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>
                  <a:latin typeface="Helvetica 45"/>
                </a:rPr>
                <a:t>2</a:t>
              </a:r>
            </a:p>
          </p:txBody>
        </p:sp>
        <p:sp>
          <p:nvSpPr>
            <p:cNvPr id="33" name="Forme libre 32"/>
            <p:cNvSpPr/>
            <p:nvPr/>
          </p:nvSpPr>
          <p:spPr>
            <a:xfrm>
              <a:off x="2211807" y="1598596"/>
              <a:ext cx="3122192" cy="492449"/>
            </a:xfrm>
            <a:custGeom>
              <a:avLst/>
              <a:gdLst>
                <a:gd name="connsiteX0" fmla="*/ 82076 w 492448"/>
                <a:gd name="connsiteY0" fmla="*/ 0 h 3122192"/>
                <a:gd name="connsiteX1" fmla="*/ 410372 w 492448"/>
                <a:gd name="connsiteY1" fmla="*/ 0 h 3122192"/>
                <a:gd name="connsiteX2" fmla="*/ 492448 w 492448"/>
                <a:gd name="connsiteY2" fmla="*/ 82076 h 3122192"/>
                <a:gd name="connsiteX3" fmla="*/ 492448 w 492448"/>
                <a:gd name="connsiteY3" fmla="*/ 3122192 h 3122192"/>
                <a:gd name="connsiteX4" fmla="*/ 492448 w 492448"/>
                <a:gd name="connsiteY4" fmla="*/ 3122192 h 3122192"/>
                <a:gd name="connsiteX5" fmla="*/ 0 w 492448"/>
                <a:gd name="connsiteY5" fmla="*/ 3122192 h 3122192"/>
                <a:gd name="connsiteX6" fmla="*/ 0 w 492448"/>
                <a:gd name="connsiteY6" fmla="*/ 3122192 h 3122192"/>
                <a:gd name="connsiteX7" fmla="*/ 0 w 492448"/>
                <a:gd name="connsiteY7" fmla="*/ 82076 h 3122192"/>
                <a:gd name="connsiteX8" fmla="*/ 82076 w 492448"/>
                <a:gd name="connsiteY8" fmla="*/ 0 h 312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448" h="3122192">
                  <a:moveTo>
                    <a:pt x="492448" y="520376"/>
                  </a:moveTo>
                  <a:lnTo>
                    <a:pt x="492448" y="2601816"/>
                  </a:lnTo>
                  <a:cubicBezTo>
                    <a:pt x="492448" y="2889208"/>
                    <a:pt x="486652" y="3122189"/>
                    <a:pt x="479503" y="3122189"/>
                  </a:cubicBezTo>
                  <a:lnTo>
                    <a:pt x="0" y="3122189"/>
                  </a:lnTo>
                  <a:lnTo>
                    <a:pt x="0" y="3122189"/>
                  </a:lnTo>
                  <a:lnTo>
                    <a:pt x="0" y="3"/>
                  </a:lnTo>
                  <a:lnTo>
                    <a:pt x="0" y="3"/>
                  </a:lnTo>
                  <a:lnTo>
                    <a:pt x="479503" y="3"/>
                  </a:lnTo>
                  <a:cubicBezTo>
                    <a:pt x="486652" y="3"/>
                    <a:pt x="492448" y="232984"/>
                    <a:pt x="492448" y="52037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32928" rIns="32928" bIns="32931" numCol="1" spcCol="1270" anchor="ctr" anchorCtr="0">
              <a:noAutofit/>
            </a:bodyPr>
            <a:lstStyle/>
            <a:p>
              <a:pPr marL="0" lvl="1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r-FR" b="1" dirty="0">
                  <a:solidFill>
                    <a:srgbClr val="FF6600"/>
                  </a:solidFill>
                  <a:latin typeface="Helvetica 45"/>
                </a:rPr>
                <a:t>Technicien</a:t>
              </a:r>
              <a:r>
                <a:rPr lang="fr-FR" b="1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Helvetica 45"/>
                </a:rPr>
                <a:t>: </a:t>
              </a:r>
              <a:r>
                <a:rPr lang="fr-FR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Helvetica 45"/>
                </a:rPr>
                <a:t>connexion au </a:t>
              </a:r>
              <a:r>
                <a:rPr lang="fr-FR" dirty="0" err="1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Helvetica 45"/>
                </a:rPr>
                <a:t>backend</a:t>
              </a:r>
              <a:r>
                <a:rPr lang="fr-FR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Helvetica 45"/>
                </a:rPr>
                <a:t> et ouverture de la demande</a:t>
              </a:r>
              <a:endParaRPr lang="fr-FR" sz="1400" kern="1200" dirty="0">
                <a:latin typeface="Helvetica 45"/>
              </a:endParaRPr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1681479" y="2263614"/>
              <a:ext cx="530329" cy="757613"/>
            </a:xfrm>
            <a:custGeom>
              <a:avLst/>
              <a:gdLst>
                <a:gd name="connsiteX0" fmla="*/ 0 w 757612"/>
                <a:gd name="connsiteY0" fmla="*/ 0 h 530328"/>
                <a:gd name="connsiteX1" fmla="*/ 492448 w 757612"/>
                <a:gd name="connsiteY1" fmla="*/ 0 h 530328"/>
                <a:gd name="connsiteX2" fmla="*/ 757612 w 757612"/>
                <a:gd name="connsiteY2" fmla="*/ 265164 h 530328"/>
                <a:gd name="connsiteX3" fmla="*/ 492448 w 757612"/>
                <a:gd name="connsiteY3" fmla="*/ 530328 h 530328"/>
                <a:gd name="connsiteX4" fmla="*/ 0 w 757612"/>
                <a:gd name="connsiteY4" fmla="*/ 530328 h 530328"/>
                <a:gd name="connsiteX5" fmla="*/ 265164 w 757612"/>
                <a:gd name="connsiteY5" fmla="*/ 265164 h 530328"/>
                <a:gd name="connsiteX6" fmla="*/ 0 w 757612"/>
                <a:gd name="connsiteY6" fmla="*/ 0 h 53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612" h="530328">
                  <a:moveTo>
                    <a:pt x="757612" y="0"/>
                  </a:moveTo>
                  <a:lnTo>
                    <a:pt x="757612" y="344713"/>
                  </a:lnTo>
                  <a:lnTo>
                    <a:pt x="378806" y="530328"/>
                  </a:lnTo>
                  <a:lnTo>
                    <a:pt x="0" y="344713"/>
                  </a:lnTo>
                  <a:lnTo>
                    <a:pt x="0" y="0"/>
                  </a:lnTo>
                  <a:lnTo>
                    <a:pt x="378806" y="185615"/>
                  </a:lnTo>
                  <a:lnTo>
                    <a:pt x="757612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1" tIns="274054" rIns="8890" bIns="274054" numCol="1" spcCol="1270" anchor="b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>
                  <a:latin typeface="Helvetica 45"/>
                </a:rPr>
                <a:t>3</a:t>
              </a:r>
            </a:p>
          </p:txBody>
        </p:sp>
        <p:sp>
          <p:nvSpPr>
            <p:cNvPr id="35" name="Forme libre 34"/>
            <p:cNvSpPr/>
            <p:nvPr/>
          </p:nvSpPr>
          <p:spPr>
            <a:xfrm>
              <a:off x="2211807" y="2185893"/>
              <a:ext cx="3122192" cy="665019"/>
            </a:xfrm>
            <a:custGeom>
              <a:avLst/>
              <a:gdLst>
                <a:gd name="connsiteX0" fmla="*/ 82076 w 492448"/>
                <a:gd name="connsiteY0" fmla="*/ 0 h 3122192"/>
                <a:gd name="connsiteX1" fmla="*/ 410372 w 492448"/>
                <a:gd name="connsiteY1" fmla="*/ 0 h 3122192"/>
                <a:gd name="connsiteX2" fmla="*/ 492448 w 492448"/>
                <a:gd name="connsiteY2" fmla="*/ 82076 h 3122192"/>
                <a:gd name="connsiteX3" fmla="*/ 492448 w 492448"/>
                <a:gd name="connsiteY3" fmla="*/ 3122192 h 3122192"/>
                <a:gd name="connsiteX4" fmla="*/ 492448 w 492448"/>
                <a:gd name="connsiteY4" fmla="*/ 3122192 h 3122192"/>
                <a:gd name="connsiteX5" fmla="*/ 0 w 492448"/>
                <a:gd name="connsiteY5" fmla="*/ 3122192 h 3122192"/>
                <a:gd name="connsiteX6" fmla="*/ 0 w 492448"/>
                <a:gd name="connsiteY6" fmla="*/ 3122192 h 3122192"/>
                <a:gd name="connsiteX7" fmla="*/ 0 w 492448"/>
                <a:gd name="connsiteY7" fmla="*/ 82076 h 3122192"/>
                <a:gd name="connsiteX8" fmla="*/ 82076 w 492448"/>
                <a:gd name="connsiteY8" fmla="*/ 0 h 312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448" h="3122192">
                  <a:moveTo>
                    <a:pt x="492448" y="520376"/>
                  </a:moveTo>
                  <a:lnTo>
                    <a:pt x="492448" y="2601816"/>
                  </a:lnTo>
                  <a:cubicBezTo>
                    <a:pt x="492448" y="2889208"/>
                    <a:pt x="486652" y="3122189"/>
                    <a:pt x="479503" y="3122189"/>
                  </a:cubicBezTo>
                  <a:lnTo>
                    <a:pt x="0" y="3122189"/>
                  </a:lnTo>
                  <a:lnTo>
                    <a:pt x="0" y="3122189"/>
                  </a:lnTo>
                  <a:lnTo>
                    <a:pt x="0" y="3"/>
                  </a:lnTo>
                  <a:lnTo>
                    <a:pt x="0" y="3"/>
                  </a:lnTo>
                  <a:lnTo>
                    <a:pt x="479503" y="3"/>
                  </a:lnTo>
                  <a:cubicBezTo>
                    <a:pt x="486652" y="3"/>
                    <a:pt x="492448" y="232984"/>
                    <a:pt x="492448" y="52037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32929" rIns="32928" bIns="32930" numCol="1" spcCol="1270" anchor="ctr" anchorCtr="0">
              <a:noAutofit/>
            </a:bodyPr>
            <a:lstStyle/>
            <a:p>
              <a:pPr marL="0" lvl="1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r-FR" b="1" dirty="0">
                  <a:solidFill>
                    <a:srgbClr val="FF6600"/>
                  </a:solidFill>
                  <a:latin typeface="Helvetica 45"/>
                </a:rPr>
                <a:t>Technicien: </a:t>
              </a:r>
              <a:r>
                <a:rPr lang="fr-FR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Helvetica 45"/>
                </a:rPr>
                <a:t>installation du </a:t>
              </a:r>
              <a:r>
                <a:rPr lang="fr-FR" dirty="0" err="1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Helvetica 45"/>
                </a:rPr>
                <a:t>reader</a:t>
              </a:r>
              <a:r>
                <a:rPr lang="fr-FR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Helvetica 45"/>
                </a:rPr>
                <a:t> et renseignement des données ( coordonnées géographiques, valeurs initiales, numéro série compteur, période de transmission…)</a:t>
              </a:r>
              <a:endParaRPr lang="fr-FR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Helvetica 45"/>
              </a:endParaRPr>
            </a:p>
          </p:txBody>
        </p:sp>
        <p:sp>
          <p:nvSpPr>
            <p:cNvPr id="36" name="Forme libre 35"/>
            <p:cNvSpPr/>
            <p:nvPr/>
          </p:nvSpPr>
          <p:spPr>
            <a:xfrm>
              <a:off x="1681479" y="2928634"/>
              <a:ext cx="530329" cy="757612"/>
            </a:xfrm>
            <a:custGeom>
              <a:avLst/>
              <a:gdLst>
                <a:gd name="connsiteX0" fmla="*/ 0 w 757612"/>
                <a:gd name="connsiteY0" fmla="*/ 0 h 530328"/>
                <a:gd name="connsiteX1" fmla="*/ 492448 w 757612"/>
                <a:gd name="connsiteY1" fmla="*/ 0 h 530328"/>
                <a:gd name="connsiteX2" fmla="*/ 757612 w 757612"/>
                <a:gd name="connsiteY2" fmla="*/ 265164 h 530328"/>
                <a:gd name="connsiteX3" fmla="*/ 492448 w 757612"/>
                <a:gd name="connsiteY3" fmla="*/ 530328 h 530328"/>
                <a:gd name="connsiteX4" fmla="*/ 0 w 757612"/>
                <a:gd name="connsiteY4" fmla="*/ 530328 h 530328"/>
                <a:gd name="connsiteX5" fmla="*/ 265164 w 757612"/>
                <a:gd name="connsiteY5" fmla="*/ 265164 h 530328"/>
                <a:gd name="connsiteX6" fmla="*/ 0 w 757612"/>
                <a:gd name="connsiteY6" fmla="*/ 0 h 53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612" h="530328">
                  <a:moveTo>
                    <a:pt x="757612" y="0"/>
                  </a:moveTo>
                  <a:lnTo>
                    <a:pt x="757612" y="344713"/>
                  </a:lnTo>
                  <a:lnTo>
                    <a:pt x="378806" y="530328"/>
                  </a:lnTo>
                  <a:lnTo>
                    <a:pt x="0" y="344713"/>
                  </a:lnTo>
                  <a:lnTo>
                    <a:pt x="0" y="0"/>
                  </a:lnTo>
                  <a:lnTo>
                    <a:pt x="378806" y="185615"/>
                  </a:lnTo>
                  <a:lnTo>
                    <a:pt x="757612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1" tIns="274054" rIns="8890" bIns="274054" numCol="1" spcCol="1270" anchor="b" anchorCtr="0">
              <a:noAutofit/>
            </a:bodyPr>
            <a:lstStyle/>
            <a:p>
              <a:pPr lvl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kern="1200" dirty="0">
                  <a:latin typeface="Helvetica 45"/>
                </a:rPr>
                <a:t>4</a:t>
              </a:r>
            </a:p>
          </p:txBody>
        </p:sp>
        <p:sp>
          <p:nvSpPr>
            <p:cNvPr id="37" name="Forme libre 36"/>
            <p:cNvSpPr/>
            <p:nvPr/>
          </p:nvSpPr>
          <p:spPr>
            <a:xfrm>
              <a:off x="2211807" y="2928633"/>
              <a:ext cx="3122192" cy="492449"/>
            </a:xfrm>
            <a:custGeom>
              <a:avLst/>
              <a:gdLst>
                <a:gd name="connsiteX0" fmla="*/ 82076 w 492448"/>
                <a:gd name="connsiteY0" fmla="*/ 0 h 3122192"/>
                <a:gd name="connsiteX1" fmla="*/ 410372 w 492448"/>
                <a:gd name="connsiteY1" fmla="*/ 0 h 3122192"/>
                <a:gd name="connsiteX2" fmla="*/ 492448 w 492448"/>
                <a:gd name="connsiteY2" fmla="*/ 82076 h 3122192"/>
                <a:gd name="connsiteX3" fmla="*/ 492448 w 492448"/>
                <a:gd name="connsiteY3" fmla="*/ 3122192 h 3122192"/>
                <a:gd name="connsiteX4" fmla="*/ 492448 w 492448"/>
                <a:gd name="connsiteY4" fmla="*/ 3122192 h 3122192"/>
                <a:gd name="connsiteX5" fmla="*/ 0 w 492448"/>
                <a:gd name="connsiteY5" fmla="*/ 3122192 h 3122192"/>
                <a:gd name="connsiteX6" fmla="*/ 0 w 492448"/>
                <a:gd name="connsiteY6" fmla="*/ 3122192 h 3122192"/>
                <a:gd name="connsiteX7" fmla="*/ 0 w 492448"/>
                <a:gd name="connsiteY7" fmla="*/ 82076 h 3122192"/>
                <a:gd name="connsiteX8" fmla="*/ 82076 w 492448"/>
                <a:gd name="connsiteY8" fmla="*/ 0 h 312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448" h="3122192">
                  <a:moveTo>
                    <a:pt x="492448" y="520376"/>
                  </a:moveTo>
                  <a:lnTo>
                    <a:pt x="492448" y="2601816"/>
                  </a:lnTo>
                  <a:cubicBezTo>
                    <a:pt x="492448" y="2889208"/>
                    <a:pt x="486652" y="3122189"/>
                    <a:pt x="479503" y="3122189"/>
                  </a:cubicBezTo>
                  <a:lnTo>
                    <a:pt x="0" y="3122189"/>
                  </a:lnTo>
                  <a:lnTo>
                    <a:pt x="0" y="3122189"/>
                  </a:lnTo>
                  <a:lnTo>
                    <a:pt x="0" y="3"/>
                  </a:lnTo>
                  <a:lnTo>
                    <a:pt x="0" y="3"/>
                  </a:lnTo>
                  <a:lnTo>
                    <a:pt x="479503" y="3"/>
                  </a:lnTo>
                  <a:cubicBezTo>
                    <a:pt x="486652" y="3"/>
                    <a:pt x="492448" y="232984"/>
                    <a:pt x="492448" y="52037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32930" rIns="32928" bIns="32929" numCol="1" spcCol="1270" anchor="ctr" anchorCtr="0">
              <a:noAutofit/>
            </a:bodyPr>
            <a:lstStyle/>
            <a:p>
              <a:pPr marL="0" lvl="1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r-FR" b="1" dirty="0">
                  <a:solidFill>
                    <a:srgbClr val="FF6600"/>
                  </a:solidFill>
                  <a:latin typeface="Helvetica 45"/>
                </a:rPr>
                <a:t>Reader: </a:t>
              </a:r>
              <a:r>
                <a:rPr lang="fr-FR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Helvetica 45"/>
                </a:rPr>
                <a:t>Remontées des informations au </a:t>
              </a:r>
              <a:r>
                <a:rPr lang="fr-FR" dirty="0" err="1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Helvetica 45"/>
                </a:rPr>
                <a:t>backend</a:t>
              </a:r>
              <a:r>
                <a:rPr lang="fr-FR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Helvetica 45"/>
                </a:rPr>
                <a:t> et test de fonctionnement</a:t>
              </a:r>
              <a:endParaRPr lang="fr-FR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Helvetica 45"/>
              </a:endParaRPr>
            </a:p>
          </p:txBody>
        </p:sp>
        <p:sp>
          <p:nvSpPr>
            <p:cNvPr id="38" name="Forme libre 37"/>
            <p:cNvSpPr/>
            <p:nvPr/>
          </p:nvSpPr>
          <p:spPr>
            <a:xfrm>
              <a:off x="1681479" y="3593653"/>
              <a:ext cx="530329" cy="757612"/>
            </a:xfrm>
            <a:custGeom>
              <a:avLst/>
              <a:gdLst>
                <a:gd name="connsiteX0" fmla="*/ 0 w 757612"/>
                <a:gd name="connsiteY0" fmla="*/ 0 h 530328"/>
                <a:gd name="connsiteX1" fmla="*/ 492448 w 757612"/>
                <a:gd name="connsiteY1" fmla="*/ 0 h 530328"/>
                <a:gd name="connsiteX2" fmla="*/ 757612 w 757612"/>
                <a:gd name="connsiteY2" fmla="*/ 265164 h 530328"/>
                <a:gd name="connsiteX3" fmla="*/ 492448 w 757612"/>
                <a:gd name="connsiteY3" fmla="*/ 530328 h 530328"/>
                <a:gd name="connsiteX4" fmla="*/ 0 w 757612"/>
                <a:gd name="connsiteY4" fmla="*/ 530328 h 530328"/>
                <a:gd name="connsiteX5" fmla="*/ 265164 w 757612"/>
                <a:gd name="connsiteY5" fmla="*/ 265164 h 530328"/>
                <a:gd name="connsiteX6" fmla="*/ 0 w 757612"/>
                <a:gd name="connsiteY6" fmla="*/ 0 h 53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7612" h="530328">
                  <a:moveTo>
                    <a:pt x="757612" y="0"/>
                  </a:moveTo>
                  <a:lnTo>
                    <a:pt x="757612" y="344713"/>
                  </a:lnTo>
                  <a:lnTo>
                    <a:pt x="378806" y="530328"/>
                  </a:lnTo>
                  <a:lnTo>
                    <a:pt x="0" y="344713"/>
                  </a:lnTo>
                  <a:lnTo>
                    <a:pt x="0" y="0"/>
                  </a:lnTo>
                  <a:lnTo>
                    <a:pt x="378806" y="185615"/>
                  </a:lnTo>
                  <a:lnTo>
                    <a:pt x="757612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91" tIns="274054" rIns="8890" bIns="274054" numCol="1" spcCol="1270" anchor="b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800" dirty="0">
                  <a:latin typeface="Helvetica 45"/>
                </a:rPr>
                <a:t>5</a:t>
              </a:r>
            </a:p>
          </p:txBody>
        </p:sp>
        <p:sp>
          <p:nvSpPr>
            <p:cNvPr id="39" name="Forme libre 38"/>
            <p:cNvSpPr/>
            <p:nvPr/>
          </p:nvSpPr>
          <p:spPr>
            <a:xfrm>
              <a:off x="2211807" y="3593654"/>
              <a:ext cx="3122192" cy="492448"/>
            </a:xfrm>
            <a:custGeom>
              <a:avLst/>
              <a:gdLst>
                <a:gd name="connsiteX0" fmla="*/ 82076 w 492448"/>
                <a:gd name="connsiteY0" fmla="*/ 0 h 3122192"/>
                <a:gd name="connsiteX1" fmla="*/ 410372 w 492448"/>
                <a:gd name="connsiteY1" fmla="*/ 0 h 3122192"/>
                <a:gd name="connsiteX2" fmla="*/ 492448 w 492448"/>
                <a:gd name="connsiteY2" fmla="*/ 82076 h 3122192"/>
                <a:gd name="connsiteX3" fmla="*/ 492448 w 492448"/>
                <a:gd name="connsiteY3" fmla="*/ 3122192 h 3122192"/>
                <a:gd name="connsiteX4" fmla="*/ 492448 w 492448"/>
                <a:gd name="connsiteY4" fmla="*/ 3122192 h 3122192"/>
                <a:gd name="connsiteX5" fmla="*/ 0 w 492448"/>
                <a:gd name="connsiteY5" fmla="*/ 3122192 h 3122192"/>
                <a:gd name="connsiteX6" fmla="*/ 0 w 492448"/>
                <a:gd name="connsiteY6" fmla="*/ 3122192 h 3122192"/>
                <a:gd name="connsiteX7" fmla="*/ 0 w 492448"/>
                <a:gd name="connsiteY7" fmla="*/ 82076 h 3122192"/>
                <a:gd name="connsiteX8" fmla="*/ 82076 w 492448"/>
                <a:gd name="connsiteY8" fmla="*/ 0 h 312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448" h="3122192">
                  <a:moveTo>
                    <a:pt x="492448" y="520376"/>
                  </a:moveTo>
                  <a:lnTo>
                    <a:pt x="492448" y="2601816"/>
                  </a:lnTo>
                  <a:cubicBezTo>
                    <a:pt x="492448" y="2889208"/>
                    <a:pt x="486652" y="3122189"/>
                    <a:pt x="479503" y="3122189"/>
                  </a:cubicBezTo>
                  <a:lnTo>
                    <a:pt x="0" y="3122189"/>
                  </a:lnTo>
                  <a:lnTo>
                    <a:pt x="0" y="3122189"/>
                  </a:lnTo>
                  <a:lnTo>
                    <a:pt x="0" y="3"/>
                  </a:lnTo>
                  <a:lnTo>
                    <a:pt x="0" y="3"/>
                  </a:lnTo>
                  <a:lnTo>
                    <a:pt x="479503" y="3"/>
                  </a:lnTo>
                  <a:cubicBezTo>
                    <a:pt x="486652" y="3"/>
                    <a:pt x="492448" y="232984"/>
                    <a:pt x="492448" y="520376"/>
                  </a:cubicBez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9569" tIns="32929" rIns="32928" bIns="32929" numCol="1" spcCol="1270" anchor="ctr" anchorCtr="0">
              <a:noAutofit/>
            </a:bodyPr>
            <a:lstStyle/>
            <a:p>
              <a:pPr marL="0" lvl="1" defTabSz="8001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fr-FR" b="1" dirty="0">
                  <a:solidFill>
                    <a:srgbClr val="FF6600"/>
                  </a:solidFill>
                  <a:latin typeface="Helvetica 45"/>
                </a:rPr>
                <a:t>Reader: </a:t>
              </a:r>
              <a:r>
                <a:rPr lang="fr-FR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Helvetica 45"/>
                </a:rPr>
                <a:t>Début de transmission des données du </a:t>
              </a:r>
              <a:r>
                <a:rPr lang="fr-FR" dirty="0" err="1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Helvetica 45"/>
                </a:rPr>
                <a:t>reader</a:t>
              </a:r>
              <a:r>
                <a:rPr lang="fr-FR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Helvetica 45"/>
                </a:rPr>
                <a:t> vers le </a:t>
              </a:r>
              <a:r>
                <a:rPr lang="fr-FR" dirty="0" err="1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Helvetica 45"/>
                </a:rPr>
                <a:t>backend</a:t>
              </a:r>
              <a:endParaRPr lang="fr-FR" sz="14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Helvetica 45"/>
              </a:endParaRPr>
            </a:p>
          </p:txBody>
        </p:sp>
      </p:grp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3431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4047" y="6172199"/>
            <a:ext cx="880353" cy="672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Espace réservé du numéro de diapositiv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E1ED8CD4-E6ED-4243-A85B-6480C5A8BEF2}" type="slidenum">
              <a:rPr lang="fr-FR" smtClean="0"/>
              <a:pPr algn="l"/>
              <a:t>9</a:t>
            </a:fld>
            <a:endParaRPr lang="fr-FR"/>
          </a:p>
        </p:txBody>
      </p:sp>
      <p:sp>
        <p:nvSpPr>
          <p:cNvPr id="12" name="object 6"/>
          <p:cNvSpPr txBox="1">
            <a:spLocks/>
          </p:cNvSpPr>
          <p:nvPr/>
        </p:nvSpPr>
        <p:spPr>
          <a:xfrm>
            <a:off x="152400" y="13291"/>
            <a:ext cx="9725667" cy="50590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200" b="1" dirty="0">
                <a:solidFill>
                  <a:srgbClr val="FF6600"/>
                </a:solidFill>
                <a:latin typeface="Trebuchet MS"/>
                <a:cs typeface="Trebuchet MS"/>
              </a:rPr>
              <a:t>Exemple: 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visualisation </a:t>
            </a:r>
            <a:r>
              <a:rPr lang="fr-FR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work</a:t>
            </a:r>
            <a:r>
              <a:rPr lang="fr-F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 </a:t>
            </a:r>
            <a:r>
              <a:rPr lang="fr-FR" sz="3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order</a:t>
            </a:r>
            <a:endParaRPr lang="fr-FR" sz="3200" b="1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19" name="object 2"/>
          <p:cNvSpPr/>
          <p:nvPr/>
        </p:nvSpPr>
        <p:spPr>
          <a:xfrm>
            <a:off x="1829424" y="1001964"/>
            <a:ext cx="2593797" cy="46091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3"/>
          <p:cNvSpPr/>
          <p:nvPr/>
        </p:nvSpPr>
        <p:spPr>
          <a:xfrm>
            <a:off x="4452124" y="1016025"/>
            <a:ext cx="2581325" cy="46143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4"/>
          <p:cNvSpPr/>
          <p:nvPr/>
        </p:nvSpPr>
        <p:spPr>
          <a:xfrm>
            <a:off x="7115352" y="1016025"/>
            <a:ext cx="2637307" cy="46197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2" name="Connecteur droit avec flèche 21"/>
          <p:cNvCxnSpPr/>
          <p:nvPr/>
        </p:nvCxnSpPr>
        <p:spPr>
          <a:xfrm flipH="1" flipV="1">
            <a:off x="8001000" y="3733800"/>
            <a:ext cx="2031397" cy="3810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10032397" y="4012790"/>
            <a:ext cx="152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Helvetica 45"/>
                <a:cs typeface="Times New Roman" panose="02020603050405020304" pitchFamily="18" charset="0"/>
              </a:rPr>
              <a:t>Valeur initiale  compteur</a:t>
            </a:r>
          </a:p>
        </p:txBody>
      </p:sp>
      <p:cxnSp>
        <p:nvCxnSpPr>
          <p:cNvPr id="24" name="Connecteur droit avec flèche 23"/>
          <p:cNvCxnSpPr/>
          <p:nvPr/>
        </p:nvCxnSpPr>
        <p:spPr>
          <a:xfrm flipH="1">
            <a:off x="8610601" y="3323199"/>
            <a:ext cx="1142058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9607869" y="3087469"/>
            <a:ext cx="1803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Helvetica 45"/>
                <a:cs typeface="Times New Roman" panose="02020603050405020304" pitchFamily="18" charset="0"/>
              </a:rPr>
              <a:t>Cordonnées géographiques</a:t>
            </a:r>
          </a:p>
        </p:txBody>
      </p:sp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25" y="6386848"/>
            <a:ext cx="10953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0798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19460</TotalTime>
  <Words>837</Words>
  <Application>Microsoft Office PowerPoint</Application>
  <PresentationFormat>Grand écran</PresentationFormat>
  <Paragraphs>127</Paragraphs>
  <Slides>15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Helvetica 45</vt:lpstr>
      <vt:lpstr>Trebuchet MS</vt:lpstr>
      <vt:lpstr>Wingdings</vt:lpstr>
      <vt:lpstr>Thème Office</vt:lpstr>
      <vt:lpstr>SMART WATER LORAWAN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Haitham EL-Gindy</dc:creator>
  <cp:lastModifiedBy>Abdoulaye KEBE [SNT DRPS/DEP/INT]</cp:lastModifiedBy>
  <cp:revision>115</cp:revision>
  <dcterms:created xsi:type="dcterms:W3CDTF">2019-05-07T08:02:37Z</dcterms:created>
  <dcterms:modified xsi:type="dcterms:W3CDTF">2025-05-27T14:48:08Z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2019-03-24T00:00:00Z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2019-05-07T00:00:00Z</vt:filetime>
  </property>
</Properties>
</file>