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91" r:id="rId32"/>
    <p:sldId id="293" r:id="rId33"/>
    <p:sldId id="292" r:id="rId34"/>
    <p:sldId id="285" r:id="rId35"/>
    <p:sldId id="286" r:id="rId36"/>
    <p:sldId id="287" r:id="rId37"/>
    <p:sldId id="288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D1A0-0C5A-4CCF-BEAB-F2D336D94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801A7-84B1-4B86-94DB-2814685B4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8B260-AA76-4473-94C4-CD7AB51A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815-95E7-4815-85F7-F8FE2824E98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58F8-D589-4070-BA9D-3A436842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CB77-13C0-47B1-8C02-3BCF2324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21C7-D588-4BD8-AC0F-4F0533BB2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45F0-16FC-403C-8854-5651FFDF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9724D-E714-418A-B3A0-2F51066E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C365-9308-4C26-8D33-E919CEDF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815-95E7-4815-85F7-F8FE2824E98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4F93A-472C-4135-A121-7434121C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26615-DD3F-4DB6-9A1A-020610CE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21C7-D588-4BD8-AC0F-4F0533BB2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9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36EED-D2F7-4CE9-B2BA-09D0B813F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30498-F052-4F4E-8F9F-517CD714D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55E1-B192-4037-A944-1D9CD165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815-95E7-4815-85F7-F8FE2824E98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2CAA-CA5E-455E-9ED3-E37801CC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CF44-794C-4EB3-B940-422A158F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21C7-D588-4BD8-AC0F-4F0533BB2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01AC-736F-4210-B9B9-BB49B5B1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1AF4-ADE7-4055-80F6-F5EC9B61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3E13-6ECE-45D9-9A25-4C1E8372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815-95E7-4815-85F7-F8FE2824E98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882B-F42E-440A-B26C-C333156C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5A5EA-590E-4F77-97E1-24CA3289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21C7-D588-4BD8-AC0F-4F0533BB2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4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4D7F-38E5-40CB-8819-D44BE160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1223-075B-4298-9641-D9E87503D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AD1E6-C842-4521-AE75-93FFC015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815-95E7-4815-85F7-F8FE2824E98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D974-08A4-4EC6-B6D9-E2048134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7D210-EDFC-4C87-8E3E-CFF0F319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21C7-D588-4BD8-AC0F-4F0533BB2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9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478A-F24E-4DF5-8CCD-025D7138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B1FD-982F-4C3C-B727-DD7FACBB3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B8AF2-0CA8-4E8D-B0C5-AFA84C2B5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9D25A-56D3-46D0-9DF9-A0404118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815-95E7-4815-85F7-F8FE2824E98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9BF14-A8C2-4774-A69A-05A38D7A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9E943-5B66-42D2-AEB4-E8388E8D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21C7-D588-4BD8-AC0F-4F0533BB2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3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BB2E-F20F-4D80-8F5D-DBDDDDB8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EE6E8-2793-47EA-B9BB-4A79A12D0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538E4-7E99-4DFB-9623-6D5C08A60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A544A-ACC5-4083-810B-0D3EBC0AD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4D2A6-5F11-4BF6-A0B2-56411B64C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C4F24-82CC-47DF-9F12-CB176CD8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815-95E7-4815-85F7-F8FE2824E98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DA381-BDBD-4CB8-9A08-9E8EA1D1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5A05D-86BC-4C5C-8269-55ED38C7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21C7-D588-4BD8-AC0F-4F0533BB2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3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C1F4-F829-4B92-BE0A-228583ED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F1C00-8EF1-432C-A8E7-0852DED9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815-95E7-4815-85F7-F8FE2824E98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067D9-2363-4DC1-BAFF-F2A94606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E813E-F575-4643-A4D3-47C1D3DE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21C7-D588-4BD8-AC0F-4F0533BB2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D0B08-3F16-4A05-BB2D-FEC90F6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815-95E7-4815-85F7-F8FE2824E98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2A577-971A-4001-A380-6363FD3B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83D8D-A6D1-47CB-BBE9-481DDC32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21C7-D588-4BD8-AC0F-4F0533BB2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7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DB42-AFFA-4A50-9280-92D32415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564F-DC12-4EF7-9E6A-D9F60ADC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55CDF-6E1F-426A-9120-FE1D968D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121E6-FFEA-49CE-AA4A-A69BEA55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815-95E7-4815-85F7-F8FE2824E98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C8863-FFC6-446A-981B-F5BCC303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D4DE7-7702-4218-90B6-FC38006B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21C7-D588-4BD8-AC0F-4F0533BB2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B857-5E80-4997-8320-2572D40D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14CB1-C5F0-4444-A8F7-3B6999DC5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8AF2F-569C-4052-8BA1-82B02E2A4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A234C-4598-4301-B4CD-4F4DF69D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2815-95E7-4815-85F7-F8FE2824E98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2D9F7-3346-474E-B145-87F52A4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FF55-97DA-4105-BED7-A02176A2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21C7-D588-4BD8-AC0F-4F0533BB2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9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64B2D-583F-42A0-B108-29B4F084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460E8-47D5-41D7-9FDE-EE8D6C54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7B64-7E3A-4A32-A2AE-8B0DF6FD0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2815-95E7-4815-85F7-F8FE2824E98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64619-D0F8-4CAF-B65D-0A30DABA6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6A79-98FB-46B5-99F8-788C7C7DC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21C7-D588-4BD8-AC0F-4F0533BB2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DC2C49-289E-4A31-BD17-1163963BF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38223" y="403889"/>
            <a:ext cx="3677266" cy="590723"/>
          </a:xfrm>
        </p:spPr>
        <p:txBody>
          <a:bodyPr>
            <a:normAutofit/>
          </a:bodyPr>
          <a:lstStyle/>
          <a:p>
            <a:r>
              <a:rPr lang="en-US" sz="3200" b="1" dirty="0"/>
              <a:t>intensity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19F849C-089F-402B-8AD5-88C01E65F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4" y="994612"/>
            <a:ext cx="11566151" cy="55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3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8FB8521-51D7-40BB-817F-14F3B5015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40183"/>
            <a:ext cx="6408571" cy="352727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877745E-279F-4509-BFA0-C2779BA3A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29" y="2840183"/>
            <a:ext cx="6408573" cy="35272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4B7376-F98D-4682-AF3C-FE9B9FA02F7E}"/>
              </a:ext>
            </a:extLst>
          </p:cNvPr>
          <p:cNvSpPr txBox="1">
            <a:spLocks/>
          </p:cNvSpPr>
          <p:nvPr/>
        </p:nvSpPr>
        <p:spPr>
          <a:xfrm>
            <a:off x="994484" y="2711387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Before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2D1607-98C1-4F2D-BD1A-4F746A1FDC44}"/>
              </a:ext>
            </a:extLst>
          </p:cNvPr>
          <p:cNvSpPr txBox="1">
            <a:spLocks/>
          </p:cNvSpPr>
          <p:nvPr/>
        </p:nvSpPr>
        <p:spPr>
          <a:xfrm>
            <a:off x="6675226" y="2711387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D003D-BC6E-42BD-AAE8-CEE6776A4BCF}"/>
              </a:ext>
            </a:extLst>
          </p:cNvPr>
          <p:cNvSpPr txBox="1"/>
          <p:nvPr/>
        </p:nvSpPr>
        <p:spPr>
          <a:xfrm>
            <a:off x="579226" y="10521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Experimental3</a:t>
            </a:r>
          </a:p>
        </p:txBody>
      </p:sp>
    </p:spTree>
    <p:extLst>
      <p:ext uri="{BB962C8B-B14F-4D97-AF65-F5344CB8AC3E}">
        <p14:creationId xmlns:p14="http://schemas.microsoft.com/office/powerpoint/2010/main" val="254323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DBDB0E-A18A-47EE-9C44-9431F546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-158307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Results3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62658-C087-4C15-9D37-449823A19E7C}"/>
              </a:ext>
            </a:extLst>
          </p:cNvPr>
          <p:cNvSpPr txBox="1"/>
          <p:nvPr/>
        </p:nvSpPr>
        <p:spPr>
          <a:xfrm>
            <a:off x="886691" y="1167256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peptides number :  21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Number of matched peaks: 135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ion     </a:t>
            </a:r>
            <a:r>
              <a:rPr lang="en-US" sz="1400" dirty="0" err="1"/>
              <a:t>theo.</a:t>
            </a:r>
            <a:r>
              <a:rPr lang="en-US" sz="1400" dirty="0"/>
              <a:t> m/z       observed m/z</a:t>
            </a:r>
          </a:p>
          <a:p>
            <a:r>
              <a:rPr lang="en-US" sz="1400" dirty="0"/>
              <a:t>y6++    2       354.63776862072103      354.70458984375</a:t>
            </a:r>
          </a:p>
          <a:p>
            <a:r>
              <a:rPr lang="en-US" sz="1400" dirty="0"/>
              <a:t>y3+     1       357.24963348757103      357.2111511230469</a:t>
            </a:r>
          </a:p>
          <a:p>
            <a:r>
              <a:rPr lang="en-US" sz="1400" dirty="0"/>
              <a:t>y6++    2       359.22001878877103      359.2132873535156</a:t>
            </a:r>
          </a:p>
          <a:p>
            <a:r>
              <a:rPr lang="en-US" sz="1400" dirty="0"/>
              <a:t>y3+     1       361.244548487571        361.23956298828125</a:t>
            </a:r>
          </a:p>
          <a:p>
            <a:r>
              <a:rPr lang="en-US" sz="1400" dirty="0"/>
              <a:t>y3+     1       362.203412328071        362.2002258300781</a:t>
            </a:r>
          </a:p>
          <a:p>
            <a:r>
              <a:rPr lang="en-US" sz="1400" dirty="0"/>
              <a:t>y3+     1       363.20605415377105      363.20916748046875</a:t>
            </a:r>
          </a:p>
          <a:p>
            <a:r>
              <a:rPr lang="en-US" sz="1400" dirty="0"/>
              <a:t>y6++    2       366.719851804721        366.7210388183594</a:t>
            </a:r>
          </a:p>
          <a:p>
            <a:r>
              <a:rPr lang="en-US" sz="1400" dirty="0"/>
              <a:t>y6++    2       367.691959645221        367.5621032714844</a:t>
            </a:r>
          </a:p>
          <a:p>
            <a:r>
              <a:rPr lang="en-US" sz="1400" dirty="0"/>
              <a:t>y7++    2       370.168181129271        370.1704406738281</a:t>
            </a:r>
          </a:p>
          <a:p>
            <a:r>
              <a:rPr lang="en-US" sz="1400" dirty="0"/>
              <a:t>y7++    2       372.224147391871        372.2062072753906</a:t>
            </a:r>
          </a:p>
          <a:p>
            <a:r>
              <a:rPr lang="en-US" sz="1400" dirty="0"/>
              <a:t>y7++    2       373.195587296171        373.1965637207031</a:t>
            </a:r>
          </a:p>
          <a:p>
            <a:r>
              <a:rPr lang="en-US" sz="1400" dirty="0"/>
              <a:t>y3+     1       373.280933615171        373.28570556640625</a:t>
            </a:r>
          </a:p>
          <a:p>
            <a:r>
              <a:rPr lang="en-US" sz="1400" dirty="0"/>
              <a:t>y6++    2       373.700839280221        373.7158203125</a:t>
            </a:r>
          </a:p>
          <a:p>
            <a:r>
              <a:rPr lang="en-US" sz="1400" dirty="0"/>
              <a:t>y7++    2       375.182479732371        375.14697265625</a:t>
            </a:r>
          </a:p>
          <a:p>
            <a:r>
              <a:rPr lang="en-US" sz="1400" dirty="0"/>
              <a:t>y3+     1       375.23504642377105      375.2364501953125</a:t>
            </a:r>
          </a:p>
          <a:p>
            <a:r>
              <a:rPr lang="en-US" sz="1400" dirty="0"/>
              <a:t>y3+     1       376.19391026427104      376.19720458984375</a:t>
            </a:r>
          </a:p>
          <a:p>
            <a:r>
              <a:rPr lang="en-US" sz="1400" dirty="0"/>
              <a:t>y3+     1       377.1666932323711       377.16180419921875</a:t>
            </a:r>
          </a:p>
          <a:p>
            <a:r>
              <a:rPr lang="en-US" sz="1400" dirty="0"/>
              <a:t>y7++    2       379.71140434402093      379.7105712890625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A702B-37D7-4076-B568-4FA629F16680}"/>
              </a:ext>
            </a:extLst>
          </p:cNvPr>
          <p:cNvSpPr txBox="1"/>
          <p:nvPr/>
        </p:nvSpPr>
        <p:spPr>
          <a:xfrm>
            <a:off x="6982691" y="1167256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y3+     1       385.255781487571        385.258544921875</a:t>
            </a:r>
          </a:p>
          <a:p>
            <a:r>
              <a:rPr lang="en-US" sz="1400" dirty="0"/>
              <a:t>y4+     1       388.21906239187103      388.21722412109375</a:t>
            </a:r>
          </a:p>
          <a:p>
            <a:r>
              <a:rPr lang="en-US" sz="1400" dirty="0"/>
              <a:t>y7++    2       388.729262939721        388.7425842285156</a:t>
            </a:r>
          </a:p>
          <a:p>
            <a:r>
              <a:rPr lang="en-US" sz="1400" dirty="0"/>
              <a:t>y3+     1       390.209560328071        390.2164001464844</a:t>
            </a:r>
          </a:p>
          <a:p>
            <a:r>
              <a:rPr lang="en-US" sz="1400" dirty="0"/>
              <a:t>y3+     1       391.21220215377105      391.21392822265625</a:t>
            </a:r>
          </a:p>
          <a:p>
            <a:r>
              <a:rPr lang="en-US" sz="1400" dirty="0"/>
              <a:t>y3+     1       392.17106599427103      392.1607971191406</a:t>
            </a:r>
          </a:p>
          <a:p>
            <a:r>
              <a:rPr lang="en-US" sz="1400" dirty="0"/>
              <a:t>y7++    2       396.224147391871        396.2232360839844</a:t>
            </a:r>
          </a:p>
          <a:p>
            <a:r>
              <a:rPr lang="en-US" sz="1400" dirty="0"/>
              <a:t>y7++    2       396.73434793972103      396.7235107421875</a:t>
            </a:r>
          </a:p>
          <a:p>
            <a:r>
              <a:rPr lang="en-US" sz="1400" dirty="0"/>
              <a:t>y3+     1       397.255781487571        397.2331848144531</a:t>
            </a:r>
          </a:p>
          <a:p>
            <a:r>
              <a:rPr lang="en-US" sz="1400" dirty="0"/>
              <a:t>y7++    2       401.23451492377103      401.2538146972656</a:t>
            </a:r>
          </a:p>
          <a:p>
            <a:r>
              <a:rPr lang="en-US" sz="1400" dirty="0"/>
              <a:t>y3+     1       402.24594545567106      402.2435302734375</a:t>
            </a:r>
          </a:p>
          <a:p>
            <a:r>
              <a:rPr lang="en-US" sz="1400" dirty="0"/>
              <a:t>y7++    2       402.736033368521        402.7392578125</a:t>
            </a:r>
          </a:p>
          <a:p>
            <a:r>
              <a:rPr lang="en-US" sz="1400" dirty="0"/>
              <a:t>y7++    2       403.164150732371        403.1417236328125</a:t>
            </a:r>
          </a:p>
          <a:p>
            <a:r>
              <a:rPr lang="en-US" sz="1400" dirty="0"/>
              <a:t>y4+     1       403.22996142377104      403.2347717285156</a:t>
            </a:r>
          </a:p>
          <a:p>
            <a:r>
              <a:rPr lang="en-US" sz="1400" dirty="0"/>
              <a:t>y6++    2       403.74082990782097      403.7386779785156</a:t>
            </a:r>
          </a:p>
          <a:p>
            <a:r>
              <a:rPr lang="en-US" sz="1400" dirty="0"/>
              <a:t>y3+     1       411.22381342377105      411.22003173828125</a:t>
            </a:r>
          </a:p>
          <a:p>
            <a:r>
              <a:rPr lang="en-US" sz="1400" dirty="0"/>
              <a:t>y4+     1       416.250362519471        416.2343444824219</a:t>
            </a:r>
          </a:p>
          <a:p>
            <a:r>
              <a:rPr lang="en-US" sz="1400" dirty="0"/>
              <a:t>y7++    2       417.21685385997097      417.2182312011719</a:t>
            </a:r>
          </a:p>
          <a:p>
            <a:r>
              <a:rPr lang="en-US" sz="1400" dirty="0"/>
              <a:t>y7++    2       418.215799256871        418.212890625</a:t>
            </a:r>
          </a:p>
          <a:p>
            <a:r>
              <a:rPr lang="en-US" sz="1400" dirty="0"/>
              <a:t>y4+     1       419.22487642377104      419.2362365722656</a:t>
            </a:r>
          </a:p>
          <a:p>
            <a:r>
              <a:rPr lang="en-US" sz="1400" dirty="0"/>
              <a:t>y8++    2       419.702388272821        419.7242126464844</a:t>
            </a:r>
          </a:p>
          <a:p>
            <a:r>
              <a:rPr lang="en-US" sz="1400" dirty="0"/>
              <a:t>y8++    2       423.2274189237709       423.227294921875</a:t>
            </a:r>
          </a:p>
          <a:p>
            <a:r>
              <a:rPr lang="en-US" sz="1400" dirty="0"/>
              <a:t>y7++    2       423.741315900421        423.7376403808594</a:t>
            </a:r>
          </a:p>
          <a:p>
            <a:r>
              <a:rPr lang="en-US" sz="1400" dirty="0"/>
              <a:t>y4+     1       424.186048121871        424.23046875</a:t>
            </a:r>
          </a:p>
          <a:p>
            <a:r>
              <a:rPr lang="en-US" sz="1400" dirty="0"/>
              <a:t>y8++    2       429.73761947162103      429.7439270019531</a:t>
            </a:r>
          </a:p>
        </p:txBody>
      </p:sp>
    </p:spTree>
    <p:extLst>
      <p:ext uri="{BB962C8B-B14F-4D97-AF65-F5344CB8AC3E}">
        <p14:creationId xmlns:p14="http://schemas.microsoft.com/office/powerpoint/2010/main" val="396831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5D844C-B2BB-4DA8-A980-4C3EC4651D4E}"/>
              </a:ext>
            </a:extLst>
          </p:cNvPr>
          <p:cNvSpPr txBox="1"/>
          <p:nvPr/>
        </p:nvSpPr>
        <p:spPr>
          <a:xfrm>
            <a:off x="1011382" y="6897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y8++    2       431.724511907821        431.7244567871094</a:t>
            </a:r>
          </a:p>
          <a:p>
            <a:r>
              <a:rPr lang="en-US" sz="1400"/>
              <a:t>y8++    2       432.245277519471        432.1549987792969</a:t>
            </a:r>
          </a:p>
          <a:p>
            <a:r>
              <a:rPr lang="en-US" sz="1400"/>
              <a:t>y3+     1       440.2364433918711       440.2314147949219</a:t>
            </a:r>
          </a:p>
          <a:p>
            <a:r>
              <a:rPr lang="en-US" sz="1400"/>
              <a:t>y4+     1       447.231024423771        447.0102233886719</a:t>
            </a:r>
          </a:p>
          <a:p>
            <a:r>
              <a:rPr lang="en-US" sz="1400"/>
              <a:t>y8++    2       451.262415480171        451.26934814453125</a:t>
            </a:r>
          </a:p>
          <a:p>
            <a:r>
              <a:rPr lang="en-US" sz="1400"/>
              <a:t>y7++    2       453.275037051371        453.25396728515625</a:t>
            </a:r>
          </a:p>
          <a:p>
            <a:r>
              <a:rPr lang="en-US" sz="1400"/>
              <a:t>y4+     1       460.258818377071        460.2559509277344</a:t>
            </a:r>
          </a:p>
          <a:p>
            <a:r>
              <a:rPr lang="en-US" sz="1400"/>
              <a:t>y8++    2       460.74544450352096      460.8968200683594</a:t>
            </a:r>
          </a:p>
          <a:p>
            <a:r>
              <a:rPr lang="en-US" sz="1400"/>
              <a:t>y4+     1       462.29222771087103      462.2042541503906</a:t>
            </a:r>
          </a:p>
          <a:p>
            <a:r>
              <a:rPr lang="en-US" sz="1400"/>
              <a:t>y9++    2       466.7434335035209       466.76373291015625</a:t>
            </a:r>
          </a:p>
          <a:p>
            <a:r>
              <a:rPr lang="en-US" sz="1400"/>
              <a:t>y9++    2       468.228770384471        468.23602294921875</a:t>
            </a:r>
          </a:p>
          <a:p>
            <a:r>
              <a:rPr lang="en-US" sz="1400"/>
              <a:t>y4+     1       472.287810647071        472.2846984863281</a:t>
            </a:r>
          </a:p>
          <a:p>
            <a:r>
              <a:rPr lang="en-US" sz="1400"/>
              <a:t>y8++    2       474.757831432321        474.7397766113281</a:t>
            </a:r>
          </a:p>
          <a:p>
            <a:r>
              <a:rPr lang="en-US" sz="1400"/>
              <a:t>y8++    2       474.76872206732105      474.7545166015625</a:t>
            </a:r>
          </a:p>
          <a:p>
            <a:r>
              <a:rPr lang="en-US" sz="1400"/>
              <a:t>y8++    2       476.69835787592103      476.9736328125</a:t>
            </a:r>
          </a:p>
          <a:p>
            <a:r>
              <a:rPr lang="en-US" sz="1400"/>
              <a:t>y4+     1       479.203095153771        479.24285888671875</a:t>
            </a:r>
          </a:p>
          <a:p>
            <a:r>
              <a:rPr lang="en-US" sz="1400"/>
              <a:t>y9++    2       488.266544083271        488.2606201171875</a:t>
            </a:r>
          </a:p>
          <a:p>
            <a:r>
              <a:rPr lang="en-US" sz="1400"/>
              <a:t>y5+     1       489.26674161517104      489.0628356933594</a:t>
            </a:r>
          </a:p>
          <a:p>
            <a:r>
              <a:rPr lang="en-US" sz="1400"/>
              <a:t>y4+     1       489.27797461517105      489.07635498046875</a:t>
            </a:r>
          </a:p>
          <a:p>
            <a:r>
              <a:rPr lang="en-US" sz="1400"/>
              <a:t>y8++    2       490.75106100352093      490.7807312011719</a:t>
            </a:r>
          </a:p>
          <a:p>
            <a:r>
              <a:rPr lang="en-US" sz="1400"/>
              <a:t>y4+     1       491.26463240897107      491.26922607421875</a:t>
            </a:r>
          </a:p>
          <a:p>
            <a:r>
              <a:rPr lang="en-US" sz="1400"/>
              <a:t>y4+     1       492.1936373918711       492.2142639160156</a:t>
            </a:r>
          </a:p>
          <a:p>
            <a:r>
              <a:rPr lang="en-US" sz="1400"/>
              <a:t>y4+     1       504.321418632271        504.760986328125</a:t>
            </a:r>
          </a:p>
          <a:p>
            <a:r>
              <a:rPr lang="en-US" sz="1400"/>
              <a:t>y5+     1       515.318776806571        515.3128051757812</a:t>
            </a:r>
          </a:p>
          <a:p>
            <a:r>
              <a:rPr lang="en-US" sz="1400"/>
              <a:t>y5+     1       516.314025774671        516.2855224609375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C4838-B06C-48E3-AF6F-AE674EB9BE95}"/>
              </a:ext>
            </a:extLst>
          </p:cNvPr>
          <p:cNvSpPr txBox="1"/>
          <p:nvPr/>
        </p:nvSpPr>
        <p:spPr>
          <a:xfrm>
            <a:off x="6802581" y="6897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y9++    2       517.766908599221        517.9282836914062</a:t>
            </a:r>
          </a:p>
          <a:p>
            <a:r>
              <a:rPr lang="en-US" sz="1400" dirty="0"/>
              <a:t>y9++    2       522.7772761311211       522.6118774414062</a:t>
            </a:r>
          </a:p>
          <a:p>
            <a:r>
              <a:rPr lang="en-US" sz="1400" dirty="0"/>
              <a:t>y9++    2       532.7940801237211       532.7808227539062</a:t>
            </a:r>
          </a:p>
          <a:p>
            <a:r>
              <a:rPr lang="en-US" sz="1400" dirty="0"/>
              <a:t>y9++    2       533.240390051371        533.2800903320312</a:t>
            </a:r>
          </a:p>
          <a:p>
            <a:r>
              <a:rPr lang="en-US" sz="1400" dirty="0"/>
              <a:t>y9++    2       537.7968201556209       537.7777709960938</a:t>
            </a:r>
          </a:p>
          <a:p>
            <a:r>
              <a:rPr lang="en-US" sz="1400" dirty="0"/>
              <a:t>y10++   2       539.771136528021        540.2683715820312</a:t>
            </a:r>
          </a:p>
          <a:p>
            <a:r>
              <a:rPr lang="en-US" sz="1400" dirty="0"/>
              <a:t>y10++   2       546.2776406470709       546.26220703125</a:t>
            </a:r>
          </a:p>
          <a:p>
            <a:r>
              <a:rPr lang="en-US" sz="1400" dirty="0"/>
              <a:t>y9++    2       548.3029292108711       548.025146484375</a:t>
            </a:r>
          </a:p>
          <a:p>
            <a:r>
              <a:rPr lang="en-US" sz="1400" dirty="0"/>
              <a:t>y5+     1       549.324256870371        549.3045043945312</a:t>
            </a:r>
          </a:p>
          <a:p>
            <a:r>
              <a:rPr lang="en-US" sz="1400" dirty="0"/>
              <a:t>y4+     1       553.320507742771        553.2910766601562</a:t>
            </a:r>
          </a:p>
          <a:p>
            <a:r>
              <a:rPr lang="en-US" sz="1400" dirty="0"/>
              <a:t>y5+     1       567.313691806571        567.2517700195312</a:t>
            </a:r>
          </a:p>
          <a:p>
            <a:r>
              <a:rPr lang="en-US" sz="1400" dirty="0"/>
              <a:t>y5+     1       567.361309934171        567.3211669921875</a:t>
            </a:r>
          </a:p>
          <a:p>
            <a:r>
              <a:rPr lang="en-US" sz="1400" dirty="0"/>
              <a:t>y5+     1       571.356224934171        571.0288696289062</a:t>
            </a:r>
          </a:p>
          <a:p>
            <a:r>
              <a:rPr lang="en-US" sz="1400" dirty="0"/>
              <a:t>y10++   2       576.3100947034711       576.2738037109375</a:t>
            </a:r>
          </a:p>
          <a:p>
            <a:r>
              <a:rPr lang="en-US" sz="1400" dirty="0"/>
              <a:t>y10++   2       579.7987402268211       579.805908203125</a:t>
            </a:r>
          </a:p>
          <a:p>
            <a:r>
              <a:rPr lang="en-US" sz="1400" dirty="0"/>
              <a:t>y10++   2       588.320659767271        588.7881469726562</a:t>
            </a:r>
          </a:p>
          <a:p>
            <a:r>
              <a:rPr lang="en-US" sz="1400" dirty="0"/>
              <a:t>y5+     1       590.325653838471        590.3016967773438</a:t>
            </a:r>
          </a:p>
          <a:p>
            <a:r>
              <a:rPr lang="en-US" sz="1400" dirty="0"/>
              <a:t>y5+     1       597.317730600371        597.3002319335938</a:t>
            </a:r>
          </a:p>
          <a:p>
            <a:r>
              <a:rPr lang="en-US" sz="1400" dirty="0"/>
              <a:t>y5+     1       607.2205815513711       607.3181762695312</a:t>
            </a:r>
          </a:p>
          <a:p>
            <a:r>
              <a:rPr lang="en-US" sz="1400" dirty="0"/>
              <a:t>y11++   2       610.798937758721        610.3211669921875</a:t>
            </a:r>
          </a:p>
          <a:p>
            <a:r>
              <a:rPr lang="en-US" sz="1400" dirty="0"/>
              <a:t>y10++   2       616.8323853225211       616.9678955078125</a:t>
            </a:r>
          </a:p>
          <a:p>
            <a:r>
              <a:rPr lang="en-US" sz="1400" dirty="0"/>
              <a:t>y6+     1       617.325319870371        616.98779296875</a:t>
            </a:r>
          </a:p>
          <a:p>
            <a:r>
              <a:rPr lang="en-US" sz="1400" dirty="0"/>
              <a:t>y6+     1       626.2450214408709       625.9680786132812</a:t>
            </a:r>
          </a:p>
          <a:p>
            <a:r>
              <a:rPr lang="en-US" sz="1400" dirty="0"/>
              <a:t>y11++   2       629.3329473703711       629.337158203125</a:t>
            </a:r>
          </a:p>
          <a:p>
            <a:r>
              <a:rPr lang="en-US" sz="1400" dirty="0"/>
              <a:t>y11++   2       640.7856937587211       641.1082153320312</a:t>
            </a:r>
          </a:p>
        </p:txBody>
      </p:sp>
    </p:spTree>
    <p:extLst>
      <p:ext uri="{BB962C8B-B14F-4D97-AF65-F5344CB8AC3E}">
        <p14:creationId xmlns:p14="http://schemas.microsoft.com/office/powerpoint/2010/main" val="195359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C0775-C26F-4240-8585-0C46B4662195}"/>
              </a:ext>
            </a:extLst>
          </p:cNvPr>
          <p:cNvSpPr txBox="1"/>
          <p:nvPr/>
        </p:nvSpPr>
        <p:spPr>
          <a:xfrm>
            <a:off x="872837" y="6897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y12++   2       648.3368413310711       648.2800903320312</a:t>
            </a:r>
          </a:p>
          <a:p>
            <a:r>
              <a:rPr lang="en-US" sz="1400" dirty="0"/>
              <a:t>y5+     1       650.373271966071        650.3446655273438</a:t>
            </a:r>
          </a:p>
          <a:p>
            <a:r>
              <a:rPr lang="en-US" sz="1400" dirty="0"/>
              <a:t>y6+     1       654.393339093671        654.344482421875</a:t>
            </a:r>
          </a:p>
          <a:p>
            <a:r>
              <a:rPr lang="en-US" sz="1400" dirty="0"/>
              <a:t>y12++   2       654.816273251321        655.1231689453125</a:t>
            </a:r>
          </a:p>
          <a:p>
            <a:r>
              <a:rPr lang="en-US" sz="1400" dirty="0"/>
              <a:t>y6+     1       661.362767997971        661.025634765625</a:t>
            </a:r>
          </a:p>
          <a:p>
            <a:r>
              <a:rPr lang="en-US" sz="1400" dirty="0"/>
              <a:t>y6+     1       662.325653838471        662.3255615234375</a:t>
            </a:r>
          </a:p>
          <a:p>
            <a:r>
              <a:rPr lang="en-US" sz="1400" dirty="0"/>
              <a:t>y6+     1       664.366456029871        664.2979736328125</a:t>
            </a:r>
          </a:p>
          <a:p>
            <a:r>
              <a:rPr lang="en-US" sz="1400" dirty="0"/>
              <a:t>y12++   2       667.340969934171        666.9842529296875</a:t>
            </a:r>
          </a:p>
          <a:p>
            <a:r>
              <a:rPr lang="en-US" sz="1400" dirty="0"/>
              <a:t>y12++   2       673.852855910821        673.9810180664062</a:t>
            </a:r>
          </a:p>
          <a:p>
            <a:r>
              <a:rPr lang="en-US" sz="1400" dirty="0"/>
              <a:t>y13++   2       683.327005299171        683.1546020507812</a:t>
            </a:r>
          </a:p>
          <a:p>
            <a:r>
              <a:rPr lang="en-US" sz="1400" dirty="0"/>
              <a:t>y13++   2       691.8528559108212       692.3034057617188</a:t>
            </a:r>
          </a:p>
          <a:p>
            <a:r>
              <a:rPr lang="en-US" sz="1400" dirty="0"/>
              <a:t>y12++   2       697.3277259341711       697.6102905273438</a:t>
            </a:r>
          </a:p>
          <a:p>
            <a:r>
              <a:rPr lang="en-US" sz="1400" dirty="0"/>
              <a:t>y12++   2       710.8646120139211       711.0401000976562</a:t>
            </a:r>
          </a:p>
          <a:p>
            <a:r>
              <a:rPr lang="en-US" sz="1400" dirty="0"/>
              <a:t>y13++   2       716.875177077721        716.9251708984375</a:t>
            </a:r>
          </a:p>
          <a:p>
            <a:r>
              <a:rPr lang="en-US" sz="1400" dirty="0"/>
              <a:t>y6+     1       717.432761110771        717.3877563476562</a:t>
            </a:r>
          </a:p>
          <a:p>
            <a:r>
              <a:rPr lang="en-US" sz="1400" dirty="0"/>
              <a:t>y12++   2       730.3958815936711       730.2996215820312</a:t>
            </a:r>
          </a:p>
          <a:p>
            <a:r>
              <a:rPr lang="en-US" sz="1400" dirty="0"/>
              <a:t>y6+     1       732.4324271426709       732.3884887695312</a:t>
            </a:r>
          </a:p>
          <a:p>
            <a:r>
              <a:rPr lang="en-US" sz="1400" dirty="0"/>
              <a:t>y7+     1       743.4410183169709       743.85107421875</a:t>
            </a:r>
          </a:p>
          <a:p>
            <a:r>
              <a:rPr lang="en-US" sz="1400" dirty="0"/>
              <a:t>y7+     1       745.383898125571        744.940673828125</a:t>
            </a:r>
          </a:p>
          <a:p>
            <a:r>
              <a:rPr lang="en-US" sz="1400" dirty="0"/>
              <a:t>y7+     1       749.357682997971        748.9763793945312</a:t>
            </a:r>
          </a:p>
          <a:p>
            <a:r>
              <a:rPr lang="en-US" sz="1400" dirty="0"/>
              <a:t>y13++   2       753.8697581096211       753.9317016601562</a:t>
            </a:r>
          </a:p>
          <a:p>
            <a:r>
              <a:rPr lang="en-US" sz="1400" dirty="0"/>
              <a:t>y7+     1       758.415532221271        758.406005859375</a:t>
            </a:r>
          </a:p>
          <a:p>
            <a:r>
              <a:rPr lang="en-US" sz="1400" dirty="0"/>
              <a:t>y13++   2       767.8860761096212       767.4061889648438</a:t>
            </a:r>
          </a:p>
          <a:p>
            <a:r>
              <a:rPr lang="en-US" sz="1400" dirty="0"/>
              <a:t>y7+     1       776.451249412671        776.0700073242188</a:t>
            </a:r>
          </a:p>
          <a:p>
            <a:r>
              <a:rPr lang="en-US" sz="1400" dirty="0"/>
              <a:t>y16++   2       789.8826765384212       789.4462890625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3C0DF-9A25-4B5B-B36A-EF6B4438F0D0}"/>
              </a:ext>
            </a:extLst>
          </p:cNvPr>
          <p:cNvSpPr txBox="1"/>
          <p:nvPr/>
        </p:nvSpPr>
        <p:spPr>
          <a:xfrm>
            <a:off x="6317672" y="689788"/>
            <a:ext cx="6096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y7+     1       801.4617533807709       801.8733520507812</a:t>
            </a:r>
          </a:p>
          <a:p>
            <a:r>
              <a:rPr lang="en-US" sz="1400" dirty="0"/>
              <a:t>y14++   2       804.408527150071        804.3899536132812</a:t>
            </a:r>
          </a:p>
          <a:p>
            <a:r>
              <a:rPr lang="en-US" sz="1400" dirty="0"/>
              <a:t>y7+     1       804.464790270271        804.8905029296875</a:t>
            </a:r>
          </a:p>
          <a:p>
            <a:r>
              <a:rPr lang="en-US" sz="1400" dirty="0"/>
              <a:t>y7+     1       805.321024997971        805.391357421875</a:t>
            </a:r>
          </a:p>
          <a:p>
            <a:r>
              <a:rPr lang="en-US" sz="1400" dirty="0"/>
              <a:t>y15++   2       830.930681332921        831.1237182617188</a:t>
            </a:r>
          </a:p>
          <a:p>
            <a:r>
              <a:rPr lang="en-US" sz="1400" dirty="0"/>
              <a:t>y17++   2       841.3872689831711       841.4130249023438</a:t>
            </a:r>
          </a:p>
          <a:p>
            <a:r>
              <a:rPr lang="en-US" sz="1400" dirty="0"/>
              <a:t>y8+     1       845.4475613807709       844.9850463867188</a:t>
            </a:r>
          </a:p>
          <a:p>
            <a:r>
              <a:rPr lang="en-US" sz="1400" dirty="0"/>
              <a:t>y8+     1       862.441747348871        862.0145874023438</a:t>
            </a:r>
          </a:p>
          <a:p>
            <a:r>
              <a:rPr lang="en-US" sz="1400" dirty="0"/>
              <a:t>y16++   2       909.9563733574211       909.94677734375</a:t>
            </a:r>
          </a:p>
          <a:p>
            <a:r>
              <a:rPr lang="en-US" sz="1400" dirty="0"/>
              <a:t>y8+     1       920.483612540271        920.9193115234375</a:t>
            </a:r>
          </a:p>
          <a:p>
            <a:r>
              <a:rPr lang="en-US" sz="1400" dirty="0"/>
              <a:t>y8+     1       952.3894392850709       951.9674682617188</a:t>
            </a:r>
          </a:p>
          <a:p>
            <a:r>
              <a:rPr lang="en-US" sz="1400" dirty="0"/>
              <a:t>y17++   2       956.4816015402711       956.9249267578125</a:t>
            </a:r>
          </a:p>
          <a:p>
            <a:r>
              <a:rPr lang="en-US" sz="1400" dirty="0"/>
              <a:t>y8+     1       961.502299493571        961.9535522460938</a:t>
            </a:r>
          </a:p>
          <a:p>
            <a:r>
              <a:rPr lang="en-US" sz="1400" dirty="0"/>
              <a:t>y9+     1       975.525811699771        975.0872192382812</a:t>
            </a:r>
          </a:p>
          <a:p>
            <a:r>
              <a:rPr lang="en-US" sz="1400" dirty="0"/>
              <a:t>y17++   2       978.4858294690711       978.9793090820312</a:t>
            </a:r>
          </a:p>
          <a:p>
            <a:r>
              <a:rPr lang="en-US" sz="1400" dirty="0"/>
              <a:t>y8+     1       980.494845540271        980.0444946289062</a:t>
            </a:r>
          </a:p>
          <a:p>
            <a:r>
              <a:rPr lang="en-US" sz="1400" dirty="0"/>
              <a:t>y18++   2       1021.0028986519211      1021.3955688476562</a:t>
            </a:r>
          </a:p>
        </p:txBody>
      </p:sp>
    </p:spTree>
    <p:extLst>
      <p:ext uri="{BB962C8B-B14F-4D97-AF65-F5344CB8AC3E}">
        <p14:creationId xmlns:p14="http://schemas.microsoft.com/office/powerpoint/2010/main" val="17434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E9F7570-D52A-468B-875B-BD64A2E9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8927"/>
            <a:ext cx="6319777" cy="377494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CC6736C-5E75-4F13-834B-1A4FB3481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27" y="2868926"/>
            <a:ext cx="6317673" cy="37749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5CE35C-D454-4D7D-B977-FE258E418897}"/>
              </a:ext>
            </a:extLst>
          </p:cNvPr>
          <p:cNvSpPr txBox="1"/>
          <p:nvPr/>
        </p:nvSpPr>
        <p:spPr>
          <a:xfrm>
            <a:off x="683433" y="8438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Experimental4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EA07E-031D-49D7-B49E-34FF652FF5B4}"/>
              </a:ext>
            </a:extLst>
          </p:cNvPr>
          <p:cNvSpPr txBox="1">
            <a:spLocks/>
          </p:cNvSpPr>
          <p:nvPr/>
        </p:nvSpPr>
        <p:spPr>
          <a:xfrm>
            <a:off x="950088" y="2711387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Before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1A0D9B-3E14-46CB-8DA7-0CBEE2143E52}"/>
              </a:ext>
            </a:extLst>
          </p:cNvPr>
          <p:cNvSpPr txBox="1">
            <a:spLocks/>
          </p:cNvSpPr>
          <p:nvPr/>
        </p:nvSpPr>
        <p:spPr>
          <a:xfrm>
            <a:off x="6675226" y="2711387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4313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D50B94-1612-464D-80CA-E9C450F0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0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Results4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37C0B-0BD7-4F91-8554-7C95F16E8104}"/>
              </a:ext>
            </a:extLst>
          </p:cNvPr>
          <p:cNvSpPr txBox="1"/>
          <p:nvPr/>
        </p:nvSpPr>
        <p:spPr>
          <a:xfrm>
            <a:off x="1025236" y="1125692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peptides number :  21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Number of matched peaks: 135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ion     </a:t>
            </a:r>
            <a:r>
              <a:rPr lang="en-US" sz="1400" dirty="0" err="1"/>
              <a:t>theo.</a:t>
            </a:r>
            <a:r>
              <a:rPr lang="en-US" sz="1400" dirty="0"/>
              <a:t> m/z       observed m/z</a:t>
            </a:r>
          </a:p>
          <a:p>
            <a:r>
              <a:rPr lang="en-US" sz="1400" dirty="0"/>
              <a:t>y6++    2       354.63776862072103      354.70458984375</a:t>
            </a:r>
          </a:p>
          <a:p>
            <a:r>
              <a:rPr lang="en-US" sz="1400" dirty="0"/>
              <a:t>y3+     1       357.24963348757103      357.2111511230469</a:t>
            </a:r>
          </a:p>
          <a:p>
            <a:r>
              <a:rPr lang="en-US" sz="1400" dirty="0"/>
              <a:t>y6++    2       359.22001878877103      359.2132873535156</a:t>
            </a:r>
          </a:p>
          <a:p>
            <a:r>
              <a:rPr lang="en-US" sz="1400" dirty="0"/>
              <a:t>y3+     1       361.244548487571        361.23956298828125</a:t>
            </a:r>
          </a:p>
          <a:p>
            <a:r>
              <a:rPr lang="en-US" sz="1400" dirty="0"/>
              <a:t>y3+     1       362.203412328071        362.2002258300781</a:t>
            </a:r>
          </a:p>
          <a:p>
            <a:r>
              <a:rPr lang="en-US" sz="1400" dirty="0"/>
              <a:t>y3+     1       363.20605415377105      363.20916748046875</a:t>
            </a:r>
          </a:p>
          <a:p>
            <a:r>
              <a:rPr lang="en-US" sz="1400" dirty="0"/>
              <a:t>y6++    2       366.719851804721        366.7210388183594</a:t>
            </a:r>
          </a:p>
          <a:p>
            <a:r>
              <a:rPr lang="en-US" sz="1400" dirty="0"/>
              <a:t>y6++    2       367.691959645221        367.5621032714844</a:t>
            </a:r>
          </a:p>
          <a:p>
            <a:r>
              <a:rPr lang="en-US" sz="1400" dirty="0"/>
              <a:t>y7++    2       370.168181129271        370.1704406738281</a:t>
            </a:r>
          </a:p>
          <a:p>
            <a:r>
              <a:rPr lang="en-US" sz="1400" dirty="0"/>
              <a:t>y7++    2       372.224147391871        372.2062072753906</a:t>
            </a:r>
          </a:p>
          <a:p>
            <a:r>
              <a:rPr lang="en-US" sz="1400" dirty="0"/>
              <a:t>y7++    2       373.195587296171        373.1965637207031</a:t>
            </a:r>
          </a:p>
          <a:p>
            <a:r>
              <a:rPr lang="en-US" sz="1400" dirty="0"/>
              <a:t>y3+     1       373.280933615171        373.28570556640625</a:t>
            </a:r>
          </a:p>
          <a:p>
            <a:r>
              <a:rPr lang="en-US" sz="1400" dirty="0"/>
              <a:t>y6++    2       373.700839280221        373.7158203125</a:t>
            </a:r>
          </a:p>
          <a:p>
            <a:r>
              <a:rPr lang="en-US" sz="1400" dirty="0"/>
              <a:t>y7++    2       375.182479732371        375.14697265625</a:t>
            </a:r>
          </a:p>
          <a:p>
            <a:r>
              <a:rPr lang="en-US" sz="1400" dirty="0"/>
              <a:t>y3+     1       375.23504642377105      375.2364501953125</a:t>
            </a:r>
          </a:p>
          <a:p>
            <a:r>
              <a:rPr lang="en-US" sz="1400" dirty="0"/>
              <a:t>y3+     1       376.19391026427104      376.19720458984375</a:t>
            </a:r>
          </a:p>
          <a:p>
            <a:r>
              <a:rPr lang="en-US" sz="1400" dirty="0"/>
              <a:t>y3+     1       377.1666932323711       377.16180419921875</a:t>
            </a:r>
          </a:p>
          <a:p>
            <a:r>
              <a:rPr lang="en-US" sz="1400" dirty="0"/>
              <a:t>y7++    2       379.71140434402093      379.7105712890625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44460-7DD4-4B1A-ABA2-7E72A62FF641}"/>
              </a:ext>
            </a:extLst>
          </p:cNvPr>
          <p:cNvSpPr txBox="1"/>
          <p:nvPr/>
        </p:nvSpPr>
        <p:spPr>
          <a:xfrm>
            <a:off x="6761018" y="122562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y3+     1       385.255781487571        385.258544921875</a:t>
            </a:r>
          </a:p>
          <a:p>
            <a:r>
              <a:rPr lang="en-US" sz="1400" dirty="0"/>
              <a:t>y4+     1       388.21906239187103      388.21722412109375</a:t>
            </a:r>
          </a:p>
          <a:p>
            <a:r>
              <a:rPr lang="en-US" sz="1400" dirty="0"/>
              <a:t>y7++    2       388.729262939721        388.7425842285156</a:t>
            </a:r>
          </a:p>
          <a:p>
            <a:r>
              <a:rPr lang="en-US" sz="1400" dirty="0"/>
              <a:t>y3+     1       390.209560328071        390.2164001464844</a:t>
            </a:r>
          </a:p>
          <a:p>
            <a:r>
              <a:rPr lang="en-US" sz="1400" dirty="0"/>
              <a:t>y3+     1       391.21220215377105      391.21392822265625</a:t>
            </a:r>
          </a:p>
          <a:p>
            <a:r>
              <a:rPr lang="en-US" sz="1400" dirty="0"/>
              <a:t>y3+     1       392.17106599427103      392.1607971191406</a:t>
            </a:r>
          </a:p>
          <a:p>
            <a:r>
              <a:rPr lang="en-US" sz="1400" dirty="0"/>
              <a:t>y7++    2       396.224147391871        396.2232360839844</a:t>
            </a:r>
          </a:p>
          <a:p>
            <a:r>
              <a:rPr lang="en-US" sz="1400" dirty="0"/>
              <a:t>y7++    2       396.73434793972103      396.7235107421875</a:t>
            </a:r>
          </a:p>
          <a:p>
            <a:r>
              <a:rPr lang="en-US" sz="1400" dirty="0"/>
              <a:t>y3+     1       397.255781487571        397.2331848144531</a:t>
            </a:r>
          </a:p>
          <a:p>
            <a:r>
              <a:rPr lang="en-US" sz="1400" dirty="0"/>
              <a:t>y7++    2       401.23451492377103      401.2538146972656</a:t>
            </a:r>
          </a:p>
          <a:p>
            <a:r>
              <a:rPr lang="en-US" sz="1400" dirty="0"/>
              <a:t>y3+     1       402.24594545567106      402.2435302734375</a:t>
            </a:r>
          </a:p>
          <a:p>
            <a:r>
              <a:rPr lang="en-US" sz="1400" dirty="0"/>
              <a:t>y7++    2       402.736033368521        402.7392578125</a:t>
            </a:r>
          </a:p>
          <a:p>
            <a:r>
              <a:rPr lang="en-US" sz="1400" dirty="0"/>
              <a:t>y7++    2       403.164150732371        403.1417236328125</a:t>
            </a:r>
          </a:p>
          <a:p>
            <a:r>
              <a:rPr lang="en-US" sz="1400" dirty="0"/>
              <a:t>y4+     1       403.22996142377104      403.2347717285156</a:t>
            </a:r>
          </a:p>
          <a:p>
            <a:r>
              <a:rPr lang="en-US" sz="1400" dirty="0"/>
              <a:t>y6++    2       403.74082990782097      403.7386779785156</a:t>
            </a:r>
          </a:p>
          <a:p>
            <a:r>
              <a:rPr lang="en-US" sz="1400" dirty="0"/>
              <a:t>y3+     1       411.22381342377105      411.22003173828125</a:t>
            </a:r>
          </a:p>
          <a:p>
            <a:r>
              <a:rPr lang="en-US" sz="1400" dirty="0"/>
              <a:t>y4+     1       416.250362519471        416.2343444824219</a:t>
            </a:r>
          </a:p>
          <a:p>
            <a:r>
              <a:rPr lang="en-US" sz="1400" dirty="0"/>
              <a:t>y7++    2       417.21685385997097      417.2182312011719</a:t>
            </a:r>
          </a:p>
          <a:p>
            <a:r>
              <a:rPr lang="en-US" sz="1400" dirty="0"/>
              <a:t>y7++    2       418.215799256871        418.212890625</a:t>
            </a:r>
          </a:p>
          <a:p>
            <a:r>
              <a:rPr lang="en-US" sz="1400" dirty="0"/>
              <a:t>y4+     1       419.22487642377104      419.2362365722656</a:t>
            </a:r>
          </a:p>
          <a:p>
            <a:r>
              <a:rPr lang="en-US" sz="1400" dirty="0"/>
              <a:t>y8++    2       419.702388272821        419.7242126464844</a:t>
            </a:r>
          </a:p>
          <a:p>
            <a:r>
              <a:rPr lang="en-US" sz="1400" dirty="0"/>
              <a:t>y8++    2       423.2274189237709       423.227294921875</a:t>
            </a:r>
          </a:p>
          <a:p>
            <a:r>
              <a:rPr lang="en-US" sz="1400" dirty="0"/>
              <a:t>y7++    2       423.741315900421        423.7376403808594</a:t>
            </a:r>
          </a:p>
          <a:p>
            <a:r>
              <a:rPr lang="en-US" sz="1400" dirty="0"/>
              <a:t>y4+     1       424.186048121871        424.23046875</a:t>
            </a:r>
          </a:p>
          <a:p>
            <a:r>
              <a:rPr lang="en-US" sz="1400" dirty="0"/>
              <a:t>y8++    2       429.73761947162103      429.7439270019531</a:t>
            </a:r>
          </a:p>
        </p:txBody>
      </p:sp>
    </p:spTree>
    <p:extLst>
      <p:ext uri="{BB962C8B-B14F-4D97-AF65-F5344CB8AC3E}">
        <p14:creationId xmlns:p14="http://schemas.microsoft.com/office/powerpoint/2010/main" val="35642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AD60FC-08F1-4E7F-A7FD-2C32B094B8B9}"/>
              </a:ext>
            </a:extLst>
          </p:cNvPr>
          <p:cNvSpPr txBox="1"/>
          <p:nvPr/>
        </p:nvSpPr>
        <p:spPr>
          <a:xfrm>
            <a:off x="886691" y="6897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y8++    2       431.724511907821        431.7244567871094</a:t>
            </a:r>
          </a:p>
          <a:p>
            <a:r>
              <a:rPr lang="en-US" sz="1400" dirty="0"/>
              <a:t>y8++    2       432.245277519471        432.1549987792969</a:t>
            </a:r>
          </a:p>
          <a:p>
            <a:r>
              <a:rPr lang="en-US" sz="1400" dirty="0"/>
              <a:t>y3+     1       440.2364433918711       440.2314147949219</a:t>
            </a:r>
          </a:p>
          <a:p>
            <a:r>
              <a:rPr lang="en-US" sz="1400" dirty="0"/>
              <a:t>y4+     1       447.231024423771        447.0102233886719</a:t>
            </a:r>
          </a:p>
          <a:p>
            <a:r>
              <a:rPr lang="en-US" sz="1400" dirty="0"/>
              <a:t>y8++    2       451.262415480171        451.26934814453125</a:t>
            </a:r>
          </a:p>
          <a:p>
            <a:r>
              <a:rPr lang="en-US" sz="1400" dirty="0"/>
              <a:t>y7++    2       453.275037051371        453.25396728515625</a:t>
            </a:r>
          </a:p>
          <a:p>
            <a:r>
              <a:rPr lang="en-US" sz="1400" dirty="0"/>
              <a:t>y4+     1       460.258818377071        460.2559509277344</a:t>
            </a:r>
          </a:p>
          <a:p>
            <a:r>
              <a:rPr lang="en-US" sz="1400" dirty="0"/>
              <a:t>y8++    2       460.74544450352096      460.8968200683594</a:t>
            </a:r>
          </a:p>
          <a:p>
            <a:r>
              <a:rPr lang="en-US" sz="1400" dirty="0"/>
              <a:t>y4+     1       462.29222771087103      462.2042541503906</a:t>
            </a:r>
          </a:p>
          <a:p>
            <a:r>
              <a:rPr lang="en-US" sz="1400" dirty="0"/>
              <a:t>y9++    2       466.7434335035209       466.76373291015625</a:t>
            </a:r>
          </a:p>
          <a:p>
            <a:r>
              <a:rPr lang="en-US" sz="1400" dirty="0"/>
              <a:t>y9++    2       468.228770384471        468.23602294921875</a:t>
            </a:r>
          </a:p>
          <a:p>
            <a:r>
              <a:rPr lang="en-US" sz="1400" dirty="0"/>
              <a:t>y4+     1       472.287810647071        472.2846984863281</a:t>
            </a:r>
          </a:p>
          <a:p>
            <a:r>
              <a:rPr lang="en-US" sz="1400" dirty="0"/>
              <a:t>y8++    2       474.757831432321        474.7397766113281</a:t>
            </a:r>
          </a:p>
          <a:p>
            <a:r>
              <a:rPr lang="en-US" sz="1400" dirty="0"/>
              <a:t>y8++    2       474.76872206732105      474.7545166015625</a:t>
            </a:r>
          </a:p>
          <a:p>
            <a:r>
              <a:rPr lang="en-US" sz="1400" dirty="0"/>
              <a:t>y8++    2       476.69835787592103      476.9736328125</a:t>
            </a:r>
          </a:p>
          <a:p>
            <a:r>
              <a:rPr lang="en-US" sz="1400" dirty="0"/>
              <a:t>y4+     1       479.203095153771        479.24285888671875</a:t>
            </a:r>
          </a:p>
          <a:p>
            <a:r>
              <a:rPr lang="en-US" sz="1400" dirty="0"/>
              <a:t>y9++    2       488.266544083271        488.2606201171875</a:t>
            </a:r>
          </a:p>
          <a:p>
            <a:r>
              <a:rPr lang="en-US" sz="1400" dirty="0"/>
              <a:t>y5+     1       489.26674161517104      489.0628356933594</a:t>
            </a:r>
          </a:p>
          <a:p>
            <a:r>
              <a:rPr lang="en-US" sz="1400" dirty="0"/>
              <a:t>y4+     1       489.27797461517105      489.07635498046875</a:t>
            </a:r>
          </a:p>
          <a:p>
            <a:r>
              <a:rPr lang="en-US" sz="1400" dirty="0"/>
              <a:t>y8++    2       490.75106100352093      490.7807312011719</a:t>
            </a:r>
          </a:p>
          <a:p>
            <a:r>
              <a:rPr lang="en-US" sz="1400" dirty="0"/>
              <a:t>y4+     1       491.26463240897107      491.26922607421875</a:t>
            </a:r>
          </a:p>
          <a:p>
            <a:r>
              <a:rPr lang="en-US" sz="1400" dirty="0"/>
              <a:t>y4+     1       492.1936373918711       492.2142639160156</a:t>
            </a:r>
          </a:p>
          <a:p>
            <a:r>
              <a:rPr lang="en-US" sz="1400" dirty="0"/>
              <a:t>y4+     1       504.321418632271        504.760986328125</a:t>
            </a:r>
          </a:p>
          <a:p>
            <a:r>
              <a:rPr lang="en-US" sz="1400" dirty="0"/>
              <a:t>y5+     1       515.318776806571        515.3128051757812</a:t>
            </a:r>
          </a:p>
          <a:p>
            <a:r>
              <a:rPr lang="en-US" sz="1400" dirty="0"/>
              <a:t>y5+     1       516.314025774671        516.2855224609375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55D4F-B163-443E-9F92-2FC2F774BF03}"/>
              </a:ext>
            </a:extLst>
          </p:cNvPr>
          <p:cNvSpPr txBox="1"/>
          <p:nvPr/>
        </p:nvSpPr>
        <p:spPr>
          <a:xfrm>
            <a:off x="6982691" y="6897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y9++    2       517.766908599221        517.9282836914062</a:t>
            </a:r>
          </a:p>
          <a:p>
            <a:r>
              <a:rPr lang="en-US" sz="1400" dirty="0"/>
              <a:t>y9++    2       522.7772761311211       522.6118774414062</a:t>
            </a:r>
          </a:p>
          <a:p>
            <a:r>
              <a:rPr lang="en-US" sz="1400" dirty="0"/>
              <a:t>y9++    2       532.7940801237211       532.7808227539062</a:t>
            </a:r>
          </a:p>
          <a:p>
            <a:r>
              <a:rPr lang="en-US" sz="1400" dirty="0"/>
              <a:t>y9++    2       533.240390051371        533.2800903320312</a:t>
            </a:r>
          </a:p>
          <a:p>
            <a:r>
              <a:rPr lang="en-US" sz="1400" dirty="0"/>
              <a:t>y9++    2       537.7968201556209       537.7777709960938</a:t>
            </a:r>
          </a:p>
          <a:p>
            <a:r>
              <a:rPr lang="en-US" sz="1400" dirty="0"/>
              <a:t>y10++   2       539.771136528021        540.2683715820312</a:t>
            </a:r>
          </a:p>
          <a:p>
            <a:r>
              <a:rPr lang="en-US" sz="1400" dirty="0"/>
              <a:t>y10++   2       546.2776406470709       546.26220703125</a:t>
            </a:r>
          </a:p>
          <a:p>
            <a:r>
              <a:rPr lang="en-US" sz="1400" dirty="0"/>
              <a:t>y9++    2       548.3029292108711       548.025146484375</a:t>
            </a:r>
          </a:p>
          <a:p>
            <a:r>
              <a:rPr lang="en-US" sz="1400" dirty="0"/>
              <a:t>y5+     1       549.324256870371        549.3045043945312</a:t>
            </a:r>
          </a:p>
          <a:p>
            <a:r>
              <a:rPr lang="en-US" sz="1400" dirty="0"/>
              <a:t>y4+     1       553.320507742771        553.2910766601562</a:t>
            </a:r>
          </a:p>
          <a:p>
            <a:r>
              <a:rPr lang="en-US" sz="1400" dirty="0"/>
              <a:t>y5+     1       567.313691806571        567.2517700195312</a:t>
            </a:r>
          </a:p>
          <a:p>
            <a:r>
              <a:rPr lang="en-US" sz="1400" dirty="0"/>
              <a:t>y5+     1       567.361309934171        567.3211669921875</a:t>
            </a:r>
          </a:p>
          <a:p>
            <a:r>
              <a:rPr lang="en-US" sz="1400" dirty="0"/>
              <a:t>y5+     1       571.356224934171        571.0288696289062</a:t>
            </a:r>
          </a:p>
          <a:p>
            <a:r>
              <a:rPr lang="en-US" sz="1400" dirty="0"/>
              <a:t>y10++   2       576.3100947034711       576.2738037109375</a:t>
            </a:r>
          </a:p>
          <a:p>
            <a:r>
              <a:rPr lang="en-US" sz="1400" dirty="0"/>
              <a:t>y10++   2       579.7987402268211       579.805908203125</a:t>
            </a:r>
          </a:p>
          <a:p>
            <a:r>
              <a:rPr lang="en-US" sz="1400" dirty="0"/>
              <a:t>y10++   2       588.320659767271        588.7881469726562</a:t>
            </a:r>
          </a:p>
          <a:p>
            <a:r>
              <a:rPr lang="en-US" sz="1400" dirty="0"/>
              <a:t>y5+     1       590.325653838471        590.3016967773438</a:t>
            </a:r>
          </a:p>
          <a:p>
            <a:r>
              <a:rPr lang="en-US" sz="1400" dirty="0"/>
              <a:t>y5+     1       597.317730600371        597.3002319335938</a:t>
            </a:r>
          </a:p>
          <a:p>
            <a:r>
              <a:rPr lang="en-US" sz="1400" dirty="0"/>
              <a:t>y5+     1       607.2205815513711       607.3181762695312</a:t>
            </a:r>
          </a:p>
          <a:p>
            <a:r>
              <a:rPr lang="en-US" sz="1400" dirty="0"/>
              <a:t>y11++   2       610.798937758721        610.3211669921875</a:t>
            </a:r>
          </a:p>
          <a:p>
            <a:r>
              <a:rPr lang="en-US" sz="1400" dirty="0"/>
              <a:t>y10++   2       616.8323853225211       616.9678955078125</a:t>
            </a:r>
          </a:p>
          <a:p>
            <a:r>
              <a:rPr lang="en-US" sz="1400" dirty="0"/>
              <a:t>y6+     1       617.325319870371        616.98779296875</a:t>
            </a:r>
          </a:p>
          <a:p>
            <a:r>
              <a:rPr lang="en-US" sz="1400" dirty="0"/>
              <a:t>y6+     1       626.2450214408709       625.9680786132812</a:t>
            </a:r>
          </a:p>
          <a:p>
            <a:r>
              <a:rPr lang="en-US" sz="1400" dirty="0"/>
              <a:t>y11++   2       629.3329473703711       629.337158203125</a:t>
            </a:r>
          </a:p>
          <a:p>
            <a:r>
              <a:rPr lang="en-US" sz="1400" dirty="0"/>
              <a:t>y11++   2       640.7856937587211       641.1082153320312</a:t>
            </a:r>
          </a:p>
        </p:txBody>
      </p:sp>
    </p:spTree>
    <p:extLst>
      <p:ext uri="{BB962C8B-B14F-4D97-AF65-F5344CB8AC3E}">
        <p14:creationId xmlns:p14="http://schemas.microsoft.com/office/powerpoint/2010/main" val="2591400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CC03FD-ECE2-4911-8978-E90561676A23}"/>
              </a:ext>
            </a:extLst>
          </p:cNvPr>
          <p:cNvSpPr txBox="1"/>
          <p:nvPr/>
        </p:nvSpPr>
        <p:spPr>
          <a:xfrm>
            <a:off x="1191490" y="834747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y12++   2       648.3368413310711       648.2800903320312</a:t>
            </a:r>
          </a:p>
          <a:p>
            <a:r>
              <a:rPr lang="en-US" sz="1400"/>
              <a:t>y5+     1       650.373271966071        650.3446655273438</a:t>
            </a:r>
          </a:p>
          <a:p>
            <a:r>
              <a:rPr lang="en-US" sz="1400"/>
              <a:t>y6+     1       654.393339093671        654.344482421875</a:t>
            </a:r>
          </a:p>
          <a:p>
            <a:r>
              <a:rPr lang="en-US" sz="1400"/>
              <a:t>y12++   2       654.816273251321        655.1231689453125</a:t>
            </a:r>
          </a:p>
          <a:p>
            <a:r>
              <a:rPr lang="en-US" sz="1400"/>
              <a:t>y6+     1       661.362767997971        661.025634765625</a:t>
            </a:r>
          </a:p>
          <a:p>
            <a:r>
              <a:rPr lang="en-US" sz="1400"/>
              <a:t>y6+     1       662.325653838471        662.3255615234375</a:t>
            </a:r>
          </a:p>
          <a:p>
            <a:r>
              <a:rPr lang="en-US" sz="1400"/>
              <a:t>y6+     1       664.366456029871        664.2979736328125</a:t>
            </a:r>
          </a:p>
          <a:p>
            <a:r>
              <a:rPr lang="en-US" sz="1400"/>
              <a:t>y12++   2       667.340969934171        666.9842529296875</a:t>
            </a:r>
          </a:p>
          <a:p>
            <a:r>
              <a:rPr lang="en-US" sz="1400"/>
              <a:t>y12++   2       673.852855910821        673.9810180664062</a:t>
            </a:r>
          </a:p>
          <a:p>
            <a:r>
              <a:rPr lang="en-US" sz="1400"/>
              <a:t>y13++   2       683.327005299171        683.1546020507812</a:t>
            </a:r>
          </a:p>
          <a:p>
            <a:r>
              <a:rPr lang="en-US" sz="1400"/>
              <a:t>y13++   2       691.8528559108212       692.3034057617188</a:t>
            </a:r>
          </a:p>
          <a:p>
            <a:r>
              <a:rPr lang="en-US" sz="1400"/>
              <a:t>y12++   2       697.3277259341711       697.6102905273438</a:t>
            </a:r>
          </a:p>
          <a:p>
            <a:r>
              <a:rPr lang="en-US" sz="1400"/>
              <a:t>y12++   2       710.8646120139211       711.0401000976562</a:t>
            </a:r>
          </a:p>
          <a:p>
            <a:r>
              <a:rPr lang="en-US" sz="1400"/>
              <a:t>y13++   2       716.875177077721        716.9251708984375</a:t>
            </a:r>
          </a:p>
          <a:p>
            <a:r>
              <a:rPr lang="en-US" sz="1400"/>
              <a:t>y6+     1       717.432761110771        717.3877563476562</a:t>
            </a:r>
          </a:p>
          <a:p>
            <a:r>
              <a:rPr lang="en-US" sz="1400"/>
              <a:t>y12++   2       730.3958815936711       730.2996215820312</a:t>
            </a:r>
          </a:p>
          <a:p>
            <a:r>
              <a:rPr lang="en-US" sz="1400"/>
              <a:t>y6+     1       732.4324271426709       732.3884887695312</a:t>
            </a:r>
          </a:p>
          <a:p>
            <a:r>
              <a:rPr lang="en-US" sz="1400"/>
              <a:t>y7+     1       743.4410183169709       743.85107421875</a:t>
            </a:r>
          </a:p>
          <a:p>
            <a:r>
              <a:rPr lang="en-US" sz="1400"/>
              <a:t>y7+     1       745.383898125571        744.940673828125</a:t>
            </a:r>
          </a:p>
          <a:p>
            <a:r>
              <a:rPr lang="en-US" sz="1400"/>
              <a:t>y7+     1       749.357682997971        748.9763793945312</a:t>
            </a:r>
          </a:p>
          <a:p>
            <a:r>
              <a:rPr lang="en-US" sz="1400"/>
              <a:t>y13++   2       753.8697581096211       753.9317016601562</a:t>
            </a:r>
          </a:p>
          <a:p>
            <a:r>
              <a:rPr lang="en-US" sz="1400"/>
              <a:t>y7+     1       758.415532221271        758.406005859375</a:t>
            </a:r>
          </a:p>
          <a:p>
            <a:r>
              <a:rPr lang="en-US" sz="1400"/>
              <a:t>y13++   2       767.8860761096212       767.4061889648438</a:t>
            </a:r>
          </a:p>
          <a:p>
            <a:r>
              <a:rPr lang="en-US" sz="1400"/>
              <a:t>y7+     1       776.451249412671        776.0700073242188</a:t>
            </a:r>
          </a:p>
          <a:p>
            <a:r>
              <a:rPr lang="en-US" sz="1400"/>
              <a:t>y16++   2       789.8826765384212       789.4462890625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836ED-2C52-40A6-8798-46FC8247669C}"/>
              </a:ext>
            </a:extLst>
          </p:cNvPr>
          <p:cNvSpPr txBox="1"/>
          <p:nvPr/>
        </p:nvSpPr>
        <p:spPr>
          <a:xfrm>
            <a:off x="6816437" y="834747"/>
            <a:ext cx="6096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y7+     1       801.4617533807709       801.8733520507812</a:t>
            </a:r>
          </a:p>
          <a:p>
            <a:r>
              <a:rPr lang="en-US" sz="1400" dirty="0"/>
              <a:t>y14++   2       804.408527150071        804.3899536132812</a:t>
            </a:r>
          </a:p>
          <a:p>
            <a:r>
              <a:rPr lang="en-US" sz="1400" dirty="0"/>
              <a:t>y7+     1       804.464790270271        804.8905029296875</a:t>
            </a:r>
          </a:p>
          <a:p>
            <a:r>
              <a:rPr lang="en-US" sz="1400" dirty="0"/>
              <a:t>y7+     1       805.321024997971        805.391357421875</a:t>
            </a:r>
          </a:p>
          <a:p>
            <a:r>
              <a:rPr lang="en-US" sz="1400" dirty="0"/>
              <a:t>y15++   2       830.930681332921        831.1237182617188</a:t>
            </a:r>
          </a:p>
          <a:p>
            <a:r>
              <a:rPr lang="en-US" sz="1400" dirty="0"/>
              <a:t>y17++   2       841.3872689831711       841.4130249023438</a:t>
            </a:r>
          </a:p>
          <a:p>
            <a:r>
              <a:rPr lang="en-US" sz="1400" dirty="0"/>
              <a:t>y8+     1       845.4475613807709       844.9850463867188</a:t>
            </a:r>
          </a:p>
          <a:p>
            <a:r>
              <a:rPr lang="en-US" sz="1400" dirty="0"/>
              <a:t>y8+     1       862.441747348871        862.0145874023438</a:t>
            </a:r>
          </a:p>
          <a:p>
            <a:r>
              <a:rPr lang="en-US" sz="1400" dirty="0"/>
              <a:t>y16++   2       909.9563733574211       909.94677734375</a:t>
            </a:r>
          </a:p>
          <a:p>
            <a:r>
              <a:rPr lang="en-US" sz="1400" dirty="0"/>
              <a:t>y8+     1       920.483612540271        920.9193115234375</a:t>
            </a:r>
          </a:p>
          <a:p>
            <a:r>
              <a:rPr lang="en-US" sz="1400" dirty="0"/>
              <a:t>y8+     1       952.3894392850709       951.9674682617188</a:t>
            </a:r>
          </a:p>
          <a:p>
            <a:r>
              <a:rPr lang="en-US" sz="1400" dirty="0"/>
              <a:t>y17++   2       956.4816015402711       956.9249267578125</a:t>
            </a:r>
          </a:p>
          <a:p>
            <a:r>
              <a:rPr lang="en-US" sz="1400" dirty="0"/>
              <a:t>y8+     1       961.502299493571        961.9535522460938</a:t>
            </a:r>
          </a:p>
          <a:p>
            <a:r>
              <a:rPr lang="en-US" sz="1400" dirty="0"/>
              <a:t>y9+     1       975.525811699771        975.0872192382812</a:t>
            </a:r>
          </a:p>
          <a:p>
            <a:r>
              <a:rPr lang="en-US" sz="1400" dirty="0"/>
              <a:t>y17++   2       978.4858294690711       978.9793090820312</a:t>
            </a:r>
          </a:p>
          <a:p>
            <a:r>
              <a:rPr lang="en-US" sz="1400" dirty="0"/>
              <a:t>y8+     1       980.494845540271        980.0444946289062</a:t>
            </a:r>
          </a:p>
          <a:p>
            <a:r>
              <a:rPr lang="en-US" sz="1400" dirty="0"/>
              <a:t>y18++   2       1021.0028986519211      1021.3955688476562</a:t>
            </a:r>
          </a:p>
        </p:txBody>
      </p:sp>
    </p:spTree>
    <p:extLst>
      <p:ext uri="{BB962C8B-B14F-4D97-AF65-F5344CB8AC3E}">
        <p14:creationId xmlns:p14="http://schemas.microsoft.com/office/powerpoint/2010/main" val="391027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B2A58-C79B-4F71-A959-20252351C1FC}"/>
              </a:ext>
            </a:extLst>
          </p:cNvPr>
          <p:cNvSpPr txBox="1"/>
          <p:nvPr/>
        </p:nvSpPr>
        <p:spPr>
          <a:xfrm>
            <a:off x="579226" y="83224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Experimental5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31BA07-768E-47D2-A017-711D58F06B6C}"/>
              </a:ext>
            </a:extLst>
          </p:cNvPr>
          <p:cNvSpPr txBox="1">
            <a:spLocks/>
          </p:cNvSpPr>
          <p:nvPr/>
        </p:nvSpPr>
        <p:spPr>
          <a:xfrm>
            <a:off x="994484" y="2711387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Before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1C554-CD23-4122-A8B3-2BFB103869A0}"/>
              </a:ext>
            </a:extLst>
          </p:cNvPr>
          <p:cNvSpPr txBox="1">
            <a:spLocks/>
          </p:cNvSpPr>
          <p:nvPr/>
        </p:nvSpPr>
        <p:spPr>
          <a:xfrm>
            <a:off x="6675226" y="2711387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0D6D803E-3E9C-47B9-919E-BFF2B871E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1" y="3160039"/>
            <a:ext cx="5546942" cy="3697961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6E6569A5-C6A8-47A4-BFA8-916D260AF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04" y="3179688"/>
            <a:ext cx="5546942" cy="369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228D5D-B606-4898-8B1D-FECA1F8C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0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Results5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E3B31-2BE1-4A3D-B243-2BD2121CCC3A}"/>
              </a:ext>
            </a:extLst>
          </p:cNvPr>
          <p:cNvSpPr txBox="1"/>
          <p:nvPr/>
        </p:nvSpPr>
        <p:spPr>
          <a:xfrm>
            <a:off x="446810" y="1167485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peptides number :  21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Number of matched peaks: 142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ion	</a:t>
            </a:r>
            <a:r>
              <a:rPr lang="en-US" sz="1400" dirty="0" err="1"/>
              <a:t>theo.</a:t>
            </a:r>
            <a:r>
              <a:rPr lang="en-US" sz="1400" dirty="0"/>
              <a:t> m/z	observed m/z</a:t>
            </a:r>
          </a:p>
          <a:p>
            <a:r>
              <a:rPr lang="en-US" sz="1400" dirty="0"/>
              <a:t>y6++	2	354.637768620721	354.6784362792969</a:t>
            </a:r>
          </a:p>
          <a:p>
            <a:r>
              <a:rPr lang="en-US" sz="1400" dirty="0"/>
              <a:t>y3+	1	357.24963348757103	357.2528991699219</a:t>
            </a:r>
          </a:p>
          <a:p>
            <a:r>
              <a:rPr lang="en-US" sz="1400" dirty="0"/>
              <a:t>y6++	2	359.220018788771	359.2196960449219</a:t>
            </a:r>
          </a:p>
          <a:p>
            <a:r>
              <a:rPr lang="en-US" sz="1400" dirty="0"/>
              <a:t>y3+	1	361.244548487571	361.247802734375</a:t>
            </a:r>
          </a:p>
          <a:p>
            <a:r>
              <a:rPr lang="en-US" sz="1400" dirty="0"/>
              <a:t>y3+	1	362.20341232807107	362.20672607421875</a:t>
            </a:r>
          </a:p>
          <a:p>
            <a:r>
              <a:rPr lang="en-US" sz="1400" dirty="0"/>
              <a:t>y3+	1	363.206054153771	363.20220947265625</a:t>
            </a:r>
          </a:p>
          <a:p>
            <a:r>
              <a:rPr lang="en-US" sz="1400" dirty="0"/>
              <a:t>y6++	2	366.719851804721	366.7205505371094</a:t>
            </a:r>
          </a:p>
          <a:p>
            <a:r>
              <a:rPr lang="en-US" sz="1400" dirty="0"/>
              <a:t>y6++	2	367.691959645221	367.71142578125</a:t>
            </a:r>
          </a:p>
          <a:p>
            <a:r>
              <a:rPr lang="en-US" sz="1400" dirty="0"/>
              <a:t>y7++	2	370.168181129271	370.1701965332031</a:t>
            </a:r>
          </a:p>
          <a:p>
            <a:r>
              <a:rPr lang="en-US" sz="1400" dirty="0"/>
              <a:t>y7++	2	372.224147391871	372.2275085449219</a:t>
            </a:r>
          </a:p>
          <a:p>
            <a:r>
              <a:rPr lang="en-US" sz="1400" dirty="0"/>
              <a:t>y7++	2	373.195587296171	373.1877136230469</a:t>
            </a:r>
          </a:p>
          <a:p>
            <a:r>
              <a:rPr lang="en-US" sz="1400" dirty="0"/>
              <a:t>y3+	1	373.280933615171	373.28448486328125</a:t>
            </a:r>
          </a:p>
          <a:p>
            <a:r>
              <a:rPr lang="en-US" sz="1400" dirty="0"/>
              <a:t>y6++	2	373.700839280221	373.71392822265625</a:t>
            </a:r>
          </a:p>
          <a:p>
            <a:r>
              <a:rPr lang="en-US" sz="1400" dirty="0"/>
              <a:t>y7++	2	375.182479732371	375.1823425292969</a:t>
            </a:r>
          </a:p>
          <a:p>
            <a:r>
              <a:rPr lang="en-US" sz="1400" dirty="0"/>
              <a:t>y3+	1	375.23504642377105	375.2347412109375</a:t>
            </a:r>
          </a:p>
          <a:p>
            <a:r>
              <a:rPr lang="en-US" sz="1400" dirty="0"/>
              <a:t>y3+	1	376.19391026427104	376.196044921875</a:t>
            </a:r>
          </a:p>
          <a:p>
            <a:r>
              <a:rPr lang="en-US" sz="1400" dirty="0"/>
              <a:t>y3+	1	377.166693232371	377.1607360839844</a:t>
            </a:r>
          </a:p>
          <a:p>
            <a:r>
              <a:rPr lang="en-US" sz="1400" dirty="0"/>
              <a:t>y7++	2	379.71140434402093	379.7097473144531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1A97E-004C-412D-A0C9-4C8B25A86AF1}"/>
              </a:ext>
            </a:extLst>
          </p:cNvPr>
          <p:cNvSpPr txBox="1"/>
          <p:nvPr/>
        </p:nvSpPr>
        <p:spPr>
          <a:xfrm>
            <a:off x="6483928" y="1167486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y3+	1	385.255781487571	385.2575378417969</a:t>
            </a:r>
          </a:p>
          <a:p>
            <a:r>
              <a:rPr lang="en-US" sz="1400" dirty="0"/>
              <a:t>y4+	1	388.21906239187103	388.20794677734375</a:t>
            </a:r>
          </a:p>
          <a:p>
            <a:r>
              <a:rPr lang="en-US" sz="1400" dirty="0"/>
              <a:t>y7++	2	388.729262939721	388.723876953125</a:t>
            </a:r>
          </a:p>
          <a:p>
            <a:r>
              <a:rPr lang="en-US" sz="1400" dirty="0"/>
              <a:t>y3+	1	390.209560328071	390.2156066894531</a:t>
            </a:r>
          </a:p>
          <a:p>
            <a:r>
              <a:rPr lang="en-US" sz="1400" dirty="0"/>
              <a:t>y3+	1	391.21220215377105	391.2124938964844</a:t>
            </a:r>
          </a:p>
          <a:p>
            <a:r>
              <a:rPr lang="en-US" sz="1400" dirty="0"/>
              <a:t>y3+	1	392.17106599427103	392.1592102050781</a:t>
            </a:r>
          </a:p>
          <a:p>
            <a:r>
              <a:rPr lang="en-US" sz="1400" dirty="0"/>
              <a:t>y7++	2	396.224147391871	396.2238464355469</a:t>
            </a:r>
          </a:p>
          <a:p>
            <a:r>
              <a:rPr lang="en-US" sz="1400" dirty="0"/>
              <a:t>y7++	2	396.7343479397209	396.7198791503906</a:t>
            </a:r>
          </a:p>
          <a:p>
            <a:r>
              <a:rPr lang="en-US" sz="1400" dirty="0"/>
              <a:t>y3+	1	397.255781487571	397.231689453125</a:t>
            </a:r>
          </a:p>
          <a:p>
            <a:r>
              <a:rPr lang="en-US" sz="1400" dirty="0"/>
              <a:t>y7++	2	401.23451492377103	401.23193359375</a:t>
            </a:r>
          </a:p>
          <a:p>
            <a:r>
              <a:rPr lang="en-US" sz="1400" dirty="0"/>
              <a:t>y3+	1	402.24594545567106	402.24334716796875</a:t>
            </a:r>
          </a:p>
          <a:p>
            <a:r>
              <a:rPr lang="en-US" sz="1400" dirty="0"/>
              <a:t>y7++	2	402.73603336852096	402.7382507324219</a:t>
            </a:r>
          </a:p>
          <a:p>
            <a:r>
              <a:rPr lang="en-US" sz="1400" dirty="0"/>
              <a:t>y7++	2	403.16415073237096	403.1402282714844</a:t>
            </a:r>
          </a:p>
          <a:p>
            <a:r>
              <a:rPr lang="en-US" sz="1400" dirty="0"/>
              <a:t>y4+	1	403.22996142377104	403.2309265136719</a:t>
            </a:r>
          </a:p>
          <a:p>
            <a:r>
              <a:rPr lang="en-US" sz="1400" dirty="0"/>
              <a:t>y6++	2	403.74082990782097	403.7351989746094</a:t>
            </a:r>
          </a:p>
          <a:p>
            <a:r>
              <a:rPr lang="en-US" sz="1400" dirty="0"/>
              <a:t>y3+	1	411.223813423771	411.21905517578125</a:t>
            </a:r>
          </a:p>
          <a:p>
            <a:r>
              <a:rPr lang="en-US" sz="1400" dirty="0"/>
              <a:t>y4+	1	416.250362519471	416.2544860839844</a:t>
            </a:r>
          </a:p>
          <a:p>
            <a:r>
              <a:rPr lang="en-US" sz="1400" dirty="0"/>
              <a:t>y7++	2	417.21685385997097	417.2107238769531</a:t>
            </a:r>
          </a:p>
          <a:p>
            <a:r>
              <a:rPr lang="en-US" sz="1400" dirty="0"/>
              <a:t>y7++	2	418.21579925687104	418.211669921875</a:t>
            </a:r>
          </a:p>
          <a:p>
            <a:r>
              <a:rPr lang="en-US" sz="1400" dirty="0"/>
              <a:t>y4+	1	419.22487642377104	419.2344970703125</a:t>
            </a:r>
          </a:p>
          <a:p>
            <a:r>
              <a:rPr lang="en-US" sz="1400" dirty="0"/>
              <a:t>y8++	2	419.702388272821	419.7229309082031</a:t>
            </a:r>
          </a:p>
          <a:p>
            <a:r>
              <a:rPr lang="en-US" sz="1400" dirty="0"/>
              <a:t>y8++	2	423.2274189237709	423.2259521484375</a:t>
            </a:r>
          </a:p>
          <a:p>
            <a:r>
              <a:rPr lang="en-US" sz="1400" dirty="0"/>
              <a:t>y7++	2	423.741315900421	423.7360534667969</a:t>
            </a:r>
          </a:p>
          <a:p>
            <a:r>
              <a:rPr lang="en-US" sz="1400" dirty="0"/>
              <a:t>y4+	1	424.186048121871	424.18597412109375</a:t>
            </a:r>
          </a:p>
          <a:p>
            <a:r>
              <a:rPr lang="en-US" sz="1400" dirty="0"/>
              <a:t>y8++	2	429.73761947162103	429.74224853515625</a:t>
            </a:r>
          </a:p>
        </p:txBody>
      </p:sp>
    </p:spTree>
    <p:extLst>
      <p:ext uri="{BB962C8B-B14F-4D97-AF65-F5344CB8AC3E}">
        <p14:creationId xmlns:p14="http://schemas.microsoft.com/office/powerpoint/2010/main" val="13694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0224-A645-4868-9C78-E7910D86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54" y="720242"/>
            <a:ext cx="2941231" cy="448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Experimental1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1043829-7B5D-469A-B82E-D5F632CBB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1" y="2637080"/>
            <a:ext cx="5789369" cy="387240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6A174BE-4CBC-4E3C-BA6E-0BD2F0B39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00" y="2637080"/>
            <a:ext cx="5789369" cy="38724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9249B4-ABFB-44F7-8CAD-5D0748D196A8}"/>
              </a:ext>
            </a:extLst>
          </p:cNvPr>
          <p:cNvSpPr txBox="1">
            <a:spLocks/>
          </p:cNvSpPr>
          <p:nvPr/>
        </p:nvSpPr>
        <p:spPr>
          <a:xfrm>
            <a:off x="357554" y="2169128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Before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429D06-9328-4562-9C46-3E50E95ADE0A}"/>
              </a:ext>
            </a:extLst>
          </p:cNvPr>
          <p:cNvSpPr txBox="1">
            <a:spLocks/>
          </p:cNvSpPr>
          <p:nvPr/>
        </p:nvSpPr>
        <p:spPr>
          <a:xfrm>
            <a:off x="6570784" y="2188428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81128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BA6B784-E902-49A7-838B-78B8E602335F}"/>
              </a:ext>
            </a:extLst>
          </p:cNvPr>
          <p:cNvSpPr txBox="1"/>
          <p:nvPr/>
        </p:nvSpPr>
        <p:spPr>
          <a:xfrm>
            <a:off x="429491" y="6897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y8++	2	431.724511907821	432.20062255859375</a:t>
            </a:r>
          </a:p>
          <a:p>
            <a:r>
              <a:rPr lang="en-US" sz="1400" dirty="0"/>
              <a:t>y8++	2	432.245277519471	432.2269287109375</a:t>
            </a:r>
          </a:p>
          <a:p>
            <a:r>
              <a:rPr lang="en-US" sz="1400" dirty="0"/>
              <a:t>y3+	1	440.2364433918711	440.2405700683594</a:t>
            </a:r>
          </a:p>
          <a:p>
            <a:r>
              <a:rPr lang="en-US" sz="1400" dirty="0"/>
              <a:t>y4+	1	447.231024423771	447.2492980957031</a:t>
            </a:r>
          </a:p>
          <a:p>
            <a:r>
              <a:rPr lang="en-US" sz="1400" dirty="0"/>
              <a:t>y8++	2	451.26241548017094	451.2818908691406</a:t>
            </a:r>
          </a:p>
          <a:p>
            <a:r>
              <a:rPr lang="en-US" sz="1400" dirty="0"/>
              <a:t>y7++	2	453.275037051371	453.2865905761719</a:t>
            </a:r>
          </a:p>
          <a:p>
            <a:r>
              <a:rPr lang="en-US" sz="1400" dirty="0"/>
              <a:t>y4+	1	460.258818377071	460.254150390625</a:t>
            </a:r>
          </a:p>
          <a:p>
            <a:r>
              <a:rPr lang="en-US" sz="1400" dirty="0"/>
              <a:t>y8++	2	460.74544450352096	460.5887451171875</a:t>
            </a:r>
          </a:p>
          <a:p>
            <a:r>
              <a:rPr lang="en-US" sz="1400" dirty="0"/>
              <a:t>y4+	1	462.29222771087103	462.27545166015625</a:t>
            </a:r>
          </a:p>
          <a:p>
            <a:r>
              <a:rPr lang="en-US" sz="1400" dirty="0"/>
              <a:t>y9++	2	466.7434335035209	466.7366943359375</a:t>
            </a:r>
          </a:p>
          <a:p>
            <a:r>
              <a:rPr lang="en-US" sz="1400" dirty="0"/>
              <a:t>y9++	2	468.228770384471	468.2333068847656</a:t>
            </a:r>
          </a:p>
          <a:p>
            <a:r>
              <a:rPr lang="en-US" sz="1400" dirty="0"/>
              <a:t>y4+	1	472.287810647071	472.28173828125</a:t>
            </a:r>
          </a:p>
          <a:p>
            <a:r>
              <a:rPr lang="en-US" sz="1400" dirty="0"/>
              <a:t>y8++	2	474.75783143232104	474.7370910644531</a:t>
            </a:r>
          </a:p>
          <a:p>
            <a:r>
              <a:rPr lang="en-US" sz="1400" dirty="0"/>
              <a:t>y8++	2	474.76872206732105	474.76568603515625</a:t>
            </a:r>
          </a:p>
          <a:p>
            <a:r>
              <a:rPr lang="en-US" sz="1400" dirty="0"/>
              <a:t>y8++	2	476.6983578759209	476.7721862792969</a:t>
            </a:r>
          </a:p>
          <a:p>
            <a:r>
              <a:rPr lang="en-US" sz="1400" dirty="0"/>
              <a:t>y4+	1	479.203095153771	479.19512939453125</a:t>
            </a:r>
          </a:p>
          <a:p>
            <a:r>
              <a:rPr lang="en-US" sz="1400" dirty="0"/>
              <a:t>y8++	2	481.254787980171	481.209716796875</a:t>
            </a:r>
          </a:p>
          <a:p>
            <a:r>
              <a:rPr lang="en-US" sz="1400" dirty="0"/>
              <a:t>y9++	2	488.266544083271	488.2572937011719</a:t>
            </a:r>
          </a:p>
          <a:p>
            <a:r>
              <a:rPr lang="en-US" sz="1400" dirty="0"/>
              <a:t>y5+	1	489.26674161517104	489.2344665527344</a:t>
            </a:r>
          </a:p>
          <a:p>
            <a:r>
              <a:rPr lang="en-US" sz="1400" dirty="0"/>
              <a:t>y4+	1	489.27797461517105	489.27313232421875</a:t>
            </a:r>
          </a:p>
          <a:p>
            <a:r>
              <a:rPr lang="en-US" sz="1400" dirty="0"/>
              <a:t>y8++	2	490.75106100352093	490.7651062011719</a:t>
            </a:r>
          </a:p>
          <a:p>
            <a:r>
              <a:rPr lang="en-US" sz="1400" dirty="0"/>
              <a:t>y4+	1	491.264632408971	491.25244140625</a:t>
            </a:r>
          </a:p>
          <a:p>
            <a:r>
              <a:rPr lang="en-US" sz="1400" dirty="0"/>
              <a:t>y4+	1	504.321418632271	504.28656005859375</a:t>
            </a:r>
          </a:p>
          <a:p>
            <a:r>
              <a:rPr lang="en-US" sz="1400" dirty="0"/>
              <a:t>y4+	1	510.292227710871	510.2613525390625</a:t>
            </a:r>
          </a:p>
          <a:p>
            <a:r>
              <a:rPr lang="en-US" sz="1400" dirty="0"/>
              <a:t>y4+	1	510.33984583847104	510.3062438964844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CCDAF-AED6-441E-BEAE-F5B8B84A3B78}"/>
              </a:ext>
            </a:extLst>
          </p:cNvPr>
          <p:cNvSpPr txBox="1"/>
          <p:nvPr/>
        </p:nvSpPr>
        <p:spPr>
          <a:xfrm>
            <a:off x="6404264" y="689788"/>
            <a:ext cx="726670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y5+	1	515.318776806571	515.1781616210938</a:t>
            </a:r>
          </a:p>
          <a:p>
            <a:r>
              <a:rPr lang="en-US" sz="1400" dirty="0"/>
              <a:t>y5+	1	516.314025774671	516.2972412109375</a:t>
            </a:r>
          </a:p>
          <a:p>
            <a:r>
              <a:rPr lang="en-US" sz="1400" dirty="0"/>
              <a:t>y9++	2	517.766908599221	517.76953125</a:t>
            </a:r>
          </a:p>
          <a:p>
            <a:r>
              <a:rPr lang="en-US" sz="1400" dirty="0"/>
              <a:t>y9++	2	522.7772761311211	522.609375</a:t>
            </a:r>
          </a:p>
          <a:p>
            <a:r>
              <a:rPr lang="en-US" sz="1400" dirty="0"/>
              <a:t>y9++	2	532.794080123721	532.7788696289062</a:t>
            </a:r>
          </a:p>
          <a:p>
            <a:r>
              <a:rPr lang="en-US" sz="1400" dirty="0"/>
              <a:t>y9++	2	533.2403900513709	533.2996215820312</a:t>
            </a:r>
          </a:p>
          <a:p>
            <a:r>
              <a:rPr lang="en-US" sz="1400" dirty="0"/>
              <a:t>y9++	2	537.7968201556209	537.7743530273438</a:t>
            </a:r>
          </a:p>
          <a:p>
            <a:r>
              <a:rPr lang="en-US" sz="1400" dirty="0"/>
              <a:t>y5+	1	539.2129922813709	539.2536010742188</a:t>
            </a:r>
          </a:p>
          <a:p>
            <a:r>
              <a:rPr lang="en-US" sz="1400" dirty="0"/>
              <a:t>y10++	2	539.771136528021	539.78173828125</a:t>
            </a:r>
          </a:p>
          <a:p>
            <a:r>
              <a:rPr lang="en-US" sz="1400" dirty="0"/>
              <a:t>y10++	2	546.2776406470709	546.297607421875</a:t>
            </a:r>
          </a:p>
          <a:p>
            <a:r>
              <a:rPr lang="en-US" sz="1400" dirty="0"/>
              <a:t>y9++	2	548.3029292108711	548.239013671875</a:t>
            </a:r>
          </a:p>
          <a:p>
            <a:r>
              <a:rPr lang="en-US" sz="1400" dirty="0"/>
              <a:t>y5+	1	549.324256870371	549.2870483398438</a:t>
            </a:r>
          </a:p>
          <a:p>
            <a:r>
              <a:rPr lang="en-US" sz="1400" dirty="0"/>
              <a:t>y4+	1	553.320507742771	553.1956176757812</a:t>
            </a:r>
          </a:p>
          <a:p>
            <a:r>
              <a:rPr lang="en-US" sz="1400" dirty="0"/>
              <a:t>y5+	1	560.3150887746709	560.311767578125</a:t>
            </a:r>
          </a:p>
          <a:p>
            <a:r>
              <a:rPr lang="en-US" sz="1400" dirty="0"/>
              <a:t>y5+	1	567.3136918065709	567.253173828125</a:t>
            </a:r>
          </a:p>
          <a:p>
            <a:r>
              <a:rPr lang="en-US" sz="1400" dirty="0"/>
              <a:t>y5+	1	567.361309934171	567.8173217773438</a:t>
            </a:r>
          </a:p>
          <a:p>
            <a:r>
              <a:rPr lang="en-US" sz="1400" dirty="0"/>
              <a:t>y5+	1	571.356224934171	571.2062377929688</a:t>
            </a:r>
          </a:p>
          <a:p>
            <a:r>
              <a:rPr lang="en-US" sz="1400" dirty="0"/>
              <a:t>y10++	2	576.310094703471	576.306884765625</a:t>
            </a:r>
          </a:p>
          <a:p>
            <a:r>
              <a:rPr lang="en-US" sz="1400" dirty="0"/>
              <a:t>y10++	2	579.7987402268211	579.8232421875</a:t>
            </a:r>
          </a:p>
          <a:p>
            <a:r>
              <a:rPr lang="en-US" sz="1400" dirty="0"/>
              <a:t>y10++	2	583.764229663021	583.9605712890625</a:t>
            </a:r>
          </a:p>
          <a:p>
            <a:r>
              <a:rPr lang="en-US" sz="1400" dirty="0"/>
              <a:t>y10++	2	588.320659767271	588.2974243164062</a:t>
            </a:r>
          </a:p>
          <a:p>
            <a:r>
              <a:rPr lang="en-US" sz="1400" dirty="0"/>
              <a:t>y5+	1	590.325653838471	589.9743041992188</a:t>
            </a:r>
          </a:p>
          <a:p>
            <a:r>
              <a:rPr lang="en-US" sz="1400" dirty="0"/>
              <a:t>y5+	1	597.317730600371	596.94482421875</a:t>
            </a:r>
          </a:p>
          <a:p>
            <a:r>
              <a:rPr lang="en-US" sz="1400" dirty="0"/>
              <a:t>y5+	1	605.304189742771	605.3367309570312</a:t>
            </a:r>
          </a:p>
          <a:p>
            <a:r>
              <a:rPr lang="en-US" sz="1400" dirty="0"/>
              <a:t>y5+	1	607.220581551371	607.3123168945312</a:t>
            </a:r>
          </a:p>
        </p:txBody>
      </p:sp>
    </p:spTree>
    <p:extLst>
      <p:ext uri="{BB962C8B-B14F-4D97-AF65-F5344CB8AC3E}">
        <p14:creationId xmlns:p14="http://schemas.microsoft.com/office/powerpoint/2010/main" val="4046669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CA60E0-E567-4221-A693-BFF55C67CBD9}"/>
              </a:ext>
            </a:extLst>
          </p:cNvPr>
          <p:cNvSpPr txBox="1"/>
          <p:nvPr/>
        </p:nvSpPr>
        <p:spPr>
          <a:xfrm>
            <a:off x="457200" y="689787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y11++	2	610.798937758721	610.3387451171875</a:t>
            </a:r>
          </a:p>
          <a:p>
            <a:r>
              <a:rPr lang="en-US" sz="1400" dirty="0"/>
              <a:t>y10++	2	616.8323853225211	616.3729858398438</a:t>
            </a:r>
          </a:p>
          <a:p>
            <a:r>
              <a:rPr lang="en-US" sz="1400" dirty="0"/>
              <a:t>y6+	1	617.325319870371	616.9847412109375</a:t>
            </a:r>
          </a:p>
          <a:p>
            <a:r>
              <a:rPr lang="en-US" sz="1400" dirty="0"/>
              <a:t>y11++	2	619.8261092832211	619.9597778320312</a:t>
            </a:r>
          </a:p>
          <a:p>
            <a:r>
              <a:rPr lang="en-US" sz="1400" dirty="0"/>
              <a:t>y6+	1	626.2450214408709	626.3047485351562</a:t>
            </a:r>
          </a:p>
          <a:p>
            <a:r>
              <a:rPr lang="en-US" sz="1400" dirty="0"/>
              <a:t>y11++	2	629.3329473703711	629.3349609375</a:t>
            </a:r>
          </a:p>
          <a:p>
            <a:r>
              <a:rPr lang="en-US" sz="1400" dirty="0"/>
              <a:t>y11++	2	640.785693758721	640.8309326171875</a:t>
            </a:r>
          </a:p>
          <a:p>
            <a:r>
              <a:rPr lang="en-US" sz="1400" dirty="0"/>
              <a:t>y11++	2	645.342123862971	645.3514404296875</a:t>
            </a:r>
          </a:p>
          <a:p>
            <a:r>
              <a:rPr lang="en-US" sz="1400" dirty="0"/>
              <a:t>y12++	2	648.336841331071	648.6566772460938</a:t>
            </a:r>
          </a:p>
          <a:p>
            <a:r>
              <a:rPr lang="en-US" sz="1400" dirty="0"/>
              <a:t>y5+	1	650.373271966071	650.3399047851562</a:t>
            </a:r>
          </a:p>
          <a:p>
            <a:r>
              <a:rPr lang="en-US" sz="1400" dirty="0"/>
              <a:t>y6+	1	654.393339093671	654.3402709960938</a:t>
            </a:r>
          </a:p>
          <a:p>
            <a:r>
              <a:rPr lang="en-US" sz="1400" dirty="0"/>
              <a:t>y6+	1	661.362767997971	661.3839721679688</a:t>
            </a:r>
          </a:p>
          <a:p>
            <a:r>
              <a:rPr lang="en-US" sz="1400" dirty="0"/>
              <a:t>y6+	1	662.325653838471	662.3201904296875</a:t>
            </a:r>
          </a:p>
          <a:p>
            <a:r>
              <a:rPr lang="en-US" sz="1400" dirty="0"/>
              <a:t>y6+	1	663.367185061771	663.32421875</a:t>
            </a:r>
          </a:p>
          <a:p>
            <a:r>
              <a:rPr lang="en-US" sz="1400" dirty="0"/>
              <a:t>y6+	1	663.3824400617709	663.35302734375</a:t>
            </a:r>
          </a:p>
          <a:p>
            <a:r>
              <a:rPr lang="en-US" sz="1400" dirty="0"/>
              <a:t>y6+	1	664.3664560298708	664.3724365234375</a:t>
            </a:r>
          </a:p>
          <a:p>
            <a:r>
              <a:rPr lang="en-US" sz="1400" dirty="0"/>
              <a:t>y12++	2	667.340969934171	667.3360595703125</a:t>
            </a:r>
          </a:p>
          <a:p>
            <a:r>
              <a:rPr lang="en-US" sz="1400" dirty="0"/>
              <a:t>y6+	1	672.4039041574711	672.3530883789062</a:t>
            </a:r>
          </a:p>
          <a:p>
            <a:r>
              <a:rPr lang="en-US" sz="1400" dirty="0"/>
              <a:t>y11++	2	673.3744174979711	673.2974853515625</a:t>
            </a:r>
          </a:p>
          <a:p>
            <a:r>
              <a:rPr lang="en-US" sz="1400" dirty="0"/>
              <a:t>y12++	2	673.852855910821	673.7887573242188</a:t>
            </a:r>
          </a:p>
          <a:p>
            <a:r>
              <a:rPr lang="en-US" sz="1400" dirty="0"/>
              <a:t>y13++	2	683.327005299171	682.9273071289062</a:t>
            </a:r>
          </a:p>
          <a:p>
            <a:r>
              <a:rPr lang="en-US" sz="1400" dirty="0"/>
              <a:t>y13++	2	691.8528559108211	692.2997436523438</a:t>
            </a:r>
          </a:p>
          <a:p>
            <a:r>
              <a:rPr lang="en-US" sz="1400" dirty="0"/>
              <a:t>y12++	2	697.327725934171	696.9340209960938</a:t>
            </a:r>
          </a:p>
          <a:p>
            <a:r>
              <a:rPr lang="en-US" sz="1400" dirty="0"/>
              <a:t>y13++	2	716.875177077721	716.7071533203125</a:t>
            </a:r>
          </a:p>
          <a:p>
            <a:r>
              <a:rPr lang="en-US" sz="1400" dirty="0"/>
              <a:t>y6+	1	717.4327611107709	717.384521484375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645A7-B533-48E0-A929-2C2C75870366}"/>
              </a:ext>
            </a:extLst>
          </p:cNvPr>
          <p:cNvSpPr txBox="1"/>
          <p:nvPr/>
        </p:nvSpPr>
        <p:spPr>
          <a:xfrm>
            <a:off x="6411190" y="689787"/>
            <a:ext cx="6781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y14++	2	718.845562378921	718.8716430664062</a:t>
            </a:r>
          </a:p>
          <a:p>
            <a:r>
              <a:rPr lang="en-US" sz="1400" dirty="0"/>
              <a:t>y13++	2	730.874320006521	731.3162231445312</a:t>
            </a:r>
          </a:p>
          <a:p>
            <a:r>
              <a:rPr lang="en-US" sz="1400" dirty="0"/>
              <a:t>y6+	1	732.4324271426709	732.3836669921875</a:t>
            </a:r>
          </a:p>
          <a:p>
            <a:r>
              <a:rPr lang="en-US" sz="1400" dirty="0"/>
              <a:t>y7+	1	739.3290857917709	739.3665161132812</a:t>
            </a:r>
          </a:p>
          <a:p>
            <a:r>
              <a:rPr lang="en-US" sz="1400" dirty="0"/>
              <a:t>y7+	1	743.441018316971	743.684814453125</a:t>
            </a:r>
          </a:p>
          <a:p>
            <a:r>
              <a:rPr lang="en-US" sz="1400" dirty="0"/>
              <a:t>y7+	1	745.383898125571	745.3427734375</a:t>
            </a:r>
          </a:p>
          <a:p>
            <a:r>
              <a:rPr lang="en-US" sz="1400" dirty="0"/>
              <a:t>y13++	2	753.869758109621	753.8842163085938</a:t>
            </a:r>
          </a:p>
          <a:p>
            <a:r>
              <a:rPr lang="en-US" sz="1400" dirty="0"/>
              <a:t>y15++	2	754.3641194586711	754.3843383789062</a:t>
            </a:r>
          </a:p>
          <a:p>
            <a:r>
              <a:rPr lang="en-US" sz="1400" dirty="0"/>
              <a:t>y7+	1	758.415532221271	757.92236328125</a:t>
            </a:r>
          </a:p>
          <a:p>
            <a:r>
              <a:rPr lang="en-US" sz="1400" dirty="0"/>
              <a:t>y14++	2	774.388649157471	774.86279296875</a:t>
            </a:r>
          </a:p>
          <a:p>
            <a:r>
              <a:rPr lang="en-US" sz="1400" dirty="0"/>
              <a:t>y7+	1	776.451249412671	776.8067016601562</a:t>
            </a:r>
          </a:p>
          <a:p>
            <a:r>
              <a:rPr lang="en-US" sz="1400" dirty="0"/>
              <a:t>y16++	2	789.8826765384212	789.4432983398438</a:t>
            </a:r>
          </a:p>
          <a:p>
            <a:r>
              <a:rPr lang="en-US" sz="1400" dirty="0"/>
              <a:t>y7+	1	792.4614194126709	792.40673828125</a:t>
            </a:r>
          </a:p>
          <a:p>
            <a:r>
              <a:rPr lang="en-US" sz="1400" dirty="0"/>
              <a:t>y7+	1	801.4617533807709	801.3926391601562</a:t>
            </a:r>
          </a:p>
          <a:p>
            <a:r>
              <a:rPr lang="en-US" sz="1400" dirty="0"/>
              <a:t>y14++	2	804.408527150071	804.3836669921875</a:t>
            </a:r>
          </a:p>
          <a:p>
            <a:r>
              <a:rPr lang="en-US" sz="1400" dirty="0"/>
              <a:t>y7+	1	804.4647902702709	804.8873901367188</a:t>
            </a:r>
          </a:p>
          <a:p>
            <a:r>
              <a:rPr lang="en-US" sz="1400" dirty="0"/>
              <a:t>y7+	1	805.321024997971	805.3885498046875</a:t>
            </a:r>
          </a:p>
          <a:p>
            <a:r>
              <a:rPr lang="en-US" sz="1400" dirty="0"/>
              <a:t>y7+	1	833.4264312531709	833.4328002929688</a:t>
            </a:r>
          </a:p>
          <a:p>
            <a:r>
              <a:rPr lang="en-US" sz="1400" dirty="0"/>
              <a:t>y8+	1	838.397500078871	838.8849487304688</a:t>
            </a:r>
          </a:p>
          <a:p>
            <a:r>
              <a:rPr lang="en-US" sz="1400" dirty="0"/>
              <a:t>y15++	2	861.429991245771	861.4636840820312</a:t>
            </a:r>
          </a:p>
          <a:p>
            <a:r>
              <a:rPr lang="en-US" sz="1400" dirty="0"/>
              <a:t>y16++	2	909.9563733574211	910.43994140625</a:t>
            </a:r>
          </a:p>
          <a:p>
            <a:r>
              <a:rPr lang="en-US" sz="1400" dirty="0"/>
              <a:t>y8+	1	920.483612540271	920.886474609375</a:t>
            </a:r>
          </a:p>
          <a:p>
            <a:r>
              <a:rPr lang="en-US" sz="1400" dirty="0"/>
              <a:t>y9+	1	975.525811699771	975.44384765625</a:t>
            </a:r>
          </a:p>
          <a:p>
            <a:r>
              <a:rPr lang="en-US" sz="1400" dirty="0"/>
              <a:t>y9+	1	1074.586363844471	1074.4549560546875</a:t>
            </a:r>
          </a:p>
        </p:txBody>
      </p:sp>
    </p:spTree>
    <p:extLst>
      <p:ext uri="{BB962C8B-B14F-4D97-AF65-F5344CB8AC3E}">
        <p14:creationId xmlns:p14="http://schemas.microsoft.com/office/powerpoint/2010/main" val="341444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CE0EA-5775-4EDD-B268-43672E4606D0}"/>
              </a:ext>
            </a:extLst>
          </p:cNvPr>
          <p:cNvSpPr txBox="1"/>
          <p:nvPr/>
        </p:nvSpPr>
        <p:spPr>
          <a:xfrm>
            <a:off x="660284" y="7975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Experimental6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C2D4C-F31B-4D86-B90C-B6F6291989B6}"/>
              </a:ext>
            </a:extLst>
          </p:cNvPr>
          <p:cNvSpPr txBox="1">
            <a:spLocks/>
          </p:cNvSpPr>
          <p:nvPr/>
        </p:nvSpPr>
        <p:spPr>
          <a:xfrm>
            <a:off x="966775" y="2487061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Before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670078-7CC0-42A9-973C-473DD63F718D}"/>
              </a:ext>
            </a:extLst>
          </p:cNvPr>
          <p:cNvSpPr txBox="1">
            <a:spLocks/>
          </p:cNvSpPr>
          <p:nvPr/>
        </p:nvSpPr>
        <p:spPr>
          <a:xfrm>
            <a:off x="6641325" y="2487061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DE7BE92-FCA1-4F28-AE1E-83247183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4" y="2935713"/>
            <a:ext cx="5777345" cy="385156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A514BEF-C5C3-4EE5-8CBA-FE777F9E5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7" y="2935713"/>
            <a:ext cx="5777345" cy="38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61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C5C3C3-D809-4BBD-AB2F-AF1538875A9F}"/>
              </a:ext>
            </a:extLst>
          </p:cNvPr>
          <p:cNvSpPr txBox="1"/>
          <p:nvPr/>
        </p:nvSpPr>
        <p:spPr>
          <a:xfrm>
            <a:off x="443346" y="104320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peptides number :  21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Number of matched peaks: 154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ion	</a:t>
            </a:r>
            <a:r>
              <a:rPr lang="en-US" sz="1400" dirty="0" err="1"/>
              <a:t>theo.</a:t>
            </a:r>
            <a:r>
              <a:rPr lang="en-US" sz="1400" dirty="0"/>
              <a:t> m/z	observed m/z</a:t>
            </a:r>
          </a:p>
          <a:p>
            <a:r>
              <a:rPr lang="en-US" sz="1400" dirty="0"/>
              <a:t>y6++	2	354.6377686207209	354.62225341796875</a:t>
            </a:r>
          </a:p>
          <a:p>
            <a:r>
              <a:rPr lang="en-US" sz="1400" dirty="0"/>
              <a:t>y3+	1	357.24963348757103	357.2522277832031</a:t>
            </a:r>
          </a:p>
          <a:p>
            <a:r>
              <a:rPr lang="en-US" sz="1400" dirty="0"/>
              <a:t>y6++	2	359.220018788771	359.2281188964844</a:t>
            </a:r>
          </a:p>
          <a:p>
            <a:r>
              <a:rPr lang="en-US" sz="1400" dirty="0"/>
              <a:t>y3+	1	361.244548487571	361.24395751953125</a:t>
            </a:r>
          </a:p>
          <a:p>
            <a:r>
              <a:rPr lang="en-US" sz="1400" dirty="0"/>
              <a:t>y3+	1	362.203412328071	362.20733642578125</a:t>
            </a:r>
          </a:p>
          <a:p>
            <a:r>
              <a:rPr lang="en-US" sz="1400" dirty="0"/>
              <a:t>y3+	1	363.206054153771	363.2018737792969</a:t>
            </a:r>
          </a:p>
          <a:p>
            <a:r>
              <a:rPr lang="en-US" sz="1400" dirty="0"/>
              <a:t>y6++	2	366.719851804721	366.7193603515625</a:t>
            </a:r>
          </a:p>
          <a:p>
            <a:r>
              <a:rPr lang="en-US" sz="1400" dirty="0"/>
              <a:t>y6++	2	367.691959645221	367.5804138183594</a:t>
            </a:r>
          </a:p>
          <a:p>
            <a:r>
              <a:rPr lang="en-US" sz="1400" dirty="0"/>
              <a:t>y7++	2	370.168181129271	370.1693420410156</a:t>
            </a:r>
          </a:p>
          <a:p>
            <a:r>
              <a:rPr lang="en-US" sz="1400" dirty="0"/>
              <a:t>y7++	2	372.22414739187093	372.21539306640625</a:t>
            </a:r>
          </a:p>
          <a:p>
            <a:r>
              <a:rPr lang="en-US" sz="1400" dirty="0"/>
              <a:t>y7++	2	373.19558729617097	373.187255859375</a:t>
            </a:r>
          </a:p>
          <a:p>
            <a:r>
              <a:rPr lang="en-US" sz="1400" dirty="0"/>
              <a:t>y3+	1	373.280933615171	373.28387451171875</a:t>
            </a:r>
          </a:p>
          <a:p>
            <a:r>
              <a:rPr lang="en-US" sz="1400" dirty="0"/>
              <a:t>y6++	2	373.700839280221	373.747314453125</a:t>
            </a:r>
          </a:p>
          <a:p>
            <a:r>
              <a:rPr lang="en-US" sz="1400" dirty="0"/>
              <a:t>y7++	2	375.182479732371	375.18023681640625</a:t>
            </a:r>
          </a:p>
          <a:p>
            <a:r>
              <a:rPr lang="en-US" sz="1400" dirty="0"/>
              <a:t>y3+	1	375.23504642377105	375.2348937988281</a:t>
            </a:r>
          </a:p>
          <a:p>
            <a:r>
              <a:rPr lang="en-US" sz="1400" dirty="0"/>
              <a:t>y3+	1	376.19391026427104	376.1943054199219</a:t>
            </a:r>
          </a:p>
          <a:p>
            <a:r>
              <a:rPr lang="en-US" sz="1400" dirty="0"/>
              <a:t>y3+	1	377.166693232371	377.1597900390625</a:t>
            </a:r>
          </a:p>
          <a:p>
            <a:r>
              <a:rPr lang="en-US" sz="1400" dirty="0"/>
              <a:t>y7++	2	379.71140434402093	379.7084655761719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D555B-7C87-4426-8C13-64CC6E214510}"/>
              </a:ext>
            </a:extLst>
          </p:cNvPr>
          <p:cNvSpPr txBox="1"/>
          <p:nvPr/>
        </p:nvSpPr>
        <p:spPr>
          <a:xfrm>
            <a:off x="6539346" y="1043209"/>
            <a:ext cx="64631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y3+	1	385.255781487571	385.2378234863281</a:t>
            </a:r>
          </a:p>
          <a:p>
            <a:r>
              <a:rPr lang="en-US" sz="1400" dirty="0"/>
              <a:t>y4+	1	388.21906239187103	388.2237854003906</a:t>
            </a:r>
          </a:p>
          <a:p>
            <a:r>
              <a:rPr lang="en-US" sz="1400" dirty="0"/>
              <a:t>y7++	2	388.729262939721	388.7398376464844</a:t>
            </a:r>
          </a:p>
          <a:p>
            <a:r>
              <a:rPr lang="en-US" sz="1400" dirty="0"/>
              <a:t>y3+	1	390.209560328071	390.2151794433594</a:t>
            </a:r>
          </a:p>
          <a:p>
            <a:r>
              <a:rPr lang="en-US" sz="1400" dirty="0"/>
              <a:t>y3+	1	391.21220215377105	391.22052001953125</a:t>
            </a:r>
          </a:p>
          <a:p>
            <a:r>
              <a:rPr lang="en-US" sz="1400" dirty="0"/>
              <a:t>y3+	1	392.17106599427103	392.2141418457031</a:t>
            </a:r>
          </a:p>
          <a:p>
            <a:r>
              <a:rPr lang="en-US" sz="1400" dirty="0"/>
              <a:t>y7++	2	396.22414739187104	396.2319030761719</a:t>
            </a:r>
          </a:p>
          <a:p>
            <a:r>
              <a:rPr lang="en-US" sz="1400" dirty="0"/>
              <a:t>y7++	2	396.73434793972103	396.8988342285156</a:t>
            </a:r>
          </a:p>
          <a:p>
            <a:r>
              <a:rPr lang="en-US" sz="1400" dirty="0"/>
              <a:t>y3+	1	397.255781487571	397.2072448730469</a:t>
            </a:r>
          </a:p>
          <a:p>
            <a:r>
              <a:rPr lang="en-US" sz="1400" dirty="0"/>
              <a:t>y7++	2	401.23451492377103	401.23883056640625</a:t>
            </a:r>
          </a:p>
          <a:p>
            <a:r>
              <a:rPr lang="en-US" sz="1400" dirty="0"/>
              <a:t>y3+	1	402.24594545567106	402.2427978515625</a:t>
            </a:r>
          </a:p>
          <a:p>
            <a:r>
              <a:rPr lang="en-US" sz="1400" dirty="0"/>
              <a:t>y7++	2	402.73603336852096	402.7296142578125</a:t>
            </a:r>
          </a:p>
          <a:p>
            <a:r>
              <a:rPr lang="en-US" sz="1400" dirty="0"/>
              <a:t>y7++	2	403.1641507323709	403.1648864746094</a:t>
            </a:r>
          </a:p>
          <a:p>
            <a:r>
              <a:rPr lang="en-US" sz="1400" dirty="0"/>
              <a:t>y4+	1	403.229961423771	403.2355041503906</a:t>
            </a:r>
          </a:p>
          <a:p>
            <a:r>
              <a:rPr lang="en-US" sz="1400" dirty="0"/>
              <a:t>y6++	2	403.74082990782097	403.7354431152344</a:t>
            </a:r>
          </a:p>
          <a:p>
            <a:r>
              <a:rPr lang="en-US" sz="1400" dirty="0"/>
              <a:t>y3+	1	411.22381342377105	411.2188415527344</a:t>
            </a:r>
          </a:p>
          <a:p>
            <a:r>
              <a:rPr lang="en-US" sz="1400" dirty="0"/>
              <a:t>y4+	1	416.250362519471	416.24609375</a:t>
            </a:r>
          </a:p>
          <a:p>
            <a:r>
              <a:rPr lang="en-US" sz="1400" dirty="0"/>
              <a:t>y7++	2	417.21685385997097	417.2230529785156</a:t>
            </a:r>
          </a:p>
          <a:p>
            <a:r>
              <a:rPr lang="en-US" sz="1400" dirty="0"/>
              <a:t>y7++	2	418.215799256871	418.21075439453125</a:t>
            </a:r>
          </a:p>
          <a:p>
            <a:r>
              <a:rPr lang="en-US" sz="1400" dirty="0"/>
              <a:t>y4+	1	419.22487642377104	419.2331848144531</a:t>
            </a:r>
          </a:p>
          <a:p>
            <a:r>
              <a:rPr lang="en-US" sz="1400" dirty="0"/>
              <a:t>y8++	2	419.702388272821	419.7140808105469</a:t>
            </a:r>
          </a:p>
          <a:p>
            <a:r>
              <a:rPr lang="en-US" sz="1400" dirty="0"/>
              <a:t>y8++	2	423.2274189237709	423.22479248046875</a:t>
            </a:r>
          </a:p>
          <a:p>
            <a:r>
              <a:rPr lang="en-US" sz="1400" dirty="0"/>
              <a:t>y7++	2	423.741315900421	423.7269287109375</a:t>
            </a:r>
          </a:p>
          <a:p>
            <a:r>
              <a:rPr lang="en-US" sz="1400" dirty="0"/>
              <a:t>y4+	1	424.186048121871	424.2093200683594</a:t>
            </a:r>
          </a:p>
          <a:p>
            <a:r>
              <a:rPr lang="en-US" sz="1400" dirty="0"/>
              <a:t>y8++	2	429.737619471621	429.7416076660156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0AB9C2-48EF-4023-BCFA-3F475869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6" y="-138896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Results6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577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817D9D-7E1E-42E6-9631-1C1EC8CCF4BE}"/>
              </a:ext>
            </a:extLst>
          </p:cNvPr>
          <p:cNvSpPr txBox="1"/>
          <p:nvPr/>
        </p:nvSpPr>
        <p:spPr>
          <a:xfrm>
            <a:off x="387927" y="6897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y8++	2	431.724511907821	431.75921630859375</a:t>
            </a:r>
          </a:p>
          <a:p>
            <a:r>
              <a:rPr lang="en-US" sz="1400" dirty="0"/>
              <a:t>y8++	2	432.245277519471	432.2477111816406</a:t>
            </a:r>
          </a:p>
          <a:p>
            <a:r>
              <a:rPr lang="en-US" sz="1400" dirty="0"/>
              <a:t>y3+	1	440.2364433918711	440.2392272949219</a:t>
            </a:r>
          </a:p>
          <a:p>
            <a:r>
              <a:rPr lang="en-US" sz="1400" dirty="0"/>
              <a:t>y4+	1	447.231024423771	447.25146484375</a:t>
            </a:r>
          </a:p>
          <a:p>
            <a:r>
              <a:rPr lang="en-US" sz="1400" dirty="0"/>
              <a:t>y8++	2	451.26241548017094	451.2725524902344</a:t>
            </a:r>
          </a:p>
          <a:p>
            <a:r>
              <a:rPr lang="en-US" sz="1400" dirty="0"/>
              <a:t>y7++	2	453.275037051371	453.2785339355469</a:t>
            </a:r>
          </a:p>
          <a:p>
            <a:r>
              <a:rPr lang="en-US" sz="1400" dirty="0"/>
              <a:t>y4+	1	460.258818377071	460.2529296875</a:t>
            </a:r>
          </a:p>
          <a:p>
            <a:r>
              <a:rPr lang="en-US" sz="1400" dirty="0"/>
              <a:t>y8++	2	460.74544450352107	460.7672119140625</a:t>
            </a:r>
          </a:p>
          <a:p>
            <a:r>
              <a:rPr lang="en-US" sz="1400" dirty="0"/>
              <a:t>y4+	1	462.29222771087103	462.2767333984375</a:t>
            </a:r>
          </a:p>
          <a:p>
            <a:r>
              <a:rPr lang="en-US" sz="1400" dirty="0"/>
              <a:t>y9++	2	466.7434335035209	466.6048278808594</a:t>
            </a:r>
          </a:p>
          <a:p>
            <a:r>
              <a:rPr lang="en-US" sz="1400" dirty="0"/>
              <a:t>y9++	2	468.228770384471	468.23193359375</a:t>
            </a:r>
          </a:p>
          <a:p>
            <a:r>
              <a:rPr lang="en-US" sz="1400" dirty="0"/>
              <a:t>y4+	1	472.287810647071	472.283447265625</a:t>
            </a:r>
          </a:p>
          <a:p>
            <a:r>
              <a:rPr lang="en-US" sz="1400" dirty="0"/>
              <a:t>y8++	2	474.757831432321	474.7525634765625</a:t>
            </a:r>
          </a:p>
          <a:p>
            <a:r>
              <a:rPr lang="en-US" sz="1400" dirty="0"/>
              <a:t>y8++	2	474.76872206732105	474.7651062011719</a:t>
            </a:r>
          </a:p>
          <a:p>
            <a:r>
              <a:rPr lang="en-US" sz="1400" dirty="0"/>
              <a:t>y8++	2	476.6983578759209	476.7720642089844</a:t>
            </a:r>
          </a:p>
          <a:p>
            <a:r>
              <a:rPr lang="en-US" sz="1400" dirty="0"/>
              <a:t>y4+	1	479.203095153771	479.2414245605469</a:t>
            </a:r>
          </a:p>
          <a:p>
            <a:r>
              <a:rPr lang="en-US" sz="1400" dirty="0"/>
              <a:t>y8++	2	481.254787980171	481.2471618652344</a:t>
            </a:r>
          </a:p>
          <a:p>
            <a:r>
              <a:rPr lang="en-US" sz="1400" dirty="0"/>
              <a:t>y9++	2	488.266544083271	488.27410888671875</a:t>
            </a:r>
          </a:p>
          <a:p>
            <a:r>
              <a:rPr lang="en-US" sz="1400" dirty="0"/>
              <a:t>y5+	1	489.26674161517104	489.24951171875</a:t>
            </a:r>
          </a:p>
          <a:p>
            <a:r>
              <a:rPr lang="en-US" sz="1400" dirty="0"/>
              <a:t>y4+	1	489.27797461517105	489.27337646484375</a:t>
            </a:r>
          </a:p>
          <a:p>
            <a:r>
              <a:rPr lang="en-US" sz="1400" dirty="0"/>
              <a:t>y8++	2	490.751061003521	490.7542724609375</a:t>
            </a:r>
          </a:p>
          <a:p>
            <a:r>
              <a:rPr lang="en-US" sz="1400" dirty="0"/>
              <a:t>y4+	1	491.264632408971	491.26483154296875</a:t>
            </a:r>
          </a:p>
          <a:p>
            <a:r>
              <a:rPr lang="en-US" sz="1400" dirty="0"/>
              <a:t>y4+	1	492.193637391871	492.03997802734375</a:t>
            </a:r>
          </a:p>
          <a:p>
            <a:r>
              <a:rPr lang="en-US" sz="1400" dirty="0"/>
              <a:t>y4+	1	504.321418632271	504.286376953125</a:t>
            </a:r>
          </a:p>
          <a:p>
            <a:r>
              <a:rPr lang="en-US" sz="1400" dirty="0"/>
              <a:t>y4+	1	510.29222771087103	510.2643127441406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6481F-A49E-46A9-9CEE-7D750A948904}"/>
              </a:ext>
            </a:extLst>
          </p:cNvPr>
          <p:cNvSpPr txBox="1"/>
          <p:nvPr/>
        </p:nvSpPr>
        <p:spPr>
          <a:xfrm>
            <a:off x="6594764" y="689788"/>
            <a:ext cx="63246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y4+	1	510.33984583847104	510.30517578125</a:t>
            </a:r>
          </a:p>
          <a:p>
            <a:r>
              <a:rPr lang="en-US" sz="1400" dirty="0"/>
              <a:t>y5+	1	515.318776806571	515.303955078125</a:t>
            </a:r>
          </a:p>
          <a:p>
            <a:r>
              <a:rPr lang="en-US" sz="1400" dirty="0"/>
              <a:t>y5+	1	516.314025774671	516.2978515625</a:t>
            </a:r>
          </a:p>
          <a:p>
            <a:r>
              <a:rPr lang="en-US" sz="1400" dirty="0"/>
              <a:t>y9++	2	517.7669085992211	517.767822265625</a:t>
            </a:r>
          </a:p>
          <a:p>
            <a:r>
              <a:rPr lang="en-US" sz="1400" dirty="0"/>
              <a:t>y9++	2	522.777276131121	522.8052368164062</a:t>
            </a:r>
          </a:p>
          <a:p>
            <a:r>
              <a:rPr lang="en-US" sz="1400" dirty="0"/>
              <a:t>y9++	2	532.794080123721	532.6096801757812</a:t>
            </a:r>
          </a:p>
          <a:p>
            <a:r>
              <a:rPr lang="en-US" sz="1400" dirty="0"/>
              <a:t>y9++	2	533.2403900513709	533.2535400390625</a:t>
            </a:r>
          </a:p>
          <a:p>
            <a:r>
              <a:rPr lang="en-US" sz="1400" dirty="0"/>
              <a:t>y9++	2	537.7968201556209	537.9761352539062</a:t>
            </a:r>
          </a:p>
          <a:p>
            <a:r>
              <a:rPr lang="en-US" sz="1400" dirty="0"/>
              <a:t>y5+	1	539.2129922813709	539.270263671875</a:t>
            </a:r>
          </a:p>
          <a:p>
            <a:r>
              <a:rPr lang="en-US" sz="1400" dirty="0"/>
              <a:t>y10++	2	539.771136528021	539.7717895507812</a:t>
            </a:r>
          </a:p>
          <a:p>
            <a:r>
              <a:rPr lang="en-US" sz="1400" dirty="0"/>
              <a:t>y10++	2	546.277640647071	546.28515625</a:t>
            </a:r>
          </a:p>
          <a:p>
            <a:r>
              <a:rPr lang="en-US" sz="1400" dirty="0"/>
              <a:t>y9++	2	548.3029292108711	548.2586059570312</a:t>
            </a:r>
          </a:p>
          <a:p>
            <a:r>
              <a:rPr lang="en-US" sz="1400" dirty="0"/>
              <a:t>y5+	1	549.324256870371	549.311767578125</a:t>
            </a:r>
          </a:p>
          <a:p>
            <a:r>
              <a:rPr lang="en-US" sz="1400" dirty="0"/>
              <a:t>y4+	1	553.320507742771	553.2718505859375</a:t>
            </a:r>
          </a:p>
          <a:p>
            <a:r>
              <a:rPr lang="en-US" sz="1400" dirty="0"/>
              <a:t>y5+	1	560.3150887746709	560.52783203125</a:t>
            </a:r>
          </a:p>
          <a:p>
            <a:r>
              <a:rPr lang="en-US" sz="1400" dirty="0"/>
              <a:t>y5+	1	567.313691806571	567.3167724609375</a:t>
            </a:r>
          </a:p>
          <a:p>
            <a:r>
              <a:rPr lang="en-US" sz="1400" dirty="0"/>
              <a:t>y5+	1	567.361309934171	567.6498413085938</a:t>
            </a:r>
          </a:p>
          <a:p>
            <a:r>
              <a:rPr lang="en-US" sz="1400" dirty="0"/>
              <a:t>y5+	1	571.356224934171	571.4976196289062</a:t>
            </a:r>
          </a:p>
          <a:p>
            <a:r>
              <a:rPr lang="en-US" sz="1400" dirty="0"/>
              <a:t>y10++	2	576.310094703471	576.2706298828125</a:t>
            </a:r>
          </a:p>
          <a:p>
            <a:r>
              <a:rPr lang="en-US" sz="1400" dirty="0"/>
              <a:t>y10++	2	579.798740226821	579.8212890625</a:t>
            </a:r>
          </a:p>
          <a:p>
            <a:r>
              <a:rPr lang="en-US" sz="1400" dirty="0"/>
              <a:t>y10++	2	583.764229663021	583.6234130859375</a:t>
            </a:r>
          </a:p>
          <a:p>
            <a:r>
              <a:rPr lang="en-US" sz="1400" dirty="0"/>
              <a:t>y10++	2	588.320659767271	588.2948608398438</a:t>
            </a:r>
          </a:p>
          <a:p>
            <a:r>
              <a:rPr lang="en-US" sz="1400" dirty="0"/>
              <a:t>y5+	1	590.325653838471	590.318359375</a:t>
            </a:r>
          </a:p>
          <a:p>
            <a:r>
              <a:rPr lang="en-US" sz="1400" dirty="0"/>
              <a:t>y5+	1	597.317730600371	597.3242797851562</a:t>
            </a:r>
          </a:p>
          <a:p>
            <a:r>
              <a:rPr lang="en-US" sz="1400" dirty="0"/>
              <a:t>y11++	2	604.292433639671	603.8357543945312</a:t>
            </a:r>
          </a:p>
        </p:txBody>
      </p:sp>
    </p:spTree>
    <p:extLst>
      <p:ext uri="{BB962C8B-B14F-4D97-AF65-F5344CB8AC3E}">
        <p14:creationId xmlns:p14="http://schemas.microsoft.com/office/powerpoint/2010/main" val="259571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ACBCD0-EA8C-4A7B-8A5E-532D797AB7A9}"/>
              </a:ext>
            </a:extLst>
          </p:cNvPr>
          <p:cNvSpPr txBox="1"/>
          <p:nvPr/>
        </p:nvSpPr>
        <p:spPr>
          <a:xfrm>
            <a:off x="415636" y="302359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y5+	1	604.3486967598709	604.6365356445312</a:t>
            </a:r>
          </a:p>
          <a:p>
            <a:r>
              <a:rPr lang="en-US" sz="1400" dirty="0"/>
              <a:t>y5+	1	605.304189742771	605.2920532226562</a:t>
            </a:r>
          </a:p>
          <a:p>
            <a:r>
              <a:rPr lang="en-US" sz="1400" dirty="0"/>
              <a:t>y5+	1	607.220581551371	607.310791015625</a:t>
            </a:r>
          </a:p>
          <a:p>
            <a:r>
              <a:rPr lang="en-US" sz="1400" dirty="0"/>
              <a:t>y11++	2	610.7989377587211	610.8026733398438</a:t>
            </a:r>
          </a:p>
          <a:p>
            <a:r>
              <a:rPr lang="en-US" sz="1400" dirty="0"/>
              <a:t>y10++	2	616.8323853225211	616.97802734375</a:t>
            </a:r>
          </a:p>
          <a:p>
            <a:r>
              <a:rPr lang="en-US" sz="1400" dirty="0"/>
              <a:t>y6+	1	617.325319870371	617.3093872070312</a:t>
            </a:r>
          </a:p>
          <a:p>
            <a:r>
              <a:rPr lang="en-US" sz="1400" dirty="0"/>
              <a:t>y5+	1	617.4054829831709	617.6124267578125</a:t>
            </a:r>
          </a:p>
          <a:p>
            <a:r>
              <a:rPr lang="en-US" sz="1400" dirty="0"/>
              <a:t>y11++	2	619.8261092832211	619.8042602539062</a:t>
            </a:r>
          </a:p>
          <a:p>
            <a:r>
              <a:rPr lang="en-US" sz="1400" dirty="0"/>
              <a:t>y6+	1	626.2450214408709	626.3115844726562</a:t>
            </a:r>
          </a:p>
          <a:p>
            <a:r>
              <a:rPr lang="en-US" sz="1400" dirty="0"/>
              <a:t>y11++	2	629.332947370371	629.3349609375</a:t>
            </a:r>
          </a:p>
          <a:p>
            <a:r>
              <a:rPr lang="en-US" sz="1400" dirty="0"/>
              <a:t>y11++	2	640.785693758721	640.8295288085938</a:t>
            </a:r>
          </a:p>
          <a:p>
            <a:r>
              <a:rPr lang="en-US" sz="1400" dirty="0"/>
              <a:t>y11++	2	645.342123862971	645.32568359375</a:t>
            </a:r>
          </a:p>
          <a:p>
            <a:r>
              <a:rPr lang="en-US" sz="1400" dirty="0"/>
              <a:t>y12++	2	648.336841331071	648.3162841796875</a:t>
            </a:r>
          </a:p>
          <a:p>
            <a:r>
              <a:rPr lang="en-US" sz="1400" dirty="0"/>
              <a:t>y5+	1	650.373271966071	650.3381958007812</a:t>
            </a:r>
          </a:p>
          <a:p>
            <a:r>
              <a:rPr lang="en-US" sz="1400" dirty="0"/>
              <a:t>y6+	1	654.393339093671	654.339599609375</a:t>
            </a:r>
          </a:p>
          <a:p>
            <a:r>
              <a:rPr lang="en-US" sz="1400" dirty="0"/>
              <a:t>y12++	2	654.816273251321	654.8455810546875</a:t>
            </a:r>
          </a:p>
          <a:p>
            <a:r>
              <a:rPr lang="en-US" sz="1400" dirty="0"/>
              <a:t>y6+	1	661.362767997971	661.349365234375</a:t>
            </a:r>
          </a:p>
          <a:p>
            <a:r>
              <a:rPr lang="en-US" sz="1400" dirty="0"/>
              <a:t>y6+	1	662.325653838471	662.3466796875</a:t>
            </a:r>
          </a:p>
          <a:p>
            <a:r>
              <a:rPr lang="en-US" sz="1400" dirty="0"/>
              <a:t>y6+	1	663.367185061771	662.9757080078125</a:t>
            </a:r>
          </a:p>
          <a:p>
            <a:r>
              <a:rPr lang="en-US" sz="1400" dirty="0"/>
              <a:t>y6+	1	663.3824400617709	663.8372192382812</a:t>
            </a:r>
          </a:p>
          <a:p>
            <a:r>
              <a:rPr lang="en-US" sz="1400" dirty="0"/>
              <a:t>y6+	1	664.366456029871	664.36962890625</a:t>
            </a:r>
          </a:p>
          <a:p>
            <a:r>
              <a:rPr lang="en-US" sz="1400" dirty="0"/>
              <a:t>y12++	2	667.3409699341711	667.3241577148438</a:t>
            </a:r>
          </a:p>
          <a:p>
            <a:r>
              <a:rPr lang="en-US" sz="1400" dirty="0"/>
              <a:t>y6+	1	672.403904157471	672.3546752929688</a:t>
            </a:r>
          </a:p>
          <a:p>
            <a:r>
              <a:rPr lang="en-US" sz="1400" dirty="0"/>
              <a:t>y11++	2	673.3744174979711	673.0242919921875</a:t>
            </a:r>
          </a:p>
          <a:p>
            <a:r>
              <a:rPr lang="en-US" sz="1400" dirty="0"/>
              <a:t>y12++	2	673.852855910821	673.7879028320312</a:t>
            </a:r>
          </a:p>
          <a:p>
            <a:r>
              <a:rPr lang="en-US" sz="1400" dirty="0"/>
              <a:t>y13++	2	683.327005299171	683.6995849609375</a:t>
            </a:r>
          </a:p>
          <a:p>
            <a:r>
              <a:rPr lang="en-US" sz="1400" dirty="0"/>
              <a:t>y13++	2	691.8528559108211	691.8589477539062</a:t>
            </a:r>
          </a:p>
          <a:p>
            <a:r>
              <a:rPr lang="en-US" sz="1400" dirty="0"/>
              <a:t>y12++	2	697.327725934171	697.360107421875</a:t>
            </a:r>
          </a:p>
          <a:p>
            <a:r>
              <a:rPr lang="en-US" sz="1400" dirty="0"/>
              <a:t>y6+	1	708.2682607746709	707.8778686523438</a:t>
            </a: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F878B-8CBC-47A3-A159-F26C3D31DCC3}"/>
              </a:ext>
            </a:extLst>
          </p:cNvPr>
          <p:cNvSpPr txBox="1"/>
          <p:nvPr/>
        </p:nvSpPr>
        <p:spPr>
          <a:xfrm>
            <a:off x="6511636" y="302359"/>
            <a:ext cx="6096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y12++	2	710.864612013921	710.70263671875</a:t>
            </a:r>
          </a:p>
          <a:p>
            <a:r>
              <a:rPr lang="en-US" sz="1300" dirty="0"/>
              <a:t>y13++	2	716.8751770777211	717.0390014648438</a:t>
            </a:r>
          </a:p>
          <a:p>
            <a:r>
              <a:rPr lang="en-US" sz="1300" dirty="0"/>
              <a:t>y6+	1	717.4327611107709	717.303466796875</a:t>
            </a:r>
          </a:p>
          <a:p>
            <a:r>
              <a:rPr lang="en-US" sz="1300" dirty="0"/>
              <a:t>y14++	2	718.845562378921	718.8709106445312</a:t>
            </a:r>
          </a:p>
          <a:p>
            <a:r>
              <a:rPr lang="en-US" sz="1300" dirty="0"/>
              <a:t>y6+	1	732.4324271426709	732.3840942382812</a:t>
            </a:r>
          </a:p>
          <a:p>
            <a:r>
              <a:rPr lang="en-US" sz="1300" dirty="0"/>
              <a:t>y6+	1	734.376642823671	734.4024658203125</a:t>
            </a:r>
          </a:p>
          <a:p>
            <a:r>
              <a:rPr lang="en-US" sz="1300" dirty="0"/>
              <a:t>y7+	1	745.383898125571	745.3427124023438</a:t>
            </a:r>
          </a:p>
          <a:p>
            <a:r>
              <a:rPr lang="en-US" sz="1300" dirty="0"/>
              <a:t>y7+	1	749.357682997971	749.3884887695312</a:t>
            </a:r>
          </a:p>
          <a:p>
            <a:r>
              <a:rPr lang="en-US" sz="1300" dirty="0"/>
              <a:t>y13++	2	753.869758109621	753.8810424804688</a:t>
            </a:r>
          </a:p>
          <a:p>
            <a:r>
              <a:rPr lang="en-US" sz="1300" dirty="0"/>
              <a:t>y15++	2	754.3641194586711	754.3711547851562</a:t>
            </a:r>
          </a:p>
          <a:p>
            <a:r>
              <a:rPr lang="en-US" sz="1300" dirty="0"/>
              <a:t>y7+	1	758.415532221271	758.4223022460938</a:t>
            </a:r>
          </a:p>
          <a:p>
            <a:r>
              <a:rPr lang="en-US" sz="1300" dirty="0"/>
              <a:t>y13++	2	767.8860761096211	767.8770751953125</a:t>
            </a:r>
          </a:p>
          <a:p>
            <a:r>
              <a:rPr lang="en-US" sz="1300" dirty="0"/>
              <a:t>y14++	2	774.3886491574711	774.034423828125</a:t>
            </a:r>
          </a:p>
          <a:p>
            <a:r>
              <a:rPr lang="en-US" sz="1300" dirty="0"/>
              <a:t>y7+	1	776.451249412671	776.3728637695312</a:t>
            </a:r>
          </a:p>
          <a:p>
            <a:r>
              <a:rPr lang="en-US" sz="1300" dirty="0"/>
              <a:t>y16++	2	789.8826765384212	789.9083862304688</a:t>
            </a:r>
          </a:p>
          <a:p>
            <a:r>
              <a:rPr lang="en-US" sz="1300" dirty="0"/>
              <a:t>y7+	1	791.4410183169709	791.4046020507812</a:t>
            </a:r>
          </a:p>
          <a:p>
            <a:r>
              <a:rPr lang="en-US" sz="1300" dirty="0"/>
              <a:t>y7+	1	792.4614194126709	792.4055786132812</a:t>
            </a:r>
          </a:p>
          <a:p>
            <a:r>
              <a:rPr lang="en-US" sz="1300" dirty="0"/>
              <a:t>y7+	1	801.461753380771	801.867919921875</a:t>
            </a:r>
          </a:p>
          <a:p>
            <a:r>
              <a:rPr lang="en-US" sz="1300" dirty="0"/>
              <a:t>y14++	2	804.408527150071	804.3829345703125</a:t>
            </a:r>
          </a:p>
          <a:p>
            <a:r>
              <a:rPr lang="en-US" sz="1300" dirty="0"/>
              <a:t>y7+	1	804.4647902702709	804.885009765625</a:t>
            </a:r>
          </a:p>
          <a:p>
            <a:r>
              <a:rPr lang="en-US" sz="1300" dirty="0"/>
              <a:t>y7+	1	805.3210249979709	805.3853759765625</a:t>
            </a:r>
          </a:p>
          <a:p>
            <a:r>
              <a:rPr lang="en-US" sz="1300" dirty="0"/>
              <a:t>y6+	1	806.474383348871	806.3994750976562</a:t>
            </a:r>
          </a:p>
          <a:p>
            <a:r>
              <a:rPr lang="en-US" sz="1300" dirty="0"/>
              <a:t>y7+	1	833.4264312531709	833.4317016601562</a:t>
            </a:r>
          </a:p>
          <a:p>
            <a:r>
              <a:rPr lang="en-US" sz="1300" dirty="0"/>
              <a:t>y8+	1	838.397500078871	838.69091796875</a:t>
            </a:r>
          </a:p>
          <a:p>
            <a:r>
              <a:rPr lang="en-US" sz="1300" dirty="0"/>
              <a:t>y15++	2	861.429991245771	861.461181640625</a:t>
            </a:r>
          </a:p>
          <a:p>
            <a:r>
              <a:rPr lang="en-US" sz="1300" dirty="0"/>
              <a:t>y16++	2	887.9521454286212	887.8878173828125</a:t>
            </a:r>
          </a:p>
          <a:p>
            <a:r>
              <a:rPr lang="en-US" sz="1300" dirty="0"/>
              <a:t>y7+	1	905.542797635971	905.943359375</a:t>
            </a:r>
          </a:p>
          <a:p>
            <a:r>
              <a:rPr lang="en-US" sz="1300" dirty="0"/>
              <a:t>y16++	2	909.9563733574211	909.9547729492188</a:t>
            </a:r>
          </a:p>
          <a:p>
            <a:r>
              <a:rPr lang="en-US" sz="1300" dirty="0"/>
              <a:t>y8+	1	920.483612540271	920.46484375</a:t>
            </a:r>
          </a:p>
          <a:p>
            <a:r>
              <a:rPr lang="en-US" sz="1300" dirty="0"/>
              <a:t>y9+	1	932.4795905402709	932.9579467773438</a:t>
            </a:r>
          </a:p>
          <a:p>
            <a:r>
              <a:rPr lang="en-US" sz="1300" dirty="0"/>
              <a:t>y9+	1	1044.547275795471	1044.946044921875</a:t>
            </a:r>
          </a:p>
          <a:p>
            <a:r>
              <a:rPr lang="en-US" sz="1300" dirty="0"/>
              <a:t>y9+	1	1074.586363844471	1074.9637451171875</a:t>
            </a:r>
          </a:p>
        </p:txBody>
      </p:sp>
    </p:spTree>
    <p:extLst>
      <p:ext uri="{BB962C8B-B14F-4D97-AF65-F5344CB8AC3E}">
        <p14:creationId xmlns:p14="http://schemas.microsoft.com/office/powerpoint/2010/main" val="2197549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FB08CD-0B34-483C-933B-09E73142BBE2}"/>
              </a:ext>
            </a:extLst>
          </p:cNvPr>
          <p:cNvSpPr txBox="1"/>
          <p:nvPr/>
        </p:nvSpPr>
        <p:spPr>
          <a:xfrm>
            <a:off x="706582" y="8438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Experimental7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4282BB-B5F8-4F18-90F3-681187489FF6}"/>
              </a:ext>
            </a:extLst>
          </p:cNvPr>
          <p:cNvSpPr txBox="1">
            <a:spLocks/>
          </p:cNvSpPr>
          <p:nvPr/>
        </p:nvSpPr>
        <p:spPr>
          <a:xfrm>
            <a:off x="966775" y="2487061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Before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55D425-D724-489B-9F94-F0989095DEF3}"/>
              </a:ext>
            </a:extLst>
          </p:cNvPr>
          <p:cNvSpPr txBox="1">
            <a:spLocks/>
          </p:cNvSpPr>
          <p:nvPr/>
        </p:nvSpPr>
        <p:spPr>
          <a:xfrm>
            <a:off x="6641325" y="2487061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C8D5418-788C-42C5-B1D5-DDF1F51C7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2" y="2935713"/>
            <a:ext cx="5602865" cy="3747653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746DCEF-9E88-4CA0-A9BB-214C2BDF2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5" y="2935712"/>
            <a:ext cx="5602867" cy="37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8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77AEBF-EDD8-4B61-84D0-A4E6D80F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0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Results7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A7B13-4CED-460E-A5FD-B4E96031115A}"/>
              </a:ext>
            </a:extLst>
          </p:cNvPr>
          <p:cNvSpPr txBox="1"/>
          <p:nvPr/>
        </p:nvSpPr>
        <p:spPr>
          <a:xfrm>
            <a:off x="505691" y="1112069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peptides number :  21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Number of matched peaks: 148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ion	</a:t>
            </a:r>
            <a:r>
              <a:rPr lang="en-US" sz="1400" dirty="0" err="1"/>
              <a:t>theo.</a:t>
            </a:r>
            <a:r>
              <a:rPr lang="en-US" sz="1400" dirty="0"/>
              <a:t> m/z	observed m/z</a:t>
            </a:r>
          </a:p>
          <a:p>
            <a:r>
              <a:rPr lang="en-US" sz="1400" dirty="0"/>
              <a:t>y6++	2	354.637768620721	354.28753662109375</a:t>
            </a:r>
          </a:p>
          <a:p>
            <a:r>
              <a:rPr lang="en-US" sz="1400" dirty="0"/>
              <a:t>y3+	1	357.24963348757103	357.24053955078125</a:t>
            </a:r>
          </a:p>
          <a:p>
            <a:r>
              <a:rPr lang="en-US" sz="1400" dirty="0"/>
              <a:t>y6++	2	359.220018788771	359.2203063964844</a:t>
            </a:r>
          </a:p>
          <a:p>
            <a:r>
              <a:rPr lang="en-US" sz="1400" dirty="0"/>
              <a:t>y3+	1	361.244548487571	361.24420166015625</a:t>
            </a:r>
          </a:p>
          <a:p>
            <a:r>
              <a:rPr lang="en-US" sz="1400" dirty="0"/>
              <a:t>y3+	1	362.20341232807107	362.20086669921875</a:t>
            </a:r>
          </a:p>
          <a:p>
            <a:r>
              <a:rPr lang="en-US" sz="1400" dirty="0"/>
              <a:t>y3+	1	363.206054153771	363.19866943359375</a:t>
            </a:r>
          </a:p>
          <a:p>
            <a:r>
              <a:rPr lang="en-US" sz="1400" dirty="0"/>
              <a:t>y6++	2	366.719851804721	366.9688415527344</a:t>
            </a:r>
          </a:p>
          <a:p>
            <a:r>
              <a:rPr lang="en-US" sz="1400" dirty="0"/>
              <a:t>y6++	2	367.691959645221	367.9198913574219</a:t>
            </a:r>
          </a:p>
          <a:p>
            <a:r>
              <a:rPr lang="en-US" sz="1400" dirty="0"/>
              <a:t>y7++	2	370.168181129271	370.1583557128906</a:t>
            </a:r>
          </a:p>
          <a:p>
            <a:r>
              <a:rPr lang="en-US" sz="1400" dirty="0"/>
              <a:t>y7++	2	372.224147391871	372.22412109375</a:t>
            </a:r>
          </a:p>
          <a:p>
            <a:r>
              <a:rPr lang="en-US" sz="1400" dirty="0"/>
              <a:t>y7++	2	373.19558729617097	373.19927978515625</a:t>
            </a:r>
          </a:p>
          <a:p>
            <a:r>
              <a:rPr lang="en-US" sz="1400" dirty="0"/>
              <a:t>y3+	1	373.280933615171	373.2805480957031</a:t>
            </a:r>
          </a:p>
          <a:p>
            <a:r>
              <a:rPr lang="en-US" sz="1400" dirty="0"/>
              <a:t>y6++	2	373.700839280221	373.9764709472656</a:t>
            </a:r>
          </a:p>
          <a:p>
            <a:r>
              <a:rPr lang="en-US" sz="1400" dirty="0"/>
              <a:t>y7++	2	375.182479732371	375.2025146484375</a:t>
            </a:r>
          </a:p>
          <a:p>
            <a:r>
              <a:rPr lang="en-US" sz="1400" dirty="0"/>
              <a:t>y3+	1	375.23504642377105	375.23828125</a:t>
            </a:r>
          </a:p>
          <a:p>
            <a:r>
              <a:rPr lang="en-US" sz="1400" dirty="0"/>
              <a:t>y3+	1	376.19391026427104	376.19940185546875</a:t>
            </a:r>
          </a:p>
          <a:p>
            <a:r>
              <a:rPr lang="en-US" sz="1400" dirty="0"/>
              <a:t>y3+	1	377.166693232371	377.1694641113281</a:t>
            </a:r>
          </a:p>
          <a:p>
            <a:r>
              <a:rPr lang="en-US" sz="1400" dirty="0"/>
              <a:t>y7++	2	379.71140434402093	379.467041015625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2D0B4-F886-4E4A-B69B-1310885019D9}"/>
              </a:ext>
            </a:extLst>
          </p:cNvPr>
          <p:cNvSpPr txBox="1"/>
          <p:nvPr/>
        </p:nvSpPr>
        <p:spPr>
          <a:xfrm>
            <a:off x="6601691" y="111206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y3+	1	385.255781487571	385.2604675292969</a:t>
            </a:r>
          </a:p>
          <a:p>
            <a:r>
              <a:rPr lang="en-US" sz="1400" dirty="0"/>
              <a:t>y4+	1	388.21906239187103	388.21514892578125</a:t>
            </a:r>
          </a:p>
          <a:p>
            <a:r>
              <a:rPr lang="en-US" sz="1400" dirty="0"/>
              <a:t>y7++	2	388.729262939721	388.4725341796875</a:t>
            </a:r>
          </a:p>
          <a:p>
            <a:r>
              <a:rPr lang="en-US" sz="1400" dirty="0"/>
              <a:t>y3+	1	390.209560328071	390.2149658203125</a:t>
            </a:r>
          </a:p>
          <a:p>
            <a:r>
              <a:rPr lang="en-US" sz="1400" dirty="0"/>
              <a:t>y3+	1	391.21220215377105	391.2126159667969</a:t>
            </a:r>
          </a:p>
          <a:p>
            <a:r>
              <a:rPr lang="en-US" sz="1400" dirty="0"/>
              <a:t>y3+	1	392.17106599427103	392.1585693359375</a:t>
            </a:r>
          </a:p>
          <a:p>
            <a:r>
              <a:rPr lang="en-US" sz="1400" dirty="0"/>
              <a:t>y7++	2	396.22414739187104	396.2256164550781</a:t>
            </a:r>
          </a:p>
          <a:p>
            <a:r>
              <a:rPr lang="en-US" sz="1400" dirty="0"/>
              <a:t>y7++	2	396.73434793972103	396.9714660644531</a:t>
            </a:r>
          </a:p>
          <a:p>
            <a:r>
              <a:rPr lang="en-US" sz="1400" dirty="0"/>
              <a:t>y3+	1	397.255781487571	397.2610778808594</a:t>
            </a:r>
          </a:p>
          <a:p>
            <a:r>
              <a:rPr lang="en-US" sz="1400" dirty="0"/>
              <a:t>y7++	2	401.23451492377103	401.23138427734375</a:t>
            </a:r>
          </a:p>
          <a:p>
            <a:r>
              <a:rPr lang="en-US" sz="1400" dirty="0"/>
              <a:t>y3+	1	402.24594545567106	402.2515563964844</a:t>
            </a:r>
          </a:p>
          <a:p>
            <a:r>
              <a:rPr lang="en-US" sz="1400" dirty="0"/>
              <a:t>y7++	2	402.73603336852096	403.085693359375</a:t>
            </a:r>
          </a:p>
          <a:p>
            <a:r>
              <a:rPr lang="en-US" sz="1400" dirty="0"/>
              <a:t>y7++	2	403.16415073237096	403.13720703125</a:t>
            </a:r>
          </a:p>
          <a:p>
            <a:r>
              <a:rPr lang="en-US" sz="1400" dirty="0"/>
              <a:t>y4+	1	403.229961423771	403.2338562011719</a:t>
            </a:r>
          </a:p>
          <a:p>
            <a:r>
              <a:rPr lang="en-US" sz="1400" dirty="0"/>
              <a:t>y6++	2	403.74082990782097	403.9754638671875</a:t>
            </a:r>
          </a:p>
          <a:p>
            <a:r>
              <a:rPr lang="en-US" sz="1400" dirty="0"/>
              <a:t>y3+	1	411.2238134237711	411.24041748046875</a:t>
            </a:r>
          </a:p>
          <a:p>
            <a:r>
              <a:rPr lang="en-US" sz="1400" dirty="0"/>
              <a:t>y4+	1	416.250362519471	416.2669372558594</a:t>
            </a:r>
          </a:p>
          <a:p>
            <a:r>
              <a:rPr lang="en-US" sz="1400" dirty="0"/>
              <a:t>y7++	2	417.21685385997097	417.2130126953125</a:t>
            </a:r>
          </a:p>
          <a:p>
            <a:r>
              <a:rPr lang="en-US" sz="1400" dirty="0"/>
              <a:t>y7++	2	418.21579925687104	418.21014404296875</a:t>
            </a:r>
          </a:p>
          <a:p>
            <a:r>
              <a:rPr lang="en-US" sz="1400" dirty="0"/>
              <a:t>y4+	1	419.22487642377104	419.2314147949219</a:t>
            </a:r>
          </a:p>
          <a:p>
            <a:r>
              <a:rPr lang="en-US" sz="1400" dirty="0"/>
              <a:t>y8++	2	419.702388272821	419.9379577636719</a:t>
            </a:r>
          </a:p>
          <a:p>
            <a:r>
              <a:rPr lang="en-US" sz="1400" dirty="0"/>
              <a:t>y8++	2	423.2274189237709	423.2234191894531</a:t>
            </a:r>
          </a:p>
          <a:p>
            <a:r>
              <a:rPr lang="en-US" sz="1400" dirty="0"/>
              <a:t>y7++	2	423.741315900421	423.3910217285156</a:t>
            </a:r>
          </a:p>
          <a:p>
            <a:r>
              <a:rPr lang="en-US" sz="1400" dirty="0"/>
              <a:t>y4+	1	424.186048121871	424.1849365234375</a:t>
            </a:r>
          </a:p>
          <a:p>
            <a:r>
              <a:rPr lang="en-US" sz="1400" dirty="0"/>
              <a:t>y8++	2	429.737619471621	429.9555358886719</a:t>
            </a:r>
          </a:p>
        </p:txBody>
      </p:sp>
    </p:spTree>
    <p:extLst>
      <p:ext uri="{BB962C8B-B14F-4D97-AF65-F5344CB8AC3E}">
        <p14:creationId xmlns:p14="http://schemas.microsoft.com/office/powerpoint/2010/main" val="2076269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448526-975E-47BF-9C33-0F7F2FA334DA}"/>
              </a:ext>
            </a:extLst>
          </p:cNvPr>
          <p:cNvSpPr txBox="1"/>
          <p:nvPr/>
        </p:nvSpPr>
        <p:spPr>
          <a:xfrm>
            <a:off x="595746" y="6897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y8++	2	431.724511907821	431.28643798828125</a:t>
            </a:r>
          </a:p>
          <a:p>
            <a:r>
              <a:rPr lang="en-US" sz="1400" dirty="0"/>
              <a:t>y8++	2	432.245277519471	432.2423095703125</a:t>
            </a:r>
          </a:p>
          <a:p>
            <a:r>
              <a:rPr lang="en-US" sz="1400" dirty="0"/>
              <a:t>y3+	1	440.2364433918711	440.2306213378906</a:t>
            </a:r>
          </a:p>
          <a:p>
            <a:r>
              <a:rPr lang="en-US" sz="1400" dirty="0"/>
              <a:t>y4+	1	447.231024423771	447.2451477050781</a:t>
            </a:r>
          </a:p>
          <a:p>
            <a:r>
              <a:rPr lang="en-US" sz="1400" dirty="0"/>
              <a:t>y8++	2	451.26241548017094	451.272216796875</a:t>
            </a:r>
          </a:p>
          <a:p>
            <a:r>
              <a:rPr lang="en-US" sz="1400" dirty="0"/>
              <a:t>y7++	2	453.275037051371	453.2539367675781</a:t>
            </a:r>
          </a:p>
          <a:p>
            <a:r>
              <a:rPr lang="en-US" sz="1400" dirty="0"/>
              <a:t>y4+	1	460.258818377071	460.2574768066406</a:t>
            </a:r>
          </a:p>
          <a:p>
            <a:r>
              <a:rPr lang="en-US" sz="1400" dirty="0"/>
              <a:t>y8++	2	460.74544450352107	461.0914001464844</a:t>
            </a:r>
          </a:p>
          <a:p>
            <a:r>
              <a:rPr lang="en-US" sz="1400" dirty="0"/>
              <a:t>y4+	1	462.29222771087103	462.3000793457031</a:t>
            </a:r>
          </a:p>
          <a:p>
            <a:r>
              <a:rPr lang="en-US" sz="1400" dirty="0"/>
              <a:t>y9++	2	466.7434335035209	466.4136962890625</a:t>
            </a:r>
          </a:p>
          <a:p>
            <a:r>
              <a:rPr lang="en-US" sz="1400" dirty="0"/>
              <a:t>y9++	2	468.228770384471	468.2143249511719</a:t>
            </a:r>
          </a:p>
          <a:p>
            <a:r>
              <a:rPr lang="en-US" sz="1400" dirty="0"/>
              <a:t>y4+	1	472.287810647071	472.29388427734375</a:t>
            </a:r>
          </a:p>
          <a:p>
            <a:r>
              <a:rPr lang="en-US" sz="1400" dirty="0"/>
              <a:t>y8++	2	474.75783143232104	474.9655456542969</a:t>
            </a:r>
          </a:p>
          <a:p>
            <a:r>
              <a:rPr lang="en-US" sz="1400" dirty="0"/>
              <a:t>y8++	2	474.76872206732105	475.0275573730469</a:t>
            </a:r>
          </a:p>
          <a:p>
            <a:r>
              <a:rPr lang="en-US" sz="1400" dirty="0"/>
              <a:t>y8++	2	476.698357875921	477.0068664550781</a:t>
            </a:r>
          </a:p>
          <a:p>
            <a:r>
              <a:rPr lang="en-US" sz="1400" dirty="0"/>
              <a:t>y4+	1	479.203095153771	479.1383972167969</a:t>
            </a:r>
          </a:p>
          <a:p>
            <a:r>
              <a:rPr lang="en-US" sz="1400" dirty="0"/>
              <a:t>y8++	2	481.254787980171	481.263671875</a:t>
            </a:r>
          </a:p>
          <a:p>
            <a:r>
              <a:rPr lang="en-US" sz="1400" dirty="0"/>
              <a:t>y9++	2	488.266544083271	488.2522277832031</a:t>
            </a:r>
          </a:p>
          <a:p>
            <a:r>
              <a:rPr lang="en-US" sz="1400" dirty="0"/>
              <a:t>y5+	1	489.26674161517104	489.27203369140625</a:t>
            </a:r>
          </a:p>
          <a:p>
            <a:r>
              <a:rPr lang="en-US" sz="1400" dirty="0"/>
              <a:t>y4+	1	489.27797461517105	489.28265380859375</a:t>
            </a:r>
          </a:p>
          <a:p>
            <a:r>
              <a:rPr lang="en-US" sz="1400" dirty="0"/>
              <a:t>y8++	2	490.751061003521	490.9872741699219</a:t>
            </a:r>
          </a:p>
          <a:p>
            <a:r>
              <a:rPr lang="en-US" sz="1400" dirty="0"/>
              <a:t>y4+	1	491.264632408971	491.2703552246094</a:t>
            </a:r>
          </a:p>
          <a:p>
            <a:r>
              <a:rPr lang="en-US" sz="1400" dirty="0"/>
              <a:t>y4+	1	492.193637391871	492.2109069824219</a:t>
            </a:r>
          </a:p>
          <a:p>
            <a:r>
              <a:rPr lang="en-US" sz="1400" dirty="0"/>
              <a:t>y4+	1	504.321418632271	504.3218994140625</a:t>
            </a:r>
          </a:p>
          <a:p>
            <a:r>
              <a:rPr lang="en-US" sz="1400" dirty="0"/>
              <a:t>y4+	1	510.2922277108711	510.2960205078125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57F26-DEC3-4FF5-9CA2-58295FC94C18}"/>
              </a:ext>
            </a:extLst>
          </p:cNvPr>
          <p:cNvSpPr txBox="1"/>
          <p:nvPr/>
        </p:nvSpPr>
        <p:spPr>
          <a:xfrm>
            <a:off x="6442364" y="6897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y4+	1	510.33984583847104	510.30975341796875</a:t>
            </a:r>
          </a:p>
          <a:p>
            <a:r>
              <a:rPr lang="en-US" sz="1400" dirty="0"/>
              <a:t>y5+	1	515.318776806571	515.308349609375</a:t>
            </a:r>
          </a:p>
          <a:p>
            <a:r>
              <a:rPr lang="en-US" sz="1400" dirty="0"/>
              <a:t>y5+	1	516.314025774671	516.3206787109375</a:t>
            </a:r>
          </a:p>
          <a:p>
            <a:r>
              <a:rPr lang="en-US" sz="1400" dirty="0"/>
              <a:t>y9++	2	517.7669085992211	517.9985961914062</a:t>
            </a:r>
          </a:p>
          <a:p>
            <a:r>
              <a:rPr lang="en-US" sz="1400" dirty="0"/>
              <a:t>y9++	2	522.777276131121	522.9542236328125</a:t>
            </a:r>
          </a:p>
          <a:p>
            <a:r>
              <a:rPr lang="en-US" sz="1400" dirty="0"/>
              <a:t>y9++	2	532.794080123721	533.0347900390625</a:t>
            </a:r>
          </a:p>
          <a:p>
            <a:r>
              <a:rPr lang="en-US" sz="1400" dirty="0"/>
              <a:t>y9++	2	533.2403900513709	533.2098999023438</a:t>
            </a:r>
          </a:p>
          <a:p>
            <a:r>
              <a:rPr lang="en-US" sz="1400" dirty="0"/>
              <a:t>y9++	2	537.7968201556209	538.1771850585938</a:t>
            </a:r>
          </a:p>
          <a:p>
            <a:r>
              <a:rPr lang="en-US" sz="1400" dirty="0"/>
              <a:t>y5+	1	539.2129922813709	539.25048828125</a:t>
            </a:r>
          </a:p>
          <a:p>
            <a:r>
              <a:rPr lang="en-US" sz="1400" dirty="0"/>
              <a:t>y10++	2	539.771136528021	539.9482421875</a:t>
            </a:r>
          </a:p>
          <a:p>
            <a:r>
              <a:rPr lang="en-US" sz="1400" dirty="0"/>
              <a:t>y10++	2	546.277640647071	546.2955322265625</a:t>
            </a:r>
          </a:p>
          <a:p>
            <a:r>
              <a:rPr lang="en-US" sz="1400" dirty="0"/>
              <a:t>y9++	2	548.3029292108711	548.3106079101562</a:t>
            </a:r>
          </a:p>
          <a:p>
            <a:r>
              <a:rPr lang="en-US" sz="1400" dirty="0"/>
              <a:t>y5+	1	549.324256870371	549.3126831054688</a:t>
            </a:r>
          </a:p>
          <a:p>
            <a:r>
              <a:rPr lang="en-US" sz="1400" dirty="0"/>
              <a:t>y4+	1	553.320507742771	553.2765502929688</a:t>
            </a:r>
          </a:p>
          <a:p>
            <a:r>
              <a:rPr lang="en-US" sz="1400" dirty="0"/>
              <a:t>y5+	1	560.3150887746709	560.3107299804688</a:t>
            </a:r>
          </a:p>
          <a:p>
            <a:r>
              <a:rPr lang="en-US" sz="1400" dirty="0"/>
              <a:t>y5+	1	567.313691806571	567.3008422851562</a:t>
            </a:r>
          </a:p>
          <a:p>
            <a:r>
              <a:rPr lang="en-US" sz="1400" dirty="0"/>
              <a:t>y5+	1	571.356224934171	571.02587890625</a:t>
            </a:r>
          </a:p>
          <a:p>
            <a:r>
              <a:rPr lang="en-US" sz="1400" dirty="0"/>
              <a:t>y10++	2	576.310094703471	576.3054809570312</a:t>
            </a:r>
          </a:p>
          <a:p>
            <a:r>
              <a:rPr lang="en-US" sz="1400" dirty="0"/>
              <a:t>y10++	2	579.798740226821	580.0360107421875</a:t>
            </a:r>
          </a:p>
          <a:p>
            <a:r>
              <a:rPr lang="en-US" sz="1400" dirty="0"/>
              <a:t>y10++	2	583.764229663021	584.0211791992188</a:t>
            </a:r>
          </a:p>
          <a:p>
            <a:r>
              <a:rPr lang="en-US" sz="1400" dirty="0"/>
              <a:t>y10++	2	588.320659767271	588.3052978515625</a:t>
            </a:r>
          </a:p>
          <a:p>
            <a:r>
              <a:rPr lang="en-US" sz="1400" dirty="0"/>
              <a:t>y5+	1	590.325653838471	590.32177734375</a:t>
            </a:r>
          </a:p>
          <a:p>
            <a:r>
              <a:rPr lang="en-US" sz="1400" dirty="0"/>
              <a:t>y5+	1	597.317730600371	597.3027954101562</a:t>
            </a:r>
          </a:p>
          <a:p>
            <a:r>
              <a:rPr lang="en-US" sz="1400" dirty="0"/>
              <a:t>y11++	2	604.292433639671	604.300537109375</a:t>
            </a:r>
          </a:p>
          <a:p>
            <a:r>
              <a:rPr lang="en-US" sz="1400" dirty="0"/>
              <a:t>y5+	1	604.3486967598709	604.3375854492188</a:t>
            </a:r>
          </a:p>
        </p:txBody>
      </p:sp>
    </p:spTree>
    <p:extLst>
      <p:ext uri="{BB962C8B-B14F-4D97-AF65-F5344CB8AC3E}">
        <p14:creationId xmlns:p14="http://schemas.microsoft.com/office/powerpoint/2010/main" val="4154716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91751-3645-4136-900A-3B4E66708C64}"/>
              </a:ext>
            </a:extLst>
          </p:cNvPr>
          <p:cNvSpPr txBox="1"/>
          <p:nvPr/>
        </p:nvSpPr>
        <p:spPr>
          <a:xfrm>
            <a:off x="568037" y="6897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y5+	1	605.304189742771	605.2442626953125</a:t>
            </a:r>
          </a:p>
          <a:p>
            <a:r>
              <a:rPr lang="en-US" sz="1400" dirty="0"/>
              <a:t>y5+	1	607.220581551371	606.9979858398438</a:t>
            </a:r>
          </a:p>
          <a:p>
            <a:r>
              <a:rPr lang="en-US" sz="1400" dirty="0"/>
              <a:t>y11++	2	610.7989377587211	610.3837280273438</a:t>
            </a:r>
          </a:p>
          <a:p>
            <a:r>
              <a:rPr lang="en-US" sz="1400" dirty="0"/>
              <a:t>y10++	2	616.8323853225211	616.962646484375</a:t>
            </a:r>
          </a:p>
          <a:p>
            <a:r>
              <a:rPr lang="en-US" sz="1400" dirty="0"/>
              <a:t>y6+	1	617.325319870371	617.2079467773438</a:t>
            </a:r>
          </a:p>
          <a:p>
            <a:r>
              <a:rPr lang="en-US" sz="1400" dirty="0"/>
              <a:t>y5+	1	617.4054829831709	617.374755859375</a:t>
            </a:r>
          </a:p>
          <a:p>
            <a:r>
              <a:rPr lang="en-US" sz="1400" dirty="0"/>
              <a:t>y11++	2	619.8261092832211	620.1408081054688</a:t>
            </a:r>
          </a:p>
          <a:p>
            <a:r>
              <a:rPr lang="en-US" sz="1400" dirty="0"/>
              <a:t>y6+	1	626.2450214408709	626.357421875</a:t>
            </a:r>
          </a:p>
          <a:p>
            <a:r>
              <a:rPr lang="en-US" sz="1400" dirty="0"/>
              <a:t>y11++	2	629.332947370371	629.1471557617188</a:t>
            </a:r>
          </a:p>
          <a:p>
            <a:r>
              <a:rPr lang="en-US" sz="1400" dirty="0"/>
              <a:t>y11++	2	645.342123862971	645.3645629882812</a:t>
            </a:r>
          </a:p>
          <a:p>
            <a:r>
              <a:rPr lang="en-US" sz="1400" dirty="0"/>
              <a:t>y12++	2	648.336841331071	648.3273315429688</a:t>
            </a:r>
          </a:p>
          <a:p>
            <a:r>
              <a:rPr lang="en-US" sz="1400" dirty="0"/>
              <a:t>y5+	1	650.373271966071	650.3794555664062</a:t>
            </a:r>
          </a:p>
          <a:p>
            <a:r>
              <a:rPr lang="en-US" sz="1400" dirty="0"/>
              <a:t>y6+	1	654.393339093671	653.9347534179688</a:t>
            </a:r>
          </a:p>
          <a:p>
            <a:r>
              <a:rPr lang="en-US" sz="1400" dirty="0"/>
              <a:t>y12++	2	654.816273251321	654.3370971679688</a:t>
            </a:r>
          </a:p>
          <a:p>
            <a:r>
              <a:rPr lang="en-US" sz="1400" dirty="0"/>
              <a:t>y6+	1	661.362767997971	661.03466796875</a:t>
            </a:r>
          </a:p>
          <a:p>
            <a:r>
              <a:rPr lang="en-US" sz="1400" dirty="0"/>
              <a:t>y6+	1	662.325653838471	662.3429565429688</a:t>
            </a:r>
          </a:p>
          <a:p>
            <a:r>
              <a:rPr lang="en-US" sz="1400" dirty="0"/>
              <a:t>y6+	1	664.366456029871	664.3579711914062</a:t>
            </a:r>
          </a:p>
          <a:p>
            <a:r>
              <a:rPr lang="en-US" sz="1400" dirty="0"/>
              <a:t>y12++	2	667.3409699341711	667.155029296875</a:t>
            </a:r>
          </a:p>
          <a:p>
            <a:r>
              <a:rPr lang="en-US" sz="1400" dirty="0"/>
              <a:t>y6+	1	672.4039041574711	672.4358520507812</a:t>
            </a:r>
          </a:p>
          <a:p>
            <a:r>
              <a:rPr lang="en-US" sz="1400" dirty="0"/>
              <a:t>y12++	2	673.852855910821	673.9749145507812</a:t>
            </a:r>
          </a:p>
          <a:p>
            <a:r>
              <a:rPr lang="en-US" sz="1400" dirty="0"/>
              <a:t>y13++	2	683.327005299171	682.9246826171875</a:t>
            </a:r>
          </a:p>
          <a:p>
            <a:r>
              <a:rPr lang="en-US" sz="1400" dirty="0"/>
              <a:t>y13++	2	691.8528559108211	691.985595703125</a:t>
            </a:r>
          </a:p>
          <a:p>
            <a:r>
              <a:rPr lang="en-US" sz="1400" dirty="0"/>
              <a:t>y12++	2	697.327725934171	697.0922241210938</a:t>
            </a:r>
          </a:p>
          <a:p>
            <a:r>
              <a:rPr lang="en-US" sz="1400" dirty="0"/>
              <a:t>y6+	1	708.268260774671	708.3851318359375</a:t>
            </a:r>
          </a:p>
          <a:p>
            <a:r>
              <a:rPr lang="en-US" sz="1400" dirty="0"/>
              <a:t>y14++	2	718.845562378921	718.9959716796875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1C0CE-8973-4E1D-B81E-842A691C079B}"/>
              </a:ext>
            </a:extLst>
          </p:cNvPr>
          <p:cNvSpPr txBox="1"/>
          <p:nvPr/>
        </p:nvSpPr>
        <p:spPr>
          <a:xfrm>
            <a:off x="6483927" y="151178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y6+	1	732.4324271426709	732.422607421875</a:t>
            </a:r>
          </a:p>
          <a:p>
            <a:r>
              <a:rPr lang="en-US" sz="1400" dirty="0"/>
              <a:t>y6+	1	734.376642823671	734.4015502929688</a:t>
            </a:r>
          </a:p>
          <a:p>
            <a:r>
              <a:rPr lang="en-US" sz="1400" dirty="0"/>
              <a:t>y7+	1	739.3290857917709	738.9544677734375</a:t>
            </a:r>
          </a:p>
          <a:p>
            <a:r>
              <a:rPr lang="en-US" sz="1400" dirty="0"/>
              <a:t>y7+	1	749.357682997971	748.9383544921875</a:t>
            </a:r>
          </a:p>
          <a:p>
            <a:r>
              <a:rPr lang="en-US" sz="1400" dirty="0"/>
              <a:t>y13++	2	767.8860761096211	768.1931762695312</a:t>
            </a:r>
          </a:p>
          <a:p>
            <a:r>
              <a:rPr lang="en-US" sz="1400" dirty="0"/>
              <a:t>y7+	1	801.461753380771	801.12890625</a:t>
            </a:r>
          </a:p>
          <a:p>
            <a:r>
              <a:rPr lang="en-US" sz="1400" dirty="0"/>
              <a:t>y6+	1	806.474383348871	806.9107055664062</a:t>
            </a:r>
          </a:p>
          <a:p>
            <a:r>
              <a:rPr lang="en-US" sz="1400" dirty="0"/>
              <a:t>y14++	2	819.390668554371	819.1949462890625</a:t>
            </a:r>
          </a:p>
          <a:p>
            <a:r>
              <a:rPr lang="en-US" sz="1400" dirty="0"/>
              <a:t>y15++	2	830.9306813329212	830.9229125976562</a:t>
            </a:r>
          </a:p>
          <a:p>
            <a:r>
              <a:rPr lang="en-US" sz="1400" dirty="0"/>
              <a:t>y7+	1	833.4264312531709	833.2105712890625</a:t>
            </a:r>
          </a:p>
          <a:p>
            <a:r>
              <a:rPr lang="en-US" sz="1400" dirty="0"/>
              <a:t>y7+	1	835.4243220469709	835.2271118164062</a:t>
            </a:r>
          </a:p>
          <a:p>
            <a:r>
              <a:rPr lang="en-US" sz="1400" dirty="0"/>
              <a:t>y8+	1	838.397500078871	838.16650390625</a:t>
            </a:r>
          </a:p>
          <a:p>
            <a:r>
              <a:rPr lang="en-US" sz="1400" dirty="0"/>
              <a:t>y17++	2	841.3872689831711	841.1856689453125</a:t>
            </a:r>
          </a:p>
          <a:p>
            <a:r>
              <a:rPr lang="en-US" sz="1400" dirty="0"/>
              <a:t>y8+	1	845.4475613807709	845.1392211914062</a:t>
            </a:r>
          </a:p>
          <a:p>
            <a:r>
              <a:rPr lang="en-US" sz="1400" dirty="0"/>
              <a:t>y7+	1	846.475355334071	846.1897583007812</a:t>
            </a:r>
          </a:p>
          <a:p>
            <a:r>
              <a:rPr lang="en-US" sz="1400" dirty="0"/>
              <a:t>y8+	1	858.467962476471	858.9120483398438</a:t>
            </a:r>
          </a:p>
          <a:p>
            <a:r>
              <a:rPr lang="en-US" sz="1400" dirty="0"/>
              <a:t>y15++	2	861.429991245771	861.9263916015625</a:t>
            </a:r>
          </a:p>
          <a:p>
            <a:r>
              <a:rPr lang="en-US" sz="1400" dirty="0"/>
              <a:t>y8+	1	862.441747348871	862.0300903320312</a:t>
            </a:r>
          </a:p>
          <a:p>
            <a:r>
              <a:rPr lang="en-US" sz="1400" dirty="0"/>
              <a:t>y8+	1	863.483278572171	863.8916015625</a:t>
            </a:r>
          </a:p>
          <a:p>
            <a:r>
              <a:rPr lang="en-US" sz="1400" dirty="0"/>
              <a:t>y16++	2	909.9563733574211	909.9400024414062</a:t>
            </a:r>
          </a:p>
          <a:p>
            <a:r>
              <a:rPr lang="en-US" sz="1400" dirty="0"/>
              <a:t>y8+	1	920.483612540271	920.126953125</a:t>
            </a:r>
          </a:p>
          <a:p>
            <a:r>
              <a:rPr lang="en-US" sz="1400" dirty="0"/>
              <a:t>y9+	1	932.4795905402709	932.8839111328125</a:t>
            </a:r>
          </a:p>
          <a:p>
            <a:r>
              <a:rPr lang="en-US" sz="1400" dirty="0"/>
              <a:t>y8+	1	952.389439285071	951.96435546875</a:t>
            </a:r>
          </a:p>
          <a:p>
            <a:r>
              <a:rPr lang="en-US" sz="1400" dirty="0"/>
              <a:t>y9+	1	975.525811699771	975.1439819335938</a:t>
            </a:r>
          </a:p>
          <a:p>
            <a:r>
              <a:rPr lang="en-US" sz="1400" dirty="0"/>
              <a:t>y17++	2	978.4858294690711	978.9406127929688</a:t>
            </a:r>
          </a:p>
          <a:p>
            <a:r>
              <a:rPr lang="en-US" sz="1400" dirty="0"/>
              <a:t>y8+	1	980.494845540271	980.0345458984375</a:t>
            </a:r>
          </a:p>
          <a:p>
            <a:r>
              <a:rPr lang="en-US" sz="1400" dirty="0"/>
              <a:t>y19++	2	1085.551701256171	1085.2086181640625</a:t>
            </a:r>
          </a:p>
          <a:p>
            <a:r>
              <a:rPr lang="en-US" sz="1400" dirty="0"/>
              <a:t>y10+	1	1091.548004827371	1091.88720703125</a:t>
            </a:r>
          </a:p>
          <a:p>
            <a:r>
              <a:rPr lang="en-US" sz="1400" dirty="0"/>
              <a:t>y12+	1	1295.666406195371	1296.093505859375</a:t>
            </a:r>
          </a:p>
          <a:p>
            <a:r>
              <a:rPr lang="en-US" sz="1400" dirty="0"/>
              <a:t>y13+	1	1382.6984353548712	1382.8956298828125</a:t>
            </a:r>
          </a:p>
        </p:txBody>
      </p:sp>
    </p:spTree>
    <p:extLst>
      <p:ext uri="{BB962C8B-B14F-4D97-AF65-F5344CB8AC3E}">
        <p14:creationId xmlns:p14="http://schemas.microsoft.com/office/powerpoint/2010/main" val="171579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2914A4-20E2-4C3B-B018-80AA2ED6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4500"/>
            <a:ext cx="1858109" cy="601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Results1: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5D4F3-15AF-49D7-8A23-10F376E8B821}"/>
              </a:ext>
            </a:extLst>
          </p:cNvPr>
          <p:cNvSpPr txBox="1"/>
          <p:nvPr/>
        </p:nvSpPr>
        <p:spPr>
          <a:xfrm>
            <a:off x="457200" y="1055077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peptides number :  21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Number of matched peaks: 152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ion	</a:t>
            </a:r>
            <a:r>
              <a:rPr lang="en-US" sz="1400" dirty="0" err="1"/>
              <a:t>theo.</a:t>
            </a:r>
            <a:r>
              <a:rPr lang="en-US" sz="1400" dirty="0"/>
              <a:t> m/z	observed m/z</a:t>
            </a:r>
          </a:p>
          <a:p>
            <a:r>
              <a:rPr lang="en-US" sz="1400" dirty="0"/>
              <a:t>y6++	2	354.637768620721	354.6779479980469</a:t>
            </a:r>
          </a:p>
          <a:p>
            <a:r>
              <a:rPr lang="en-US" sz="1400" dirty="0"/>
              <a:t>y3+	1	357.24963348757103	357.2532043457031</a:t>
            </a:r>
          </a:p>
          <a:p>
            <a:r>
              <a:rPr lang="en-US" sz="1400" dirty="0"/>
              <a:t>y6++	2	359.220018788771	359.2193908691406</a:t>
            </a:r>
          </a:p>
          <a:p>
            <a:r>
              <a:rPr lang="en-US" sz="1400" dirty="0"/>
              <a:t>y3+	1	361.244548487571	361.2479248046875</a:t>
            </a:r>
          </a:p>
          <a:p>
            <a:r>
              <a:rPr lang="en-US" sz="1400" dirty="0"/>
              <a:t>y3+	1	362.20341232807107	362.20330810546875</a:t>
            </a:r>
          </a:p>
          <a:p>
            <a:r>
              <a:rPr lang="en-US" sz="1400" dirty="0"/>
              <a:t>y3+	1	363.206054153771	363.2084655761719</a:t>
            </a:r>
          </a:p>
          <a:p>
            <a:r>
              <a:rPr lang="en-US" sz="1400" dirty="0"/>
              <a:t>y6++	2	366.719851804721	366.7131652832031</a:t>
            </a:r>
          </a:p>
          <a:p>
            <a:r>
              <a:rPr lang="en-US" sz="1400" dirty="0"/>
              <a:t>y6++	2	367.691959645221	367.7120056152344</a:t>
            </a:r>
          </a:p>
          <a:p>
            <a:r>
              <a:rPr lang="en-US" sz="1400" dirty="0"/>
              <a:t>y7++	2	370.168181129271	370.1594543457031</a:t>
            </a:r>
          </a:p>
          <a:p>
            <a:r>
              <a:rPr lang="en-US" sz="1400" dirty="0"/>
              <a:t>y7++	2	372.224147391871	372.2277526855469</a:t>
            </a:r>
          </a:p>
          <a:p>
            <a:r>
              <a:rPr lang="en-US" sz="1400" dirty="0"/>
              <a:t>y7++	2	373.19558729617097	373.1878356933594</a:t>
            </a:r>
          </a:p>
          <a:p>
            <a:r>
              <a:rPr lang="en-US" sz="1400" dirty="0"/>
              <a:t>y3+	1	373.280933615171	373.28424072265625</a:t>
            </a:r>
          </a:p>
          <a:p>
            <a:r>
              <a:rPr lang="en-US" sz="1400" dirty="0"/>
              <a:t>y6++	2	373.700839280221	373.7309875488281</a:t>
            </a:r>
          </a:p>
          <a:p>
            <a:r>
              <a:rPr lang="en-US" sz="1400" dirty="0"/>
              <a:t>y7++	2	375.182479732371	375.1827697753906</a:t>
            </a:r>
          </a:p>
          <a:p>
            <a:r>
              <a:rPr lang="en-US" sz="1400" dirty="0"/>
              <a:t>y3+	1	375.23504642377105	375.23468017578125</a:t>
            </a:r>
          </a:p>
          <a:p>
            <a:r>
              <a:rPr lang="en-US" sz="1400" dirty="0"/>
              <a:t>y3+	1	376.19391026427104	376.195556640625</a:t>
            </a:r>
          </a:p>
          <a:p>
            <a:r>
              <a:rPr lang="en-US" sz="1400" dirty="0"/>
              <a:t>y3+	1	377.166693232371	377.167236328125</a:t>
            </a:r>
          </a:p>
          <a:p>
            <a:r>
              <a:rPr lang="en-US" sz="1400" dirty="0"/>
              <a:t>y7++	2	379.71140434402093	379.70941162109375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CC6D8-D353-423F-9794-238381704BF6}"/>
              </a:ext>
            </a:extLst>
          </p:cNvPr>
          <p:cNvSpPr txBox="1"/>
          <p:nvPr/>
        </p:nvSpPr>
        <p:spPr>
          <a:xfrm>
            <a:off x="6553200" y="1264929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y3+	1	385.255781487571	385.2579040527344</a:t>
            </a:r>
          </a:p>
          <a:p>
            <a:r>
              <a:rPr lang="en-US" sz="1400" dirty="0"/>
              <a:t>y4+	1	388.21906239187103	388.2173767089844</a:t>
            </a:r>
          </a:p>
          <a:p>
            <a:r>
              <a:rPr lang="en-US" sz="1400" dirty="0"/>
              <a:t>y7++	2	388.729262939721	388.7403564453125</a:t>
            </a:r>
          </a:p>
          <a:p>
            <a:r>
              <a:rPr lang="en-US" sz="1400" dirty="0"/>
              <a:t>y3+	1	390.209560328071	390.2151794433594</a:t>
            </a:r>
          </a:p>
          <a:p>
            <a:r>
              <a:rPr lang="en-US" sz="1400" dirty="0"/>
              <a:t>y3+	1	391.21220215377105	391.2200012207031</a:t>
            </a:r>
          </a:p>
          <a:p>
            <a:r>
              <a:rPr lang="en-US" sz="1400" dirty="0"/>
              <a:t>y3+	1	392.17106599427103	392.1590576171875</a:t>
            </a:r>
          </a:p>
          <a:p>
            <a:r>
              <a:rPr lang="en-US" sz="1400" dirty="0"/>
              <a:t>y7++	2	396.22414739187104	396.22161865234375</a:t>
            </a:r>
          </a:p>
          <a:p>
            <a:r>
              <a:rPr lang="en-US" sz="1400" dirty="0"/>
              <a:t>y7++	2	396.73434793972103	396.7349548339844</a:t>
            </a:r>
          </a:p>
          <a:p>
            <a:r>
              <a:rPr lang="en-US" sz="1400" dirty="0"/>
              <a:t>y3+	1	397.255781487571	397.23199462890625</a:t>
            </a:r>
          </a:p>
          <a:p>
            <a:r>
              <a:rPr lang="en-US" sz="1400" dirty="0"/>
              <a:t>y7++	2	401.23451492377103	401.2325439453125</a:t>
            </a:r>
          </a:p>
          <a:p>
            <a:r>
              <a:rPr lang="en-US" sz="1400" dirty="0"/>
              <a:t>y3+	1	402.24594545567106	402.2424011230469</a:t>
            </a:r>
          </a:p>
          <a:p>
            <a:r>
              <a:rPr lang="en-US" sz="1400" dirty="0"/>
              <a:t>y7++	2	402.73603336852096	402.7375183105469</a:t>
            </a:r>
          </a:p>
          <a:p>
            <a:r>
              <a:rPr lang="en-US" sz="1400" dirty="0"/>
              <a:t>y7++	2	403.16415073237096	403.2132263183594</a:t>
            </a:r>
          </a:p>
          <a:p>
            <a:r>
              <a:rPr lang="en-US" sz="1400" dirty="0"/>
              <a:t>y4+	1	403.229961423771	403.2323913574219</a:t>
            </a:r>
          </a:p>
          <a:p>
            <a:r>
              <a:rPr lang="en-US" sz="1400" dirty="0"/>
              <a:t>y6++	2	403.74082990782097	403.7342224121094</a:t>
            </a:r>
          </a:p>
          <a:p>
            <a:r>
              <a:rPr lang="en-US" sz="1400" dirty="0"/>
              <a:t>y3+	1	411.2238134237711	411.227783203125</a:t>
            </a:r>
          </a:p>
          <a:p>
            <a:r>
              <a:rPr lang="en-US" sz="1400" dirty="0"/>
              <a:t>y4+	1	416.250362519471	416.2586364746094</a:t>
            </a:r>
          </a:p>
          <a:p>
            <a:r>
              <a:rPr lang="en-US" sz="1400" dirty="0"/>
              <a:t>y7++	2	417.21685385997097	417.217529296875</a:t>
            </a:r>
          </a:p>
          <a:p>
            <a:r>
              <a:rPr lang="en-US" sz="1400" dirty="0"/>
              <a:t>y7++	2	418.21579925687104	418.2095947265625</a:t>
            </a:r>
          </a:p>
          <a:p>
            <a:r>
              <a:rPr lang="en-US" sz="1400" dirty="0"/>
              <a:t>y4+	1	419.22487642377104	419.23468017578125</a:t>
            </a:r>
          </a:p>
          <a:p>
            <a:r>
              <a:rPr lang="en-US" sz="1400" dirty="0"/>
              <a:t>y8++	2	419.702388272821	419.7226257324219</a:t>
            </a:r>
          </a:p>
          <a:p>
            <a:r>
              <a:rPr lang="en-US" sz="1400" dirty="0"/>
              <a:t>y8++	2	423.2274189237709	423.22576904296875</a:t>
            </a:r>
          </a:p>
          <a:p>
            <a:r>
              <a:rPr lang="en-US" sz="1400" dirty="0"/>
              <a:t>y7++	2	423.741315900421	423.73583984375</a:t>
            </a:r>
          </a:p>
          <a:p>
            <a:r>
              <a:rPr lang="en-US" sz="1400" dirty="0"/>
              <a:t>y4+	1	424.186048121871	424.1851806640625</a:t>
            </a:r>
          </a:p>
          <a:p>
            <a:r>
              <a:rPr lang="en-US" sz="1400" dirty="0"/>
              <a:t>y8++	2	429.737619471621	429.7417297363281</a:t>
            </a:r>
          </a:p>
        </p:txBody>
      </p:sp>
    </p:spTree>
    <p:extLst>
      <p:ext uri="{BB962C8B-B14F-4D97-AF65-F5344CB8AC3E}">
        <p14:creationId xmlns:p14="http://schemas.microsoft.com/office/powerpoint/2010/main" val="258334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E8304A-11AC-4ED0-BF76-186866CB9B72}"/>
              </a:ext>
            </a:extLst>
          </p:cNvPr>
          <p:cNvSpPr txBox="1"/>
          <p:nvPr/>
        </p:nvSpPr>
        <p:spPr>
          <a:xfrm>
            <a:off x="718157" y="9364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Experimental8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3F4F4F-F236-4FA2-82CE-F426D1ED9ABD}"/>
              </a:ext>
            </a:extLst>
          </p:cNvPr>
          <p:cNvSpPr txBox="1">
            <a:spLocks/>
          </p:cNvSpPr>
          <p:nvPr/>
        </p:nvSpPr>
        <p:spPr>
          <a:xfrm>
            <a:off x="966775" y="2487061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Before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5B3FD7-5850-46A9-A241-BDB97D0D2EC1}"/>
              </a:ext>
            </a:extLst>
          </p:cNvPr>
          <p:cNvSpPr txBox="1">
            <a:spLocks/>
          </p:cNvSpPr>
          <p:nvPr/>
        </p:nvSpPr>
        <p:spPr>
          <a:xfrm>
            <a:off x="6641325" y="2487061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8DCC204-E0A9-40CF-9AB5-CD35C63D1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6" y="2811119"/>
            <a:ext cx="5374757" cy="359507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46A51FA-39ED-45A7-89EF-095EE8C9F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79" y="2811119"/>
            <a:ext cx="5495891" cy="3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7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5073984-3246-440C-A10F-073EB155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0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Results8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6DC82-EC4E-48F9-B74D-B15D164F0349}"/>
              </a:ext>
            </a:extLst>
          </p:cNvPr>
          <p:cNvSpPr txBox="1"/>
          <p:nvPr/>
        </p:nvSpPr>
        <p:spPr>
          <a:xfrm>
            <a:off x="348338" y="1082693"/>
            <a:ext cx="609407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peptides number :  21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Number of matched peaks: 137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ion	</a:t>
            </a:r>
            <a:r>
              <a:rPr lang="en-US" sz="1400" dirty="0" err="1"/>
              <a:t>theo.</a:t>
            </a:r>
            <a:r>
              <a:rPr lang="en-US" sz="1400" dirty="0"/>
              <a:t> m/z	observed m/z</a:t>
            </a:r>
          </a:p>
          <a:p>
            <a:r>
              <a:rPr lang="en-US" sz="1400" dirty="0"/>
              <a:t>y6++	2	354.637768620721	354.9984436035156</a:t>
            </a:r>
          </a:p>
          <a:p>
            <a:r>
              <a:rPr lang="en-US" sz="1400" dirty="0"/>
              <a:t>y3+	1	357.24963348757103	357.20440673828125</a:t>
            </a:r>
          </a:p>
          <a:p>
            <a:r>
              <a:rPr lang="en-US" sz="1400" dirty="0"/>
              <a:t>y6++	2	359.220018788771	359.2278137207031</a:t>
            </a:r>
          </a:p>
          <a:p>
            <a:r>
              <a:rPr lang="en-US" sz="1400" dirty="0"/>
              <a:t>y3+	1	361.244548487571	361.16455078125</a:t>
            </a:r>
          </a:p>
          <a:p>
            <a:r>
              <a:rPr lang="en-US" sz="1400" dirty="0"/>
              <a:t>y3+	1	362.20341232807107	362.2194519042969</a:t>
            </a:r>
          </a:p>
          <a:p>
            <a:r>
              <a:rPr lang="en-US" sz="1400" dirty="0"/>
              <a:t>y3+	1	363.206054153771	363.19927978515625</a:t>
            </a:r>
          </a:p>
          <a:p>
            <a:r>
              <a:rPr lang="en-US" sz="1400" dirty="0"/>
              <a:t>y6++	2	366.719851804721	366.96820068359375</a:t>
            </a:r>
          </a:p>
          <a:p>
            <a:r>
              <a:rPr lang="en-US" sz="1400" dirty="0"/>
              <a:t>y6++	2	367.691959645221	367.917236328125</a:t>
            </a:r>
          </a:p>
          <a:p>
            <a:r>
              <a:rPr lang="en-US" sz="1400" dirty="0"/>
              <a:t>y7++	2	370.168181129271	370.1873779296875</a:t>
            </a:r>
          </a:p>
          <a:p>
            <a:r>
              <a:rPr lang="en-US" sz="1400" dirty="0"/>
              <a:t>y7++	2	372.224147391871	372.22119140625</a:t>
            </a:r>
          </a:p>
          <a:p>
            <a:r>
              <a:rPr lang="en-US" sz="1400" dirty="0"/>
              <a:t>y7++	2	373.19558729617097	373.07525634765625</a:t>
            </a:r>
          </a:p>
          <a:p>
            <a:r>
              <a:rPr lang="en-US" sz="1400" dirty="0"/>
              <a:t>y3+	1	373.280933615171	373.10076904296875</a:t>
            </a:r>
          </a:p>
          <a:p>
            <a:r>
              <a:rPr lang="en-US" sz="1400" dirty="0"/>
              <a:t>y6++	2	373.700839280221	373.4786376953125</a:t>
            </a:r>
          </a:p>
          <a:p>
            <a:r>
              <a:rPr lang="en-US" sz="1400" dirty="0"/>
              <a:t>y7++	2	375.182479732371	375.064697265625</a:t>
            </a:r>
          </a:p>
          <a:p>
            <a:r>
              <a:rPr lang="en-US" sz="1400" dirty="0"/>
              <a:t>y3+	1	375.23504642377105	375.1796875</a:t>
            </a:r>
          </a:p>
          <a:p>
            <a:r>
              <a:rPr lang="en-US" sz="1400" dirty="0"/>
              <a:t>y3+	1	376.19391026427104	376.19873046875</a:t>
            </a:r>
          </a:p>
          <a:p>
            <a:r>
              <a:rPr lang="en-US" sz="1400" dirty="0"/>
              <a:t>y3+	1	377.166693232371	377.1591491699219</a:t>
            </a:r>
          </a:p>
          <a:p>
            <a:r>
              <a:rPr lang="en-US" sz="1400" dirty="0"/>
              <a:t>y7++	2	379.71140434402093	379.7079162597656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4F857-142C-4E91-B9C4-DDD4770F55BB}"/>
              </a:ext>
            </a:extLst>
          </p:cNvPr>
          <p:cNvSpPr txBox="1"/>
          <p:nvPr/>
        </p:nvSpPr>
        <p:spPr>
          <a:xfrm>
            <a:off x="6442408" y="1082693"/>
            <a:ext cx="655127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y3+	1	385.255781487571	385.23663330078125</a:t>
            </a:r>
          </a:p>
          <a:p>
            <a:r>
              <a:rPr lang="en-US" sz="1400" dirty="0"/>
              <a:t>y4+	1	388.21906239187103	388.1982727050781</a:t>
            </a:r>
          </a:p>
          <a:p>
            <a:r>
              <a:rPr lang="en-US" sz="1400" dirty="0"/>
              <a:t>y7++	2	388.729262939721	388.97467041015625</a:t>
            </a:r>
          </a:p>
          <a:p>
            <a:r>
              <a:rPr lang="en-US" sz="1400" dirty="0"/>
              <a:t>y3+	1	390.209560328071	390.21429443359375</a:t>
            </a:r>
          </a:p>
          <a:p>
            <a:r>
              <a:rPr lang="en-US" sz="1400" dirty="0"/>
              <a:t>y3+	1	391.21220215377105	391.1386413574219</a:t>
            </a:r>
          </a:p>
          <a:p>
            <a:r>
              <a:rPr lang="en-US" sz="1400" dirty="0"/>
              <a:t>y3+	1	392.17106599427103	392.157958984375</a:t>
            </a:r>
          </a:p>
          <a:p>
            <a:r>
              <a:rPr lang="en-US" sz="1400" dirty="0"/>
              <a:t>y7++	2	396.22414739187104	395.9779968261719</a:t>
            </a:r>
          </a:p>
          <a:p>
            <a:r>
              <a:rPr lang="en-US" sz="1400" dirty="0"/>
              <a:t>y7++	2	396.73434793972103	396.97979736328125</a:t>
            </a:r>
          </a:p>
          <a:p>
            <a:r>
              <a:rPr lang="en-US" sz="1400" dirty="0"/>
              <a:t>y3+	1	397.255781487571	397.1856384277344</a:t>
            </a:r>
          </a:p>
          <a:p>
            <a:r>
              <a:rPr lang="en-US" sz="1400" dirty="0"/>
              <a:t>y7++	2	401.23451492377103	400.9765930175781</a:t>
            </a:r>
          </a:p>
          <a:p>
            <a:r>
              <a:rPr lang="en-US" sz="1400" dirty="0"/>
              <a:t>y3+	1	402.24594545567106	402.1825256347656</a:t>
            </a:r>
          </a:p>
          <a:p>
            <a:r>
              <a:rPr lang="en-US" sz="1400" dirty="0"/>
              <a:t>y7++	2	402.73603336852096	402.93560791015625</a:t>
            </a:r>
          </a:p>
          <a:p>
            <a:r>
              <a:rPr lang="en-US" sz="1400" dirty="0"/>
              <a:t>y7++	2	403.16415073237096	402.94329833984375</a:t>
            </a:r>
          </a:p>
          <a:p>
            <a:r>
              <a:rPr lang="en-US" sz="1400" dirty="0"/>
              <a:t>y6++	2	403.74082990782097	403.9413757324219</a:t>
            </a:r>
          </a:p>
          <a:p>
            <a:r>
              <a:rPr lang="en-US" sz="1400" dirty="0"/>
              <a:t>y3+	1	411.2238134237711	411.202392578125</a:t>
            </a:r>
          </a:p>
          <a:p>
            <a:r>
              <a:rPr lang="en-US" sz="1400" dirty="0"/>
              <a:t>y4+	1	416.250362519471	416.26605224609375</a:t>
            </a:r>
          </a:p>
          <a:p>
            <a:r>
              <a:rPr lang="en-US" sz="1400" dirty="0"/>
              <a:t>y7++	2	417.21685385997097	416.995361328125</a:t>
            </a:r>
          </a:p>
          <a:p>
            <a:r>
              <a:rPr lang="en-US" sz="1400" dirty="0"/>
              <a:t>y7++	2	418.21579925687104	418.1729431152344</a:t>
            </a:r>
          </a:p>
          <a:p>
            <a:r>
              <a:rPr lang="en-US" sz="1400" dirty="0"/>
              <a:t>y4+	1	419.22487642377104	418.7327575683594</a:t>
            </a:r>
          </a:p>
          <a:p>
            <a:r>
              <a:rPr lang="en-US" sz="1400" dirty="0"/>
              <a:t>y8++	2	419.702388272821	419.7218322753906</a:t>
            </a:r>
          </a:p>
          <a:p>
            <a:r>
              <a:rPr lang="en-US" sz="1400" dirty="0"/>
              <a:t>y8++	2	423.2274189237709	423.2237854003906</a:t>
            </a:r>
          </a:p>
          <a:p>
            <a:r>
              <a:rPr lang="en-US" sz="1400" dirty="0"/>
              <a:t>y7++	2	423.741315900421	423.7256164550781</a:t>
            </a:r>
          </a:p>
          <a:p>
            <a:r>
              <a:rPr lang="en-US" sz="1400" dirty="0"/>
              <a:t>y8++	2	429.737619471621	429.9551696777344</a:t>
            </a:r>
          </a:p>
          <a:p>
            <a:r>
              <a:rPr lang="en-US" sz="1400" dirty="0"/>
              <a:t>y8++	2	432.245277519471	432.28326416015625</a:t>
            </a:r>
          </a:p>
          <a:p>
            <a:r>
              <a:rPr lang="en-US" sz="1400" dirty="0"/>
              <a:t>y4+	1	447.231024423771	447.1197509765625</a:t>
            </a:r>
          </a:p>
        </p:txBody>
      </p:sp>
    </p:spTree>
    <p:extLst>
      <p:ext uri="{BB962C8B-B14F-4D97-AF65-F5344CB8AC3E}">
        <p14:creationId xmlns:p14="http://schemas.microsoft.com/office/powerpoint/2010/main" val="3650272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3A2959-F9D2-40E4-8FD3-E30F39B04557}"/>
              </a:ext>
            </a:extLst>
          </p:cNvPr>
          <p:cNvSpPr txBox="1"/>
          <p:nvPr/>
        </p:nvSpPr>
        <p:spPr>
          <a:xfrm>
            <a:off x="512180" y="805180"/>
            <a:ext cx="609407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y8++	2	460.74544450352107	461.0114440917969</a:t>
            </a:r>
          </a:p>
          <a:p>
            <a:r>
              <a:rPr lang="en-US" sz="1400" dirty="0"/>
              <a:t>y4+	1	462.29222771087103	462.1492919921875</a:t>
            </a:r>
          </a:p>
          <a:p>
            <a:r>
              <a:rPr lang="en-US" sz="1400" dirty="0"/>
              <a:t>y9++	2	466.7434335035209	467.0586242675781</a:t>
            </a:r>
          </a:p>
          <a:p>
            <a:r>
              <a:rPr lang="en-US" sz="1400" dirty="0"/>
              <a:t>y8++	2	474.75783143232104	474.9554138183594</a:t>
            </a:r>
          </a:p>
          <a:p>
            <a:r>
              <a:rPr lang="en-US" sz="1400" dirty="0"/>
              <a:t>y8++	2	474.76872206732105	474.9645080566406</a:t>
            </a:r>
          </a:p>
          <a:p>
            <a:r>
              <a:rPr lang="en-US" sz="1400" dirty="0"/>
              <a:t>y8++	2	476.698357875921	476.9712829589844</a:t>
            </a:r>
          </a:p>
          <a:p>
            <a:r>
              <a:rPr lang="en-US" sz="1400" dirty="0"/>
              <a:t>y4+	1	479.203095153771	478.9850769042969</a:t>
            </a:r>
          </a:p>
          <a:p>
            <a:r>
              <a:rPr lang="en-US" sz="1400" dirty="0"/>
              <a:t>y9++	2	488.266544083271	487.9760437011719</a:t>
            </a:r>
          </a:p>
          <a:p>
            <a:r>
              <a:rPr lang="en-US" sz="1400" dirty="0"/>
              <a:t>y5+	1	489.26674161517104	488.9700012207031</a:t>
            </a:r>
          </a:p>
          <a:p>
            <a:r>
              <a:rPr lang="en-US" sz="1400" dirty="0"/>
              <a:t>y4+	1	489.27797461517105	488.9811096191406</a:t>
            </a:r>
          </a:p>
          <a:p>
            <a:r>
              <a:rPr lang="en-US" sz="1400" dirty="0"/>
              <a:t>y8++	2	490.751061003521	490.9866027832031</a:t>
            </a:r>
          </a:p>
          <a:p>
            <a:r>
              <a:rPr lang="en-US" sz="1400" dirty="0"/>
              <a:t>y4+	1	491.264632408971	491.0328063964844</a:t>
            </a:r>
          </a:p>
          <a:p>
            <a:r>
              <a:rPr lang="en-US" sz="1400" dirty="0"/>
              <a:t>y5+	1	515.318776806571	515.0338745117188</a:t>
            </a:r>
          </a:p>
          <a:p>
            <a:r>
              <a:rPr lang="en-US" sz="1400" dirty="0"/>
              <a:t>y5+	1	516.314025774671	516.2108154296875</a:t>
            </a:r>
          </a:p>
          <a:p>
            <a:r>
              <a:rPr lang="en-US" sz="1400" dirty="0"/>
              <a:t>y9++	2	517.7669085992211	517.9241943359375</a:t>
            </a:r>
          </a:p>
          <a:p>
            <a:r>
              <a:rPr lang="en-US" sz="1400" dirty="0"/>
              <a:t>y9++	2	522.777276131121	522.94384765625</a:t>
            </a:r>
          </a:p>
          <a:p>
            <a:r>
              <a:rPr lang="en-US" sz="1400" dirty="0"/>
              <a:t>y9++	2	532.794080123721	532.9974365234375</a:t>
            </a:r>
          </a:p>
          <a:p>
            <a:r>
              <a:rPr lang="en-US" sz="1400" dirty="0"/>
              <a:t>y9++	2	533.2403900513709	533.0342407226562</a:t>
            </a:r>
          </a:p>
          <a:p>
            <a:r>
              <a:rPr lang="en-US" sz="1400" dirty="0"/>
              <a:t>y9++	2	537.7968201556209	537.9442749023438</a:t>
            </a:r>
          </a:p>
          <a:p>
            <a:r>
              <a:rPr lang="en-US" sz="1400" dirty="0"/>
              <a:t>y5+	1	539.2129922813709	539.0184936523438</a:t>
            </a:r>
          </a:p>
          <a:p>
            <a:r>
              <a:rPr lang="en-US" sz="1400" dirty="0"/>
              <a:t>y10++	2	546.277640647071	546.030517578125</a:t>
            </a:r>
          </a:p>
          <a:p>
            <a:r>
              <a:rPr lang="en-US" sz="1400" dirty="0"/>
              <a:t>y9++	2	548.3029292108711	548.0198364257812</a:t>
            </a:r>
          </a:p>
          <a:p>
            <a:r>
              <a:rPr lang="en-US" sz="1400" dirty="0"/>
              <a:t>y5+	1	549.324256870371	549.0032958984375</a:t>
            </a:r>
          </a:p>
          <a:p>
            <a:r>
              <a:rPr lang="en-US" sz="1400" dirty="0"/>
              <a:t>y4+	1	553.320507742771	552.9330444335938</a:t>
            </a:r>
          </a:p>
          <a:p>
            <a:r>
              <a:rPr lang="en-US" sz="1400" dirty="0"/>
              <a:t>y5+	1	560.3150887746709	560.0078735351562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BB7A5-A762-40A8-80A2-DA346766F815}"/>
              </a:ext>
            </a:extLst>
          </p:cNvPr>
          <p:cNvSpPr txBox="1"/>
          <p:nvPr/>
        </p:nvSpPr>
        <p:spPr>
          <a:xfrm>
            <a:off x="6438418" y="805179"/>
            <a:ext cx="609407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y5+	1	567.313691806571	566.9188232421875</a:t>
            </a:r>
          </a:p>
          <a:p>
            <a:r>
              <a:rPr lang="en-US" sz="1400" dirty="0"/>
              <a:t>y5+	1	567.361309934171	566.9435424804688</a:t>
            </a:r>
          </a:p>
          <a:p>
            <a:r>
              <a:rPr lang="en-US" sz="1400" dirty="0"/>
              <a:t>y5+	1	571.356224934171	570.9856567382812</a:t>
            </a:r>
          </a:p>
          <a:p>
            <a:r>
              <a:rPr lang="en-US" sz="1400" dirty="0"/>
              <a:t>y10++	2	576.310094703471	576.0147094726562</a:t>
            </a:r>
          </a:p>
          <a:p>
            <a:r>
              <a:rPr lang="en-US" sz="1400" dirty="0"/>
              <a:t>y10++	2	579.798740226821	579.9862670898438</a:t>
            </a:r>
          </a:p>
          <a:p>
            <a:r>
              <a:rPr lang="en-US" sz="1400" dirty="0"/>
              <a:t>y5+	1	590.325653838471	589.97119140625</a:t>
            </a:r>
          </a:p>
          <a:p>
            <a:r>
              <a:rPr lang="en-US" sz="1400" dirty="0"/>
              <a:t>y5+	1	597.317730600371	596.9418334960938</a:t>
            </a:r>
          </a:p>
          <a:p>
            <a:r>
              <a:rPr lang="en-US" sz="1400" dirty="0"/>
              <a:t>y5+	1	605.304189742771	604.9830322265625</a:t>
            </a:r>
          </a:p>
          <a:p>
            <a:r>
              <a:rPr lang="en-US" sz="1400" dirty="0"/>
              <a:t>y5+	1	607.220581551371	606.9970092773438</a:t>
            </a:r>
          </a:p>
          <a:p>
            <a:r>
              <a:rPr lang="en-US" sz="1400" dirty="0"/>
              <a:t>y10++	2	616.8323853225211	616.3698120117188</a:t>
            </a:r>
          </a:p>
          <a:p>
            <a:r>
              <a:rPr lang="en-US" sz="1400" dirty="0"/>
              <a:t>y6+	1	617.325319870371	616.9620361328125</a:t>
            </a:r>
          </a:p>
          <a:p>
            <a:r>
              <a:rPr lang="en-US" sz="1400" dirty="0"/>
              <a:t>y5+	1	617.4054829831709	616.981689453125</a:t>
            </a:r>
          </a:p>
          <a:p>
            <a:r>
              <a:rPr lang="en-US" sz="1400" dirty="0"/>
              <a:t>y6+	1	626.2450214408709	626.0423583984375</a:t>
            </a:r>
          </a:p>
          <a:p>
            <a:r>
              <a:rPr lang="en-US" sz="1400" dirty="0"/>
              <a:t>y11++	2	629.332947370371	629.052734375</a:t>
            </a:r>
          </a:p>
          <a:p>
            <a:r>
              <a:rPr lang="en-US" sz="1400" dirty="0"/>
              <a:t>y11++	2	645.342123862971	645.3633422851562</a:t>
            </a:r>
          </a:p>
          <a:p>
            <a:r>
              <a:rPr lang="en-US" sz="1400" dirty="0"/>
              <a:t>y5+	1	650.373271966071	650.0035400390625</a:t>
            </a:r>
          </a:p>
          <a:p>
            <a:r>
              <a:rPr lang="en-US" sz="1400" dirty="0"/>
              <a:t>y6+	1	654.393339093671	653.9325561523438</a:t>
            </a:r>
          </a:p>
          <a:p>
            <a:r>
              <a:rPr lang="en-US" sz="1400" dirty="0"/>
              <a:t>y6+	1	661.362767997971	661.0191650390625</a:t>
            </a:r>
          </a:p>
          <a:p>
            <a:r>
              <a:rPr lang="en-US" sz="1400" dirty="0"/>
              <a:t>y6+	1	662.325653838471	662.022705078125</a:t>
            </a:r>
          </a:p>
          <a:p>
            <a:r>
              <a:rPr lang="en-US" sz="1400" dirty="0"/>
              <a:t>y12++	2	667.3409699341711	666.9771728515625</a:t>
            </a:r>
          </a:p>
          <a:p>
            <a:r>
              <a:rPr lang="en-US" sz="1400" dirty="0"/>
              <a:t>y6+	1	672.4039041574711	672.0591430664062</a:t>
            </a:r>
          </a:p>
          <a:p>
            <a:r>
              <a:rPr lang="en-US" sz="1400" dirty="0"/>
              <a:t>y12++	2	673.852855910821	673.9730834960938</a:t>
            </a:r>
          </a:p>
          <a:p>
            <a:r>
              <a:rPr lang="en-US" sz="1400" dirty="0"/>
              <a:t>y13++	2	683.327005299171	682.98388671875</a:t>
            </a:r>
          </a:p>
          <a:p>
            <a:r>
              <a:rPr lang="en-US" sz="1400" dirty="0"/>
              <a:t>y13++	2	691.8528559108211	691.9848022460938</a:t>
            </a:r>
          </a:p>
          <a:p>
            <a:r>
              <a:rPr lang="en-US" sz="1400" dirty="0"/>
              <a:t>y12++	2	697.327725934171	696.9821166992188</a:t>
            </a:r>
          </a:p>
        </p:txBody>
      </p:sp>
    </p:spTree>
    <p:extLst>
      <p:ext uri="{BB962C8B-B14F-4D97-AF65-F5344CB8AC3E}">
        <p14:creationId xmlns:p14="http://schemas.microsoft.com/office/powerpoint/2010/main" val="2480500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C0F817-7579-4130-81BC-C7A1AE5083FF}"/>
              </a:ext>
            </a:extLst>
          </p:cNvPr>
          <p:cNvSpPr txBox="1"/>
          <p:nvPr/>
        </p:nvSpPr>
        <p:spPr>
          <a:xfrm>
            <a:off x="408008" y="689788"/>
            <a:ext cx="609407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y12++	2	710.864612013921	710.8986206054688</a:t>
            </a:r>
          </a:p>
          <a:p>
            <a:r>
              <a:rPr lang="en-US" sz="1400" dirty="0"/>
              <a:t>y14++	2	718.845562378921	718.9126586914062</a:t>
            </a:r>
          </a:p>
          <a:p>
            <a:r>
              <a:rPr lang="en-US" sz="1400" dirty="0"/>
              <a:t>y12++	2	730.3958815936711	729.9525756835938</a:t>
            </a:r>
          </a:p>
          <a:p>
            <a:r>
              <a:rPr lang="en-US" sz="1400" dirty="0"/>
              <a:t>y7+	1	739.3290857917709	738.9530639648438</a:t>
            </a:r>
          </a:p>
          <a:p>
            <a:r>
              <a:rPr lang="en-US" sz="1400" dirty="0"/>
              <a:t>y7+	1	745.383898125571	745.0211181640625</a:t>
            </a:r>
          </a:p>
          <a:p>
            <a:r>
              <a:rPr lang="en-US" sz="1400" dirty="0"/>
              <a:t>y7+	1	749.357682997971	748.9682006835938</a:t>
            </a:r>
          </a:p>
          <a:p>
            <a:r>
              <a:rPr lang="en-US" sz="1400" dirty="0"/>
              <a:t>y13++	2	753.869758109621	753.9044799804688</a:t>
            </a:r>
          </a:p>
          <a:p>
            <a:r>
              <a:rPr lang="en-US" sz="1400" dirty="0"/>
              <a:t>y15++	2	754.3641194586711	753.9249267578125</a:t>
            </a:r>
          </a:p>
          <a:p>
            <a:r>
              <a:rPr lang="en-US" sz="1400" dirty="0"/>
              <a:t>y14++	2	774.3886491574711	773.9541015625</a:t>
            </a:r>
          </a:p>
          <a:p>
            <a:r>
              <a:rPr lang="en-US" sz="1400" dirty="0"/>
              <a:t>y16++	2	789.8826765384212	789.9854736328125</a:t>
            </a:r>
          </a:p>
          <a:p>
            <a:r>
              <a:rPr lang="en-US" sz="1400" dirty="0"/>
              <a:t>y7+	1	791.4410183169709	790.9586181640625</a:t>
            </a:r>
          </a:p>
          <a:p>
            <a:r>
              <a:rPr lang="en-US" sz="1400" dirty="0"/>
              <a:t>y7+	1	792.4614194126709	792.07177734375</a:t>
            </a:r>
          </a:p>
          <a:p>
            <a:r>
              <a:rPr lang="en-US" sz="1400" dirty="0"/>
              <a:t>y14++	2	804.408527150071	804.06494140625</a:t>
            </a:r>
          </a:p>
          <a:p>
            <a:r>
              <a:rPr lang="en-US" sz="1400" dirty="0"/>
              <a:t>y7+	1	804.4647902702709	804.8964233398438</a:t>
            </a:r>
          </a:p>
          <a:p>
            <a:r>
              <a:rPr lang="en-US" sz="1400" dirty="0"/>
              <a:t>y7+	1	805.321024997971	804.9252319335938</a:t>
            </a:r>
          </a:p>
          <a:p>
            <a:r>
              <a:rPr lang="en-US" sz="1400" dirty="0"/>
              <a:t>y6+	1	806.474383348871	806.0171508789062</a:t>
            </a:r>
          </a:p>
          <a:p>
            <a:r>
              <a:rPr lang="en-US" sz="1400" dirty="0"/>
              <a:t>y15++	2	830.9306813329212	830.9227294921875</a:t>
            </a:r>
          </a:p>
          <a:p>
            <a:r>
              <a:rPr lang="en-US" sz="1400" dirty="0"/>
              <a:t>y7+	1	835.4243220469709	835.2263793945312</a:t>
            </a:r>
          </a:p>
          <a:p>
            <a:r>
              <a:rPr lang="en-US" sz="1400" dirty="0"/>
              <a:t>y17++	2	841.3872689831711	841.0073852539062</a:t>
            </a:r>
          </a:p>
          <a:p>
            <a:r>
              <a:rPr lang="en-US" sz="1400" dirty="0"/>
              <a:t>y8+	1	845.4475613807709	844.9818115234375</a:t>
            </a:r>
          </a:p>
          <a:p>
            <a:r>
              <a:rPr lang="en-US" sz="1400" dirty="0"/>
              <a:t>y7+	1	846.475355334071	846.922607421875</a:t>
            </a:r>
          </a:p>
          <a:p>
            <a:r>
              <a:rPr lang="en-US" sz="1400" dirty="0"/>
              <a:t>y8+	1	858.467962476471	858.935546875</a:t>
            </a:r>
          </a:p>
          <a:p>
            <a:r>
              <a:rPr lang="en-US" sz="1400" dirty="0"/>
              <a:t>y15++	2	861.429991245771	860.9397583007812</a:t>
            </a:r>
          </a:p>
          <a:p>
            <a:r>
              <a:rPr lang="en-US" sz="1400" dirty="0"/>
              <a:t>y8+	1	862.441747348871	862.8673706054688</a:t>
            </a:r>
          </a:p>
          <a:p>
            <a:r>
              <a:rPr lang="en-US" sz="1400" dirty="0"/>
              <a:t>y8+	1	863.483278572171	863.888916015625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A394D-6B92-4EBB-8F6C-4964240C976A}"/>
              </a:ext>
            </a:extLst>
          </p:cNvPr>
          <p:cNvSpPr txBox="1"/>
          <p:nvPr/>
        </p:nvSpPr>
        <p:spPr>
          <a:xfrm>
            <a:off x="6502078" y="689788"/>
            <a:ext cx="609407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y7+	1	905.542797635971	905.8934326171875</a:t>
            </a:r>
          </a:p>
          <a:p>
            <a:r>
              <a:rPr lang="en-US" sz="1400" dirty="0"/>
              <a:t>y16++	2	909.9563733574211	909.939208984375</a:t>
            </a:r>
          </a:p>
          <a:p>
            <a:r>
              <a:rPr lang="en-US" sz="1400" dirty="0"/>
              <a:t>y8+	1	920.483612540271	920.0603637695312</a:t>
            </a:r>
          </a:p>
          <a:p>
            <a:r>
              <a:rPr lang="en-US" sz="1400" dirty="0"/>
              <a:t>y9+	1	932.4795905402709	932.884521484375</a:t>
            </a:r>
          </a:p>
          <a:p>
            <a:r>
              <a:rPr lang="en-US" sz="1400" dirty="0"/>
              <a:t>y8+	1	952.389439285071	951.990234375</a:t>
            </a:r>
          </a:p>
          <a:p>
            <a:r>
              <a:rPr lang="en-US" sz="1400" dirty="0"/>
              <a:t>y17++	2	956.4816015402712	956.9158325195312</a:t>
            </a:r>
          </a:p>
          <a:p>
            <a:r>
              <a:rPr lang="en-US" sz="1400" dirty="0"/>
              <a:t>y8+	1	961.502299493571	961.9478149414062</a:t>
            </a:r>
          </a:p>
          <a:p>
            <a:r>
              <a:rPr lang="en-US" sz="1400" dirty="0"/>
              <a:t>y9+	1	975.525811699771	975.9300537109375</a:t>
            </a:r>
          </a:p>
          <a:p>
            <a:r>
              <a:rPr lang="en-US" sz="1400" dirty="0"/>
              <a:t>y17++	2	978.4858294690711	978.9718627929688</a:t>
            </a:r>
          </a:p>
          <a:p>
            <a:r>
              <a:rPr lang="en-US" sz="1400" dirty="0"/>
              <a:t>y8+	1	980.494845540271	980.033447265625</a:t>
            </a:r>
          </a:p>
          <a:p>
            <a:r>
              <a:rPr lang="en-US" sz="1400" dirty="0"/>
              <a:t>y18++	2	1021.0028986519212	1020.93310546875</a:t>
            </a:r>
          </a:p>
          <a:p>
            <a:r>
              <a:rPr lang="en-US" sz="1400" dirty="0"/>
              <a:t>y10+	1	1078.534996589271	1079.0025634765625</a:t>
            </a:r>
          </a:p>
          <a:p>
            <a:r>
              <a:rPr lang="en-US" sz="1400" dirty="0"/>
              <a:t>y10+	1	1158.590203986871	1158.968505859375</a:t>
            </a:r>
          </a:p>
          <a:p>
            <a:r>
              <a:rPr lang="en-US" sz="1400" dirty="0"/>
              <a:t>y10+	1	1175.634043067771	1175.9942626953125</a:t>
            </a:r>
          </a:p>
          <a:p>
            <a:r>
              <a:rPr lang="en-US" sz="1400" dirty="0"/>
              <a:t>y11+	1	1207.577590812571	1207.9564208984375</a:t>
            </a:r>
          </a:p>
          <a:p>
            <a:r>
              <a:rPr lang="en-US" sz="1400" dirty="0"/>
              <a:t>y11+	1	1280.564111050671	1280.960205078125</a:t>
            </a:r>
          </a:p>
          <a:p>
            <a:r>
              <a:rPr lang="en-US" sz="1400" dirty="0"/>
              <a:t>y12+	1	1308.6252700358712	1308.9620361328125</a:t>
            </a:r>
          </a:p>
          <a:p>
            <a:r>
              <a:rPr lang="en-US" sz="1400" dirty="0"/>
              <a:t>y13+	1	1382.6984353548712	1382.9007568359375</a:t>
            </a:r>
          </a:p>
          <a:p>
            <a:r>
              <a:rPr lang="en-US" sz="1400" dirty="0"/>
              <a:t>y12+	1	1420.7219475610711	1421.0203857421875</a:t>
            </a:r>
          </a:p>
        </p:txBody>
      </p:sp>
    </p:spTree>
    <p:extLst>
      <p:ext uri="{BB962C8B-B14F-4D97-AF65-F5344CB8AC3E}">
        <p14:creationId xmlns:p14="http://schemas.microsoft.com/office/powerpoint/2010/main" val="853889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9F0ADC-B9C1-406B-8018-E28FFEDEA123}"/>
              </a:ext>
            </a:extLst>
          </p:cNvPr>
          <p:cNvSpPr txBox="1"/>
          <p:nvPr/>
        </p:nvSpPr>
        <p:spPr>
          <a:xfrm>
            <a:off x="695008" y="90168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Experimental9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528372-7786-49F6-ADB7-88E380B9FA75}"/>
              </a:ext>
            </a:extLst>
          </p:cNvPr>
          <p:cNvSpPr txBox="1">
            <a:spLocks/>
          </p:cNvSpPr>
          <p:nvPr/>
        </p:nvSpPr>
        <p:spPr>
          <a:xfrm>
            <a:off x="966775" y="2487061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Before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56D74C-42E2-4F5D-A5A0-889571FBC8FA}"/>
              </a:ext>
            </a:extLst>
          </p:cNvPr>
          <p:cNvSpPr txBox="1">
            <a:spLocks/>
          </p:cNvSpPr>
          <p:nvPr/>
        </p:nvSpPr>
        <p:spPr>
          <a:xfrm>
            <a:off x="6641325" y="2487061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C8516D7-E94B-4463-A0AF-B8929E74A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6" y="3200400"/>
            <a:ext cx="5320146" cy="3546764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519AE03-D870-42A0-B0FB-C89EB8E2B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94" y="32004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03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AFC71B-CB0A-4F65-A24B-0D5909EC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0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Results9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C65BB-33C1-48DB-B3D9-46BD3EFCAE9F}"/>
              </a:ext>
            </a:extLst>
          </p:cNvPr>
          <p:cNvSpPr txBox="1"/>
          <p:nvPr/>
        </p:nvSpPr>
        <p:spPr>
          <a:xfrm>
            <a:off x="775855" y="1153724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peptides number :  21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Number of matched peaks: 165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ion	</a:t>
            </a:r>
            <a:r>
              <a:rPr lang="en-US" sz="1400" dirty="0" err="1"/>
              <a:t>theo.</a:t>
            </a:r>
            <a:r>
              <a:rPr lang="en-US" sz="1400" dirty="0"/>
              <a:t> m/z	observed m/z</a:t>
            </a:r>
          </a:p>
          <a:p>
            <a:r>
              <a:rPr lang="en-US" sz="1400" dirty="0"/>
              <a:t>y6++	2	354.6377686207209	354.717041015625</a:t>
            </a:r>
          </a:p>
          <a:p>
            <a:r>
              <a:rPr lang="en-US" sz="1400" dirty="0"/>
              <a:t>y3+	1	357.24963348757103	357.25262451171875</a:t>
            </a:r>
          </a:p>
          <a:p>
            <a:r>
              <a:rPr lang="en-US" sz="1400" dirty="0"/>
              <a:t>y6++	2	359.220018788771	359.2102355957031</a:t>
            </a:r>
          </a:p>
          <a:p>
            <a:r>
              <a:rPr lang="en-US" sz="1400" dirty="0"/>
              <a:t>y3+	1	361.244548487571	361.216796875</a:t>
            </a:r>
          </a:p>
          <a:p>
            <a:r>
              <a:rPr lang="en-US" sz="1400" dirty="0"/>
              <a:t>y3+	1	362.203412328071	362.207275390625</a:t>
            </a:r>
          </a:p>
          <a:p>
            <a:r>
              <a:rPr lang="en-US" sz="1400" dirty="0"/>
              <a:t>y3+	1	363.206054153771	363.2023010253906</a:t>
            </a:r>
          </a:p>
          <a:p>
            <a:r>
              <a:rPr lang="en-US" sz="1400" dirty="0"/>
              <a:t>y6++	2	366.719851804721	366.712646484375</a:t>
            </a:r>
          </a:p>
          <a:p>
            <a:r>
              <a:rPr lang="en-US" sz="1400" dirty="0"/>
              <a:t>y6++	2	367.691959645221	367.6836853027344</a:t>
            </a:r>
          </a:p>
          <a:p>
            <a:r>
              <a:rPr lang="en-US" sz="1400" dirty="0"/>
              <a:t>y7++	2	370.168181129271	370.18927001953125</a:t>
            </a:r>
          </a:p>
          <a:p>
            <a:r>
              <a:rPr lang="en-US" sz="1400" dirty="0"/>
              <a:t>y7++	2	372.22414739187093	372.2295227050781</a:t>
            </a:r>
          </a:p>
          <a:p>
            <a:r>
              <a:rPr lang="en-US" sz="1400" dirty="0"/>
              <a:t>y7++	2	373.19558729617097	372.73248291015625</a:t>
            </a:r>
          </a:p>
          <a:p>
            <a:r>
              <a:rPr lang="en-US" sz="1400" dirty="0"/>
              <a:t>y3+	1	373.280933615171	373.2125549316406</a:t>
            </a:r>
          </a:p>
          <a:p>
            <a:r>
              <a:rPr lang="en-US" sz="1400" dirty="0"/>
              <a:t>y6++	2	373.700839280221	373.9044189453125</a:t>
            </a:r>
          </a:p>
          <a:p>
            <a:r>
              <a:rPr lang="en-US" sz="1400" dirty="0"/>
              <a:t>y7++	2	375.182479732371	375.203857421875</a:t>
            </a:r>
          </a:p>
          <a:p>
            <a:r>
              <a:rPr lang="en-US" sz="1400" dirty="0"/>
              <a:t>y3+	1	375.23504642377105	375.2353515625</a:t>
            </a:r>
          </a:p>
          <a:p>
            <a:r>
              <a:rPr lang="en-US" sz="1400" dirty="0"/>
              <a:t>y3+	1	376.19391026427104	376.1952209472656</a:t>
            </a:r>
          </a:p>
          <a:p>
            <a:r>
              <a:rPr lang="en-US" sz="1400" dirty="0"/>
              <a:t>y3+	1	377.166693232371	377.1605224609375</a:t>
            </a:r>
          </a:p>
          <a:p>
            <a:r>
              <a:rPr lang="en-US" sz="1400" dirty="0"/>
              <a:t>y7++	2	379.71140434402093	379.7189636230469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64EB9-081B-4709-AFE8-EC0B9BEC35E7}"/>
              </a:ext>
            </a:extLst>
          </p:cNvPr>
          <p:cNvSpPr txBox="1"/>
          <p:nvPr/>
        </p:nvSpPr>
        <p:spPr>
          <a:xfrm>
            <a:off x="6511636" y="1153723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y3+	1	385.255781487571	385.2239990234375</a:t>
            </a:r>
          </a:p>
          <a:p>
            <a:r>
              <a:rPr lang="en-US" sz="1400" dirty="0"/>
              <a:t>y4+	1	388.21906239187103	387.8980712890625</a:t>
            </a:r>
          </a:p>
          <a:p>
            <a:r>
              <a:rPr lang="en-US" sz="1400" dirty="0"/>
              <a:t>y7++	2	388.729262939721	388.740966796875</a:t>
            </a:r>
          </a:p>
          <a:p>
            <a:r>
              <a:rPr lang="en-US" sz="1400" dirty="0"/>
              <a:t>y3+	1	390.209560328071	390.2159729003906</a:t>
            </a:r>
          </a:p>
          <a:p>
            <a:r>
              <a:rPr lang="en-US" sz="1400" dirty="0"/>
              <a:t>y3+	1	391.21220215377105	391.220458984375</a:t>
            </a:r>
          </a:p>
          <a:p>
            <a:r>
              <a:rPr lang="en-US" sz="1400" dirty="0"/>
              <a:t>y3+	1	392.17106599427103	392.2348937988281</a:t>
            </a:r>
          </a:p>
          <a:p>
            <a:r>
              <a:rPr lang="en-US" sz="1400" dirty="0"/>
              <a:t>y7++	2	396.224147391871	395.89495849609375</a:t>
            </a:r>
          </a:p>
          <a:p>
            <a:r>
              <a:rPr lang="en-US" sz="1400" dirty="0"/>
              <a:t>y7++	2	396.7343479397209	396.7410888671875</a:t>
            </a:r>
          </a:p>
          <a:p>
            <a:r>
              <a:rPr lang="en-US" sz="1400" dirty="0"/>
              <a:t>y3+	1	397.255781487571	397.25238037109375</a:t>
            </a:r>
          </a:p>
          <a:p>
            <a:r>
              <a:rPr lang="en-US" sz="1400" dirty="0"/>
              <a:t>y7++	2	401.23451492377103	401.2366027832031</a:t>
            </a:r>
          </a:p>
          <a:p>
            <a:r>
              <a:rPr lang="en-US" sz="1400" dirty="0"/>
              <a:t>y3+	1	402.24594545567106	402.2327575683594</a:t>
            </a:r>
          </a:p>
          <a:p>
            <a:r>
              <a:rPr lang="en-US" sz="1400" dirty="0"/>
              <a:t>y7++	2	402.73603336852096	402.7312927246094</a:t>
            </a:r>
          </a:p>
          <a:p>
            <a:r>
              <a:rPr lang="en-US" sz="1400" dirty="0"/>
              <a:t>y7++	2	403.1641507323709	403.197265625</a:t>
            </a:r>
          </a:p>
          <a:p>
            <a:r>
              <a:rPr lang="en-US" sz="1400" dirty="0"/>
              <a:t>y4+	1	403.229961423771	403.23004150390625</a:t>
            </a:r>
          </a:p>
          <a:p>
            <a:r>
              <a:rPr lang="en-US" sz="1400" dirty="0"/>
              <a:t>y6++	2	403.74082990782097	403.7270812988281</a:t>
            </a:r>
          </a:p>
          <a:p>
            <a:r>
              <a:rPr lang="en-US" sz="1400" dirty="0"/>
              <a:t>y3+	1	411.223813423771	411.2210693359375</a:t>
            </a:r>
          </a:p>
          <a:p>
            <a:r>
              <a:rPr lang="en-US" sz="1400" dirty="0"/>
              <a:t>y4+	1	416.250362519471	416.247314453125</a:t>
            </a:r>
          </a:p>
          <a:p>
            <a:r>
              <a:rPr lang="en-US" sz="1400" dirty="0"/>
              <a:t>y7++	2	417.21685385997097	417.22369384765625</a:t>
            </a:r>
          </a:p>
          <a:p>
            <a:r>
              <a:rPr lang="en-US" sz="1400" dirty="0"/>
              <a:t>y7++	2	418.215799256871	418.22100830078125</a:t>
            </a:r>
          </a:p>
          <a:p>
            <a:r>
              <a:rPr lang="en-US" sz="1400" dirty="0"/>
              <a:t>y4+	1	419.22487642377104	419.21490478515625</a:t>
            </a:r>
          </a:p>
          <a:p>
            <a:r>
              <a:rPr lang="en-US" sz="1400" dirty="0"/>
              <a:t>y8++	2	419.702388272821	419.72320556640625</a:t>
            </a:r>
          </a:p>
          <a:p>
            <a:r>
              <a:rPr lang="en-US" sz="1400" dirty="0"/>
              <a:t>y8++	2	423.2274189237709	423.22601318359375</a:t>
            </a:r>
          </a:p>
          <a:p>
            <a:r>
              <a:rPr lang="en-US" sz="1400" dirty="0"/>
              <a:t>y7++	2	423.741315900421	423.7442626953125</a:t>
            </a:r>
          </a:p>
          <a:p>
            <a:r>
              <a:rPr lang="en-US" sz="1400" dirty="0"/>
              <a:t>y4+	1	424.186048121871	424.2229919433594</a:t>
            </a:r>
          </a:p>
          <a:p>
            <a:r>
              <a:rPr lang="en-US" sz="1400" dirty="0"/>
              <a:t>y8++	2	429.737619471621	429.7434997558594</a:t>
            </a:r>
          </a:p>
        </p:txBody>
      </p:sp>
    </p:spTree>
    <p:extLst>
      <p:ext uri="{BB962C8B-B14F-4D97-AF65-F5344CB8AC3E}">
        <p14:creationId xmlns:p14="http://schemas.microsoft.com/office/powerpoint/2010/main" val="2494571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E50053-703B-4296-9F4A-7C2C272FBACC}"/>
              </a:ext>
            </a:extLst>
          </p:cNvPr>
          <p:cNvSpPr txBox="1"/>
          <p:nvPr/>
        </p:nvSpPr>
        <p:spPr>
          <a:xfrm>
            <a:off x="512619" y="689787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y8++	2	431.724511907821	431.7603454589844</a:t>
            </a:r>
          </a:p>
          <a:p>
            <a:r>
              <a:rPr lang="en-US" sz="1400" dirty="0"/>
              <a:t>y8++	2	432.245277519471	432.2413330078125</a:t>
            </a:r>
          </a:p>
          <a:p>
            <a:r>
              <a:rPr lang="en-US" sz="1400" dirty="0"/>
              <a:t>y3+	1	440.2364433918711	440.2406005859375</a:t>
            </a:r>
          </a:p>
          <a:p>
            <a:r>
              <a:rPr lang="en-US" sz="1400" dirty="0"/>
              <a:t>y4+	1	447.231024423771	447.2529296875</a:t>
            </a:r>
          </a:p>
          <a:p>
            <a:r>
              <a:rPr lang="en-US" sz="1400" dirty="0"/>
              <a:t>y8++	2	451.26241548017094	451.25762939453125</a:t>
            </a:r>
          </a:p>
          <a:p>
            <a:r>
              <a:rPr lang="en-US" sz="1400" dirty="0"/>
              <a:t>y7++	2	453.275037051371	453.26983642578125</a:t>
            </a:r>
          </a:p>
          <a:p>
            <a:r>
              <a:rPr lang="en-US" sz="1400" dirty="0"/>
              <a:t>y4+	1	460.258818377071	460.25408935546875</a:t>
            </a:r>
          </a:p>
          <a:p>
            <a:r>
              <a:rPr lang="en-US" sz="1400" dirty="0"/>
              <a:t>y8++	2	460.74544450352096	460.7458190917969</a:t>
            </a:r>
          </a:p>
          <a:p>
            <a:r>
              <a:rPr lang="en-US" sz="1400" dirty="0"/>
              <a:t>y4+	1	462.29222771087103	462.2785339355469</a:t>
            </a:r>
          </a:p>
          <a:p>
            <a:r>
              <a:rPr lang="en-US" sz="1400" dirty="0"/>
              <a:t>y9++	2	466.7434335035209	466.7413635253906</a:t>
            </a:r>
          </a:p>
          <a:p>
            <a:r>
              <a:rPr lang="en-US" sz="1400" dirty="0"/>
              <a:t>y9++	2	468.228770384471	468.2583923339844</a:t>
            </a:r>
          </a:p>
          <a:p>
            <a:r>
              <a:rPr lang="en-US" sz="1400" dirty="0"/>
              <a:t>y4+	1	472.287810647071	472.26568603515625</a:t>
            </a:r>
          </a:p>
          <a:p>
            <a:r>
              <a:rPr lang="en-US" sz="1400" dirty="0"/>
              <a:t>y8++	2	474.757831432321	474.64947509765625</a:t>
            </a:r>
          </a:p>
          <a:p>
            <a:r>
              <a:rPr lang="en-US" sz="1400" dirty="0"/>
              <a:t>y8++	2	474.76872206732105	474.7386169433594</a:t>
            </a:r>
          </a:p>
          <a:p>
            <a:r>
              <a:rPr lang="en-US" sz="1400" dirty="0"/>
              <a:t>y8++	2	476.6983578759209	476.5116882324219</a:t>
            </a:r>
          </a:p>
          <a:p>
            <a:r>
              <a:rPr lang="en-US" sz="1400" dirty="0"/>
              <a:t>y4+	1	479.203095153771	479.24163818359375</a:t>
            </a:r>
          </a:p>
          <a:p>
            <a:r>
              <a:rPr lang="en-US" sz="1400" dirty="0"/>
              <a:t>y8++	2	481.254787980171	481.2581787109375</a:t>
            </a:r>
          </a:p>
          <a:p>
            <a:r>
              <a:rPr lang="en-US" sz="1400" dirty="0"/>
              <a:t>y9++	2	488.266544083271	488.27099609375</a:t>
            </a:r>
          </a:p>
          <a:p>
            <a:r>
              <a:rPr lang="en-US" sz="1400" dirty="0"/>
              <a:t>y5+	1	489.26674161517104	489.2473449707031</a:t>
            </a:r>
          </a:p>
          <a:p>
            <a:r>
              <a:rPr lang="en-US" sz="1400" dirty="0"/>
              <a:t>y4+	1	489.27797461517105	489.2738037109375</a:t>
            </a:r>
          </a:p>
          <a:p>
            <a:r>
              <a:rPr lang="en-US" sz="1400" dirty="0"/>
              <a:t>y8++	2	490.75106100352093	490.78173828125</a:t>
            </a:r>
          </a:p>
          <a:p>
            <a:r>
              <a:rPr lang="en-US" sz="1400" dirty="0"/>
              <a:t>y4+	1	491.264632408971	491.2770080566406</a:t>
            </a:r>
          </a:p>
          <a:p>
            <a:r>
              <a:rPr lang="en-US" sz="1400" dirty="0"/>
              <a:t>y4+	1	492.193637391871	492.2569274902344</a:t>
            </a:r>
          </a:p>
          <a:p>
            <a:r>
              <a:rPr lang="en-US" sz="1400" dirty="0"/>
              <a:t>y4+	1	504.321418632271	504.28753662109375</a:t>
            </a:r>
          </a:p>
          <a:p>
            <a:r>
              <a:rPr lang="en-US" sz="1400" dirty="0"/>
              <a:t>y4+	1	510.292227710871	510.28204345703125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0F8A2-1734-4576-980B-B03DBEED2C32}"/>
              </a:ext>
            </a:extLst>
          </p:cNvPr>
          <p:cNvSpPr txBox="1"/>
          <p:nvPr/>
        </p:nvSpPr>
        <p:spPr>
          <a:xfrm>
            <a:off x="6567055" y="689787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y4+	1	510.33984583847104	510.3067626953125</a:t>
            </a:r>
          </a:p>
          <a:p>
            <a:r>
              <a:rPr lang="en-US" sz="1400" dirty="0"/>
              <a:t>y5+	1	515.318776806571	515.304443359375</a:t>
            </a:r>
          </a:p>
          <a:p>
            <a:r>
              <a:rPr lang="en-US" sz="1400" dirty="0"/>
              <a:t>y5+	1	516.314025774671	516.3106689453125</a:t>
            </a:r>
          </a:p>
          <a:p>
            <a:r>
              <a:rPr lang="en-US" sz="1400" dirty="0"/>
              <a:t>y9++	2	517.766908599221	517.769775390625</a:t>
            </a:r>
          </a:p>
          <a:p>
            <a:r>
              <a:rPr lang="en-US" sz="1400" dirty="0"/>
              <a:t>y9++	2	522.777276131121	522.8067626953125</a:t>
            </a:r>
          </a:p>
          <a:p>
            <a:r>
              <a:rPr lang="en-US" sz="1400" dirty="0"/>
              <a:t>y9++	2	532.794080123721	532.794677734375</a:t>
            </a:r>
          </a:p>
          <a:p>
            <a:r>
              <a:rPr lang="en-US" sz="1400" dirty="0"/>
              <a:t>y9++	2	533.2403900513709	533.2794189453125</a:t>
            </a:r>
          </a:p>
          <a:p>
            <a:r>
              <a:rPr lang="en-US" sz="1400" dirty="0"/>
              <a:t>y5+	1	539.2129922813709	539.2901611328125</a:t>
            </a:r>
          </a:p>
          <a:p>
            <a:r>
              <a:rPr lang="en-US" sz="1400" dirty="0"/>
              <a:t>y10++	2	539.771136528021	539.7985229492188</a:t>
            </a:r>
          </a:p>
          <a:p>
            <a:r>
              <a:rPr lang="en-US" sz="1400" dirty="0"/>
              <a:t>y10++	2	546.2776406470709	546.5162353515625</a:t>
            </a:r>
          </a:p>
          <a:p>
            <a:r>
              <a:rPr lang="en-US" sz="1400" dirty="0"/>
              <a:t>y9++	2	548.3029292108711	548.2835083007812</a:t>
            </a:r>
          </a:p>
          <a:p>
            <a:r>
              <a:rPr lang="en-US" sz="1400" dirty="0"/>
              <a:t>y5+	1	549.324256870371	549.3135986328125</a:t>
            </a:r>
          </a:p>
          <a:p>
            <a:r>
              <a:rPr lang="en-US" sz="1400" dirty="0"/>
              <a:t>y4+	1	553.320507742771	553.28076171875</a:t>
            </a:r>
          </a:p>
          <a:p>
            <a:r>
              <a:rPr lang="en-US" sz="1400" dirty="0"/>
              <a:t>y5+	1	560.3150887746709	560.3152465820312</a:t>
            </a:r>
          </a:p>
          <a:p>
            <a:r>
              <a:rPr lang="en-US" sz="1400" dirty="0"/>
              <a:t>y5+	1	567.3136918065709	567.2860107421875</a:t>
            </a:r>
          </a:p>
          <a:p>
            <a:r>
              <a:rPr lang="en-US" sz="1400" dirty="0"/>
              <a:t>y5+	1	567.361309934171	567.3177490234375</a:t>
            </a:r>
          </a:p>
          <a:p>
            <a:r>
              <a:rPr lang="en-US" sz="1400" dirty="0"/>
              <a:t>y5+	1	571.356224934171	571.2991943359375</a:t>
            </a:r>
          </a:p>
          <a:p>
            <a:r>
              <a:rPr lang="en-US" sz="1400" dirty="0"/>
              <a:t>y10++	2	576.310094703471	576.3076171875</a:t>
            </a:r>
          </a:p>
          <a:p>
            <a:r>
              <a:rPr lang="en-US" sz="1400" dirty="0"/>
              <a:t>y10++	2	579.798740226821	579.8131103515625</a:t>
            </a:r>
          </a:p>
          <a:p>
            <a:r>
              <a:rPr lang="en-US" sz="1400" dirty="0"/>
              <a:t>y10++	2	583.764229663021	583.6261596679688</a:t>
            </a:r>
          </a:p>
          <a:p>
            <a:r>
              <a:rPr lang="en-US" sz="1400" dirty="0"/>
              <a:t>y10++	2	588.320659767271	588.3233032226562</a:t>
            </a:r>
          </a:p>
          <a:p>
            <a:r>
              <a:rPr lang="en-US" sz="1400" dirty="0"/>
              <a:t>y5+	1	590.325653838471	590.3239135742188</a:t>
            </a:r>
          </a:p>
          <a:p>
            <a:r>
              <a:rPr lang="en-US" sz="1400" dirty="0"/>
              <a:t>y5+	1	597.317730600371	597.32373046875</a:t>
            </a:r>
          </a:p>
          <a:p>
            <a:r>
              <a:rPr lang="en-US" sz="1400" dirty="0"/>
              <a:t>y11++	2	604.292433639671	604.306396484375</a:t>
            </a:r>
          </a:p>
          <a:p>
            <a:r>
              <a:rPr lang="en-US" sz="1400" dirty="0"/>
              <a:t>y5+	1	604.3486967598709	604.5225830078125</a:t>
            </a:r>
          </a:p>
        </p:txBody>
      </p:sp>
    </p:spTree>
    <p:extLst>
      <p:ext uri="{BB962C8B-B14F-4D97-AF65-F5344CB8AC3E}">
        <p14:creationId xmlns:p14="http://schemas.microsoft.com/office/powerpoint/2010/main" val="2068090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4BB38A-0DBE-470B-A023-B8A3ADA95388}"/>
              </a:ext>
            </a:extLst>
          </p:cNvPr>
          <p:cNvSpPr txBox="1"/>
          <p:nvPr/>
        </p:nvSpPr>
        <p:spPr>
          <a:xfrm>
            <a:off x="429490" y="302359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y5+	1	605.304189742771	605.3092041015625</a:t>
            </a:r>
          </a:p>
          <a:p>
            <a:r>
              <a:rPr lang="en-US" sz="1200" dirty="0"/>
              <a:t>y5+	1	607.220581551371	607.313720703125</a:t>
            </a:r>
          </a:p>
          <a:p>
            <a:r>
              <a:rPr lang="en-US" sz="1200" dirty="0"/>
              <a:t>y11++	2	610.798937758721	610.8208618164062</a:t>
            </a:r>
          </a:p>
          <a:p>
            <a:r>
              <a:rPr lang="en-US" sz="1200" dirty="0"/>
              <a:t>y10++	2	616.8323853225211	616.8116455078125</a:t>
            </a:r>
          </a:p>
          <a:p>
            <a:r>
              <a:rPr lang="en-US" sz="1200" dirty="0"/>
              <a:t>y6+	1	617.325319870371	617.3281860351562</a:t>
            </a:r>
          </a:p>
          <a:p>
            <a:r>
              <a:rPr lang="en-US" sz="1200" dirty="0"/>
              <a:t>y5+	1	617.4054829831709	617.3599243164062</a:t>
            </a:r>
          </a:p>
          <a:p>
            <a:r>
              <a:rPr lang="en-US" sz="1200" dirty="0"/>
              <a:t>y11++	2	619.8261092832211	619.805908203125</a:t>
            </a:r>
          </a:p>
          <a:p>
            <a:r>
              <a:rPr lang="en-US" sz="1200" dirty="0"/>
              <a:t>y6+	1	626.2450214408709	626.3419189453125</a:t>
            </a:r>
          </a:p>
          <a:p>
            <a:r>
              <a:rPr lang="en-US" sz="1200" dirty="0"/>
              <a:t>y11++	2	629.332947370371	629.3348999023438</a:t>
            </a:r>
          </a:p>
          <a:p>
            <a:r>
              <a:rPr lang="en-US" sz="1200" dirty="0"/>
              <a:t>y11++	2	640.785693758721	640.8328857421875</a:t>
            </a:r>
          </a:p>
          <a:p>
            <a:r>
              <a:rPr lang="en-US" sz="1200" dirty="0"/>
              <a:t>y11++	2	645.342123862971	645.3515625</a:t>
            </a:r>
          </a:p>
          <a:p>
            <a:r>
              <a:rPr lang="en-US" sz="1200" dirty="0"/>
              <a:t>y12++	2	648.336841331071	648.3488159179688</a:t>
            </a:r>
          </a:p>
          <a:p>
            <a:r>
              <a:rPr lang="en-US" sz="1200" dirty="0"/>
              <a:t>y5+	1	650.373271966071	650.3619995117188</a:t>
            </a:r>
          </a:p>
          <a:p>
            <a:r>
              <a:rPr lang="en-US" sz="1200" dirty="0"/>
              <a:t>y6+	1	654.393339093671	654.3418579101562</a:t>
            </a:r>
          </a:p>
          <a:p>
            <a:r>
              <a:rPr lang="en-US" sz="1200" dirty="0"/>
              <a:t>y12++	2	654.816273251321	654.5928344726562</a:t>
            </a:r>
          </a:p>
          <a:p>
            <a:r>
              <a:rPr lang="en-US" sz="1200" dirty="0"/>
              <a:t>y6+	1	661.362767997971	661.3570556640625</a:t>
            </a:r>
          </a:p>
          <a:p>
            <a:r>
              <a:rPr lang="en-US" sz="1200" dirty="0"/>
              <a:t>y6+	1	662.325653838471	662.322265625</a:t>
            </a:r>
          </a:p>
          <a:p>
            <a:r>
              <a:rPr lang="en-US" sz="1200" dirty="0"/>
              <a:t>y6+	1	663.367185061771	663.364501953125</a:t>
            </a:r>
          </a:p>
          <a:p>
            <a:r>
              <a:rPr lang="en-US" sz="1200" dirty="0"/>
              <a:t>y6+	1	663.3824400617709	663.6133422851562</a:t>
            </a:r>
          </a:p>
          <a:p>
            <a:r>
              <a:rPr lang="en-US" sz="1200" dirty="0"/>
              <a:t>y6+	1	664.3664560298708	664.360595703125</a:t>
            </a:r>
          </a:p>
          <a:p>
            <a:r>
              <a:rPr lang="en-US" sz="1200" dirty="0"/>
              <a:t>y12++	2	667.340969934171	667.3386840820312</a:t>
            </a:r>
          </a:p>
          <a:p>
            <a:r>
              <a:rPr lang="en-US" sz="1200" dirty="0"/>
              <a:t>y6+	1	672.403904157471	672.408935546875</a:t>
            </a:r>
          </a:p>
          <a:p>
            <a:r>
              <a:rPr lang="en-US" sz="1200" dirty="0"/>
              <a:t>y11++	2	673.3744174979711	673.3682250976562</a:t>
            </a:r>
          </a:p>
          <a:p>
            <a:r>
              <a:rPr lang="en-US" sz="1200" dirty="0"/>
              <a:t>y12++	2	673.852855910821	673.7049560546875</a:t>
            </a:r>
          </a:p>
          <a:p>
            <a:r>
              <a:rPr lang="en-US" sz="1200" dirty="0"/>
              <a:t>y13++	2	683.327005299171	683.3676147460938</a:t>
            </a:r>
          </a:p>
          <a:p>
            <a:r>
              <a:rPr lang="en-US" sz="1200" dirty="0"/>
              <a:t>y13++	2	691.8528559108211	691.6283569335938</a:t>
            </a:r>
          </a:p>
          <a:p>
            <a:r>
              <a:rPr lang="en-US" sz="1200" dirty="0"/>
              <a:t>y12++	2	697.327725934171	697.3616333007812</a:t>
            </a:r>
          </a:p>
          <a:p>
            <a:r>
              <a:rPr lang="en-US" sz="1200" dirty="0"/>
              <a:t>y6+	1	708.2682607746709	708.3619995117188</a:t>
            </a:r>
          </a:p>
          <a:p>
            <a:r>
              <a:rPr lang="en-US" sz="1200" dirty="0"/>
              <a:t>y12++	2	710.864612013921	710.7069702148438</a:t>
            </a:r>
          </a:p>
          <a:p>
            <a:r>
              <a:rPr lang="en-US" sz="1200" dirty="0"/>
              <a:t>y13++	2	716.875177077721	716.9735107421875</a:t>
            </a:r>
          </a:p>
          <a:p>
            <a:r>
              <a:rPr lang="en-US" sz="1200" dirty="0"/>
              <a:t>y6+	1	717.4327611107709	717.3721923828125</a:t>
            </a:r>
          </a:p>
          <a:p>
            <a:r>
              <a:rPr lang="en-US" sz="1200" dirty="0"/>
              <a:t>y14++	2	718.845562378921	718.8705444335938</a:t>
            </a:r>
          </a:p>
          <a:p>
            <a:r>
              <a:rPr lang="en-US" sz="1200" dirty="0"/>
              <a:t>y12++	2	730.3958815936711	730.3948974609375</a:t>
            </a:r>
          </a:p>
          <a:p>
            <a:r>
              <a:rPr lang="en-US" sz="1200" dirty="0"/>
              <a:t>y13++	2	730.874320006521	730.8983154296875</a:t>
            </a:r>
          </a:p>
          <a:p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A9ABB-A009-4F9F-BC55-E60F246A286D}"/>
              </a:ext>
            </a:extLst>
          </p:cNvPr>
          <p:cNvSpPr txBox="1"/>
          <p:nvPr/>
        </p:nvSpPr>
        <p:spPr>
          <a:xfrm>
            <a:off x="6525490" y="302359"/>
            <a:ext cx="6096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y15++	2	754.3641194586711	754.3713989257812</a:t>
            </a:r>
          </a:p>
          <a:p>
            <a:r>
              <a:rPr lang="en-US" sz="1200" dirty="0"/>
              <a:t>y7+	1	758.415532221271	758.4258422851562</a:t>
            </a:r>
          </a:p>
          <a:p>
            <a:r>
              <a:rPr lang="en-US" sz="1200" dirty="0"/>
              <a:t>y13++	2	767.8860761096211	767.87939453125</a:t>
            </a:r>
          </a:p>
          <a:p>
            <a:r>
              <a:rPr lang="en-US" sz="1200" dirty="0"/>
              <a:t>y14++	2	774.388649157471	774.3848876953125</a:t>
            </a:r>
          </a:p>
          <a:p>
            <a:r>
              <a:rPr lang="en-US" sz="1200" dirty="0"/>
              <a:t>y7+	1	776.451249412671	776.0718994140625</a:t>
            </a:r>
          </a:p>
          <a:p>
            <a:r>
              <a:rPr lang="en-US" sz="1200" dirty="0"/>
              <a:t>y16++	2	789.8826765384212	789.912353515625</a:t>
            </a:r>
          </a:p>
          <a:p>
            <a:r>
              <a:rPr lang="en-US" sz="1200" dirty="0"/>
              <a:t>y7+	1	791.4410183169709	791.406982421875</a:t>
            </a:r>
          </a:p>
          <a:p>
            <a:r>
              <a:rPr lang="en-US" sz="1200" dirty="0"/>
              <a:t>y7+	1	792.4614194126709	792.40771484375</a:t>
            </a:r>
          </a:p>
          <a:p>
            <a:r>
              <a:rPr lang="en-US" sz="1200" dirty="0"/>
              <a:t>y7+	1	801.4617533807709	801.4166259765625</a:t>
            </a:r>
          </a:p>
          <a:p>
            <a:r>
              <a:rPr lang="en-US" sz="1200" dirty="0"/>
              <a:t>y14++	2	804.408527150071	804.38330078125</a:t>
            </a:r>
          </a:p>
          <a:p>
            <a:r>
              <a:rPr lang="en-US" sz="1200" dirty="0"/>
              <a:t>y7+	1	804.4647902702709	804.4091186523438</a:t>
            </a:r>
          </a:p>
          <a:p>
            <a:r>
              <a:rPr lang="en-US" sz="1200" dirty="0"/>
              <a:t>y7+	1	805.3210249979709	805.4055786132812</a:t>
            </a:r>
          </a:p>
          <a:p>
            <a:r>
              <a:rPr lang="en-US" sz="1200" dirty="0"/>
              <a:t>y6+	1	806.474383348871	806.3856811523438</a:t>
            </a:r>
          </a:p>
          <a:p>
            <a:r>
              <a:rPr lang="en-US" sz="1200" dirty="0"/>
              <a:t>y15++	2	830.930681332921	830.8914184570312</a:t>
            </a:r>
          </a:p>
          <a:p>
            <a:r>
              <a:rPr lang="en-US" sz="1200" dirty="0"/>
              <a:t>y7+	1	833.4264312531709	833.4343872070312</a:t>
            </a:r>
          </a:p>
          <a:p>
            <a:r>
              <a:rPr lang="en-US" sz="1200" dirty="0"/>
              <a:t>y7+	1	835.4243220469709	835.4437866210938</a:t>
            </a:r>
          </a:p>
          <a:p>
            <a:r>
              <a:rPr lang="en-US" sz="1200" dirty="0"/>
              <a:t>y8+	1	838.397500078871	838.4459228515625</a:t>
            </a:r>
          </a:p>
          <a:p>
            <a:r>
              <a:rPr lang="en-US" sz="1200" dirty="0"/>
              <a:t>y8+	1	845.4475613807709	845.4720458984375</a:t>
            </a:r>
          </a:p>
          <a:p>
            <a:r>
              <a:rPr lang="en-US" sz="1200" dirty="0"/>
              <a:t>y7+	1	846.475355334071	846.4382934570312</a:t>
            </a:r>
          </a:p>
          <a:p>
            <a:r>
              <a:rPr lang="en-US" sz="1200" dirty="0"/>
              <a:t>y15++	2	861.429991245771	861.4649047851562</a:t>
            </a:r>
          </a:p>
          <a:p>
            <a:r>
              <a:rPr lang="en-US" sz="1200" dirty="0"/>
              <a:t>y8+	1	862.441747348871	861.96484375</a:t>
            </a:r>
          </a:p>
          <a:p>
            <a:r>
              <a:rPr lang="en-US" sz="1200" dirty="0"/>
              <a:t>y8+	1	863.483278572171	863.4678344726562</a:t>
            </a:r>
          </a:p>
          <a:p>
            <a:r>
              <a:rPr lang="en-US" sz="1200" dirty="0"/>
              <a:t>y16++	2	887.9521454286211	887.4578857421875</a:t>
            </a:r>
          </a:p>
          <a:p>
            <a:r>
              <a:rPr lang="en-US" sz="1200" dirty="0"/>
              <a:t>y16++	2	909.9563733574211	909.9541015625</a:t>
            </a:r>
          </a:p>
          <a:p>
            <a:r>
              <a:rPr lang="en-US" sz="1200" dirty="0"/>
              <a:t>y9+	1	932.4795905402709	932.4684448242188</a:t>
            </a:r>
          </a:p>
          <a:p>
            <a:r>
              <a:rPr lang="en-US" sz="1200" dirty="0"/>
              <a:t>y9+	1	935.4502643021709	935.807861328125</a:t>
            </a:r>
          </a:p>
          <a:p>
            <a:r>
              <a:rPr lang="en-US" sz="1200" dirty="0"/>
              <a:t>y8+	1	952.3894392850709	952.5145263671875</a:t>
            </a:r>
          </a:p>
          <a:p>
            <a:r>
              <a:rPr lang="en-US" sz="1200" dirty="0"/>
              <a:t>y17++	2	956.4816015402711	955.9819946289062</a:t>
            </a:r>
          </a:p>
          <a:p>
            <a:r>
              <a:rPr lang="en-US" sz="1200" dirty="0"/>
              <a:t>y17++	2	978.4858294690711	978.4573974609375</a:t>
            </a:r>
          </a:p>
          <a:p>
            <a:r>
              <a:rPr lang="en-US" sz="1200" dirty="0"/>
              <a:t>y8+	1	980.494845540271	980.521484375</a:t>
            </a:r>
          </a:p>
          <a:p>
            <a:r>
              <a:rPr lang="en-US" sz="1200" dirty="0"/>
              <a:t>y18++	2	1029.009669080721	1028.52880859375</a:t>
            </a:r>
          </a:p>
        </p:txBody>
      </p:sp>
    </p:spTree>
    <p:extLst>
      <p:ext uri="{BB962C8B-B14F-4D97-AF65-F5344CB8AC3E}">
        <p14:creationId xmlns:p14="http://schemas.microsoft.com/office/powerpoint/2010/main" val="908609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5B2C2-CE7E-435E-84E0-D114A7EC9921}"/>
              </a:ext>
            </a:extLst>
          </p:cNvPr>
          <p:cNvSpPr txBox="1"/>
          <p:nvPr/>
        </p:nvSpPr>
        <p:spPr>
          <a:xfrm>
            <a:off x="706582" y="95956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Experimental10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AC2564-3505-4416-AB65-482AB03EAD52}"/>
              </a:ext>
            </a:extLst>
          </p:cNvPr>
          <p:cNvSpPr txBox="1">
            <a:spLocks/>
          </p:cNvSpPr>
          <p:nvPr/>
        </p:nvSpPr>
        <p:spPr>
          <a:xfrm>
            <a:off x="966775" y="2487061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Before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5939C6-321F-403E-B109-CF1C58A1EEEB}"/>
              </a:ext>
            </a:extLst>
          </p:cNvPr>
          <p:cNvSpPr txBox="1">
            <a:spLocks/>
          </p:cNvSpPr>
          <p:nvPr/>
        </p:nvSpPr>
        <p:spPr>
          <a:xfrm>
            <a:off x="6641325" y="2487061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856E32C-E3A1-408E-9913-F7C9DA28B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9" y="3012869"/>
            <a:ext cx="5767697" cy="384513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0B9419E-1856-4C28-BB8E-C47C8F36D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44" y="3012868"/>
            <a:ext cx="5767697" cy="38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87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0C1D7E-DECF-453C-8A31-CE0AE645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47" y="-416688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Results10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73935-CE09-4B12-B11A-62F5E5B9C644}"/>
              </a:ext>
            </a:extLst>
          </p:cNvPr>
          <p:cNvSpPr txBox="1"/>
          <p:nvPr/>
        </p:nvSpPr>
        <p:spPr>
          <a:xfrm>
            <a:off x="401519" y="517803"/>
            <a:ext cx="609407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peptides number :  21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Number of matched peaks: 165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ion	</a:t>
            </a:r>
            <a:r>
              <a:rPr lang="en-US" sz="1400" dirty="0" err="1"/>
              <a:t>theo.</a:t>
            </a:r>
            <a:r>
              <a:rPr lang="en-US" sz="1400" dirty="0"/>
              <a:t> m/z	observed m/z</a:t>
            </a:r>
          </a:p>
          <a:p>
            <a:r>
              <a:rPr lang="en-US" sz="1400" dirty="0"/>
              <a:t>y6++	2	354.6377686207209	354.717041015625</a:t>
            </a:r>
          </a:p>
          <a:p>
            <a:r>
              <a:rPr lang="en-US" sz="1400" dirty="0"/>
              <a:t>y3+	1	357.24963348757103	357.25262451171875</a:t>
            </a:r>
          </a:p>
          <a:p>
            <a:r>
              <a:rPr lang="en-US" sz="1400" dirty="0"/>
              <a:t>y6++	2	359.220018788771	359.2102355957031</a:t>
            </a:r>
          </a:p>
          <a:p>
            <a:r>
              <a:rPr lang="en-US" sz="1400" dirty="0"/>
              <a:t>y3+	1	361.244548487571	361.216796875</a:t>
            </a:r>
          </a:p>
          <a:p>
            <a:r>
              <a:rPr lang="en-US" sz="1400" dirty="0"/>
              <a:t>y3+	1	362.203412328071	362.207275390625</a:t>
            </a:r>
          </a:p>
          <a:p>
            <a:r>
              <a:rPr lang="en-US" sz="1400" dirty="0"/>
              <a:t>y3+	1	363.206054153771	363.2023010253906</a:t>
            </a:r>
          </a:p>
          <a:p>
            <a:r>
              <a:rPr lang="en-US" sz="1400" dirty="0"/>
              <a:t>y6++	2	366.719851804721	366.712646484375</a:t>
            </a:r>
          </a:p>
          <a:p>
            <a:r>
              <a:rPr lang="en-US" sz="1400" dirty="0"/>
              <a:t>y6++	2	367.691959645221	367.6836853027344</a:t>
            </a:r>
          </a:p>
          <a:p>
            <a:r>
              <a:rPr lang="en-US" sz="1400" dirty="0"/>
              <a:t>y7++	2	370.168181129271	370.18927001953125</a:t>
            </a:r>
          </a:p>
          <a:p>
            <a:r>
              <a:rPr lang="en-US" sz="1400" dirty="0"/>
              <a:t>y7++	2	372.22414739187093	372.2295227050781</a:t>
            </a:r>
          </a:p>
          <a:p>
            <a:r>
              <a:rPr lang="en-US" sz="1400" dirty="0"/>
              <a:t>y7++	2	373.19558729617097	372.73248291015625</a:t>
            </a:r>
          </a:p>
          <a:p>
            <a:r>
              <a:rPr lang="en-US" sz="1400" dirty="0"/>
              <a:t>y3+	1	373.280933615171	373.2125549316406</a:t>
            </a:r>
          </a:p>
          <a:p>
            <a:r>
              <a:rPr lang="en-US" sz="1400" dirty="0"/>
              <a:t>y6++	2	373.700839280221	373.9044189453125</a:t>
            </a:r>
          </a:p>
          <a:p>
            <a:r>
              <a:rPr lang="en-US" sz="1400" dirty="0"/>
              <a:t>y7++	2	375.182479732371	375.203857421875</a:t>
            </a:r>
          </a:p>
          <a:p>
            <a:r>
              <a:rPr lang="en-US" sz="1400" dirty="0"/>
              <a:t>y3+	1	375.23504642377105	375.2353515625</a:t>
            </a:r>
          </a:p>
          <a:p>
            <a:r>
              <a:rPr lang="en-US" sz="1400" dirty="0"/>
              <a:t>y3+	1	376.19391026427104	376.1952209472656</a:t>
            </a:r>
          </a:p>
          <a:p>
            <a:r>
              <a:rPr lang="en-US" sz="1400" dirty="0"/>
              <a:t>y3+	1	377.166693232371	377.1605224609375</a:t>
            </a:r>
          </a:p>
          <a:p>
            <a:r>
              <a:rPr lang="en-US" sz="1400" dirty="0"/>
              <a:t>y7++	2	379.71140434402093	379.7189636230469</a:t>
            </a:r>
          </a:p>
          <a:p>
            <a:r>
              <a:rPr lang="en-US" sz="1400" dirty="0"/>
              <a:t>y3+	1	385.255781487571	385.2239990234375</a:t>
            </a:r>
          </a:p>
          <a:p>
            <a:r>
              <a:rPr lang="en-US" sz="1400" dirty="0"/>
              <a:t>y4+	1	388.21906239187103	387.8980712890625</a:t>
            </a:r>
          </a:p>
          <a:p>
            <a:r>
              <a:rPr lang="en-US" sz="1400" dirty="0"/>
              <a:t>y7++	2	388.729262939721	388.740966796875</a:t>
            </a:r>
          </a:p>
          <a:p>
            <a:r>
              <a:rPr lang="en-US" sz="1400" dirty="0"/>
              <a:t>y3+	1	390.209560328071	390.2159729003906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8524E-F407-4A02-8DFC-887B2F654CFF}"/>
              </a:ext>
            </a:extLst>
          </p:cNvPr>
          <p:cNvSpPr txBox="1"/>
          <p:nvPr/>
        </p:nvSpPr>
        <p:spPr>
          <a:xfrm>
            <a:off x="6599761" y="517803"/>
            <a:ext cx="609407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y3+	1	391.21220215377105	391.220458984375</a:t>
            </a:r>
          </a:p>
          <a:p>
            <a:r>
              <a:rPr lang="en-US" sz="1400" dirty="0"/>
              <a:t>y3+	1	392.17106599427103	392.2348937988281</a:t>
            </a:r>
          </a:p>
          <a:p>
            <a:r>
              <a:rPr lang="en-US" sz="1400" dirty="0"/>
              <a:t>y7++	2	396.224147391871	395.89495849609375</a:t>
            </a:r>
          </a:p>
          <a:p>
            <a:r>
              <a:rPr lang="en-US" sz="1400" dirty="0"/>
              <a:t>y7++	2	396.7343479397209	396.7410888671875</a:t>
            </a:r>
          </a:p>
          <a:p>
            <a:r>
              <a:rPr lang="en-US" sz="1400" dirty="0"/>
              <a:t>y3+	1	397.255781487571	397.25238037109375</a:t>
            </a:r>
          </a:p>
          <a:p>
            <a:r>
              <a:rPr lang="en-US" sz="1400" dirty="0"/>
              <a:t>y7++	2	401.23451492377103	401.2366027832031</a:t>
            </a:r>
          </a:p>
          <a:p>
            <a:r>
              <a:rPr lang="en-US" sz="1400" dirty="0"/>
              <a:t>y3+	1	402.24594545567106	402.2327575683594</a:t>
            </a:r>
          </a:p>
          <a:p>
            <a:r>
              <a:rPr lang="en-US" sz="1400" dirty="0"/>
              <a:t>y7++	2	402.73603336852096	402.7312927246094</a:t>
            </a:r>
          </a:p>
          <a:p>
            <a:r>
              <a:rPr lang="en-US" sz="1400" dirty="0"/>
              <a:t>y7++	2	403.1641507323709	403.197265625</a:t>
            </a:r>
          </a:p>
          <a:p>
            <a:r>
              <a:rPr lang="en-US" sz="1400" dirty="0"/>
              <a:t>y4+	1	403.229961423771	403.23004150390625</a:t>
            </a:r>
          </a:p>
          <a:p>
            <a:r>
              <a:rPr lang="en-US" sz="1400" dirty="0"/>
              <a:t>y6++	2	403.74082990782097	403.7270812988281</a:t>
            </a:r>
          </a:p>
          <a:p>
            <a:r>
              <a:rPr lang="en-US" sz="1400" dirty="0"/>
              <a:t>y3+	1	411.223813423771	411.2210693359375</a:t>
            </a:r>
          </a:p>
          <a:p>
            <a:r>
              <a:rPr lang="en-US" sz="1400" dirty="0"/>
              <a:t>y4+	1	416.250362519471	416.247314453125</a:t>
            </a:r>
          </a:p>
          <a:p>
            <a:r>
              <a:rPr lang="en-US" sz="1400" dirty="0"/>
              <a:t>y7++	2	417.21685385997097	417.22369384765625</a:t>
            </a:r>
          </a:p>
          <a:p>
            <a:r>
              <a:rPr lang="en-US" sz="1400" dirty="0"/>
              <a:t>y7++	2	418.215799256871	418.22100830078125</a:t>
            </a:r>
          </a:p>
          <a:p>
            <a:r>
              <a:rPr lang="en-US" sz="1400" dirty="0"/>
              <a:t>y4+	1	419.22487642377104	419.21490478515625</a:t>
            </a:r>
          </a:p>
          <a:p>
            <a:r>
              <a:rPr lang="en-US" sz="1400" dirty="0"/>
              <a:t>y8++	2	419.702388272821	419.72320556640625</a:t>
            </a:r>
          </a:p>
          <a:p>
            <a:r>
              <a:rPr lang="en-US" sz="1400" dirty="0"/>
              <a:t>y8++	2	423.2274189237709	423.22601318359375</a:t>
            </a:r>
          </a:p>
          <a:p>
            <a:r>
              <a:rPr lang="en-US" sz="1400" dirty="0"/>
              <a:t>y7++	2	423.741315900421	423.7442626953125</a:t>
            </a:r>
          </a:p>
          <a:p>
            <a:r>
              <a:rPr lang="en-US" sz="1400" dirty="0"/>
              <a:t>y4+	1	424.186048121871	424.2229919433594</a:t>
            </a:r>
          </a:p>
          <a:p>
            <a:r>
              <a:rPr lang="en-US" sz="1400" dirty="0"/>
              <a:t>y8++	2	429.737619471621	429.7434997558594</a:t>
            </a:r>
          </a:p>
          <a:p>
            <a:r>
              <a:rPr lang="en-US" sz="1400" dirty="0"/>
              <a:t>y8++	2	431.724511907821	431.7603454589844</a:t>
            </a:r>
          </a:p>
          <a:p>
            <a:r>
              <a:rPr lang="en-US" sz="1400" dirty="0"/>
              <a:t>y8++	2	432.245277519471	432.2413330078125</a:t>
            </a:r>
          </a:p>
          <a:p>
            <a:r>
              <a:rPr lang="en-US" sz="1400" dirty="0"/>
              <a:t>y3+	1	440.2364433918711	440.2406005859375</a:t>
            </a:r>
          </a:p>
          <a:p>
            <a:r>
              <a:rPr lang="en-US" sz="1400" dirty="0"/>
              <a:t>y4+	1	447.231024423771	447.2529296875</a:t>
            </a:r>
          </a:p>
          <a:p>
            <a:r>
              <a:rPr lang="en-US" sz="1400" dirty="0"/>
              <a:t>y8++	2	451.26241548017094	451.25762939453125</a:t>
            </a:r>
          </a:p>
          <a:p>
            <a:r>
              <a:rPr lang="en-US" sz="1400" dirty="0"/>
              <a:t>y7++	2	453.275037051371	453.26983642578125</a:t>
            </a:r>
          </a:p>
          <a:p>
            <a:r>
              <a:rPr lang="en-US" sz="1400" dirty="0"/>
              <a:t>y4+	1	460.258818377071	460.25408935546875</a:t>
            </a:r>
          </a:p>
          <a:p>
            <a:r>
              <a:rPr lang="en-US" sz="1400" dirty="0"/>
              <a:t>y8++	2	460.74544450352096	460.7458190917969</a:t>
            </a:r>
          </a:p>
        </p:txBody>
      </p:sp>
    </p:spTree>
    <p:extLst>
      <p:ext uri="{BB962C8B-B14F-4D97-AF65-F5344CB8AC3E}">
        <p14:creationId xmlns:p14="http://schemas.microsoft.com/office/powerpoint/2010/main" val="367992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2F79FC-1E24-442E-BEFB-4F8EF8B9884D}"/>
              </a:ext>
            </a:extLst>
          </p:cNvPr>
          <p:cNvSpPr txBox="1"/>
          <p:nvPr/>
        </p:nvSpPr>
        <p:spPr>
          <a:xfrm>
            <a:off x="374073" y="6897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y8++	2	431.724511907821	431.7584228515625</a:t>
            </a:r>
          </a:p>
          <a:p>
            <a:r>
              <a:rPr lang="en-US" sz="1400" dirty="0"/>
              <a:t>y8++	2	432.245277519471	432.24310302734375</a:t>
            </a:r>
          </a:p>
          <a:p>
            <a:r>
              <a:rPr lang="en-US" sz="1400" dirty="0"/>
              <a:t>y3+	1	440.2364433918711	440.239990234375</a:t>
            </a:r>
          </a:p>
          <a:p>
            <a:r>
              <a:rPr lang="en-US" sz="1400" dirty="0"/>
              <a:t>y4+	1	447.231024423771	447.23431396484375</a:t>
            </a:r>
          </a:p>
          <a:p>
            <a:r>
              <a:rPr lang="en-US" sz="1400" dirty="0"/>
              <a:t>y8++	2	451.26241548017094	451.265625</a:t>
            </a:r>
          </a:p>
          <a:p>
            <a:r>
              <a:rPr lang="en-US" sz="1400" dirty="0"/>
              <a:t>y7++	2	453.275037051371	453.2658386230469</a:t>
            </a:r>
          </a:p>
          <a:p>
            <a:r>
              <a:rPr lang="en-US" sz="1400" dirty="0"/>
              <a:t>y4+	1	460.258818377071	460.2535400390625</a:t>
            </a:r>
          </a:p>
          <a:p>
            <a:r>
              <a:rPr lang="en-US" sz="1400" dirty="0"/>
              <a:t>y8++	2	460.74544450352107	460.74200439453125</a:t>
            </a:r>
          </a:p>
          <a:p>
            <a:r>
              <a:rPr lang="en-US" sz="1400" dirty="0"/>
              <a:t>y4+	1	462.29222771087103	462.2738952636719</a:t>
            </a:r>
          </a:p>
          <a:p>
            <a:r>
              <a:rPr lang="en-US" sz="1400" dirty="0"/>
              <a:t>y9++	2	466.7434335035209	466.7609558105469</a:t>
            </a:r>
          </a:p>
          <a:p>
            <a:r>
              <a:rPr lang="en-US" sz="1400" dirty="0"/>
              <a:t>y9++	2	468.228770384471	468.2333984375</a:t>
            </a:r>
          </a:p>
          <a:p>
            <a:r>
              <a:rPr lang="en-US" sz="1400" dirty="0"/>
              <a:t>y4+	1	472.287810647071	472.2840881347656</a:t>
            </a:r>
          </a:p>
          <a:p>
            <a:r>
              <a:rPr lang="en-US" sz="1400" dirty="0"/>
              <a:t>y8++	2	474.75783143232104	474.7369384765625</a:t>
            </a:r>
          </a:p>
          <a:p>
            <a:r>
              <a:rPr lang="en-US" sz="1400" dirty="0"/>
              <a:t>y8++	2	474.76872206732105	474.7529296875</a:t>
            </a:r>
          </a:p>
          <a:p>
            <a:r>
              <a:rPr lang="en-US" sz="1400" dirty="0"/>
              <a:t>y8++	2	476.698357875921	476.9010009765625</a:t>
            </a:r>
          </a:p>
          <a:p>
            <a:r>
              <a:rPr lang="en-US" sz="1400" dirty="0"/>
              <a:t>y4+	1	479.203095153771	479.19329833984375</a:t>
            </a:r>
          </a:p>
          <a:p>
            <a:r>
              <a:rPr lang="en-US" sz="1400" dirty="0"/>
              <a:t>y8++	2	481.254787980171	481.245849609375</a:t>
            </a:r>
          </a:p>
          <a:p>
            <a:r>
              <a:rPr lang="en-US" sz="1400" dirty="0"/>
              <a:t>y9++	2	488.266544083271	488.2754821777344</a:t>
            </a:r>
          </a:p>
          <a:p>
            <a:r>
              <a:rPr lang="en-US" sz="1400" dirty="0"/>
              <a:t>y5+	1	489.26674161517104	489.0005187988281</a:t>
            </a:r>
          </a:p>
          <a:p>
            <a:r>
              <a:rPr lang="en-US" sz="1400" dirty="0"/>
              <a:t>y4+	1	489.27797461517105	489.27313232421875</a:t>
            </a:r>
          </a:p>
          <a:p>
            <a:r>
              <a:rPr lang="en-US" sz="1400" dirty="0"/>
              <a:t>y8++	2	490.751061003521	490.76611328125</a:t>
            </a:r>
          </a:p>
          <a:p>
            <a:r>
              <a:rPr lang="en-US" sz="1400" dirty="0"/>
              <a:t>y4+	1	491.264632408971	491.2688903808594</a:t>
            </a:r>
          </a:p>
          <a:p>
            <a:r>
              <a:rPr lang="en-US" sz="1400" dirty="0"/>
              <a:t>y4+	1	492.193637391871	492.2117004394531</a:t>
            </a:r>
          </a:p>
          <a:p>
            <a:r>
              <a:rPr lang="en-US" sz="1400" dirty="0"/>
              <a:t>y4+	1	504.321418632271	504.2860412597656</a:t>
            </a:r>
          </a:p>
          <a:p>
            <a:r>
              <a:rPr lang="en-US" sz="1400" dirty="0"/>
              <a:t>y4+	1	510.2922277108711	510.2821044921875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45ABB-F520-417A-9A41-167A69A0F7D6}"/>
              </a:ext>
            </a:extLst>
          </p:cNvPr>
          <p:cNvSpPr txBox="1"/>
          <p:nvPr/>
        </p:nvSpPr>
        <p:spPr>
          <a:xfrm>
            <a:off x="6470073" y="689787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y4+	1	510.33984583847104	510.3168029785156</a:t>
            </a:r>
          </a:p>
          <a:p>
            <a:r>
              <a:rPr lang="en-US" sz="1400" dirty="0"/>
              <a:t>y5+	1	515.318776806571	515.3221435546875</a:t>
            </a:r>
          </a:p>
          <a:p>
            <a:r>
              <a:rPr lang="en-US" sz="1400" dirty="0"/>
              <a:t>y5+	1	516.314025774671	516.3079223632812</a:t>
            </a:r>
          </a:p>
          <a:p>
            <a:r>
              <a:rPr lang="en-US" sz="1400" dirty="0"/>
              <a:t>y9++	2	517.7669085992211	517.7708129882812</a:t>
            </a:r>
          </a:p>
          <a:p>
            <a:r>
              <a:rPr lang="en-US" sz="1400" dirty="0"/>
              <a:t>y9++	2	522.777276131121	522.7640991210938</a:t>
            </a:r>
          </a:p>
          <a:p>
            <a:r>
              <a:rPr lang="en-US" sz="1400" dirty="0"/>
              <a:t>y9++	2	532.794080123721	532.7982788085938</a:t>
            </a:r>
          </a:p>
          <a:p>
            <a:r>
              <a:rPr lang="en-US" sz="1400" dirty="0"/>
              <a:t>y9++	2	533.2403900513709	533.2415771484375</a:t>
            </a:r>
          </a:p>
          <a:p>
            <a:r>
              <a:rPr lang="en-US" sz="1400" dirty="0"/>
              <a:t>y9++	2	537.7968201556209	537.773681640625</a:t>
            </a:r>
          </a:p>
          <a:p>
            <a:r>
              <a:rPr lang="en-US" sz="1400" dirty="0"/>
              <a:t>y5+	1	539.2129922813709	539.2833251953125</a:t>
            </a:r>
          </a:p>
          <a:p>
            <a:r>
              <a:rPr lang="en-US" sz="1400" dirty="0"/>
              <a:t>y10++	2	539.771136528021	539.783935546875</a:t>
            </a:r>
          </a:p>
          <a:p>
            <a:r>
              <a:rPr lang="en-US" sz="1400" dirty="0"/>
              <a:t>y10++	2	546.277640647071	546.2842407226562</a:t>
            </a:r>
          </a:p>
          <a:p>
            <a:r>
              <a:rPr lang="en-US" sz="1400" dirty="0"/>
              <a:t>y9++	2	548.3029292108711	548.2972412109375</a:t>
            </a:r>
          </a:p>
          <a:p>
            <a:r>
              <a:rPr lang="en-US" sz="1400" dirty="0"/>
              <a:t>y5+	1	549.324256870371	549.3074951171875</a:t>
            </a:r>
          </a:p>
          <a:p>
            <a:r>
              <a:rPr lang="en-US" sz="1400" dirty="0"/>
              <a:t>y4+	1	553.320507742771	553.037353515625</a:t>
            </a:r>
          </a:p>
          <a:p>
            <a:r>
              <a:rPr lang="en-US" sz="1400" dirty="0"/>
              <a:t>y5+	1	560.3150887746709	560.3115234375</a:t>
            </a:r>
          </a:p>
          <a:p>
            <a:r>
              <a:rPr lang="en-US" sz="1400" dirty="0"/>
              <a:t>y5+	1	567.361309934171	567.8162841796875</a:t>
            </a:r>
          </a:p>
          <a:p>
            <a:r>
              <a:rPr lang="en-US" sz="1400" dirty="0"/>
              <a:t>y5+	1	571.356224934171	571.645751953125</a:t>
            </a:r>
          </a:p>
          <a:p>
            <a:r>
              <a:rPr lang="en-US" sz="1400" dirty="0"/>
              <a:t>y10++	2	576.310094703471	576.3060913085938</a:t>
            </a:r>
          </a:p>
          <a:p>
            <a:r>
              <a:rPr lang="en-US" sz="1400" dirty="0"/>
              <a:t>y10++	2	579.798740226821	579.8224487304688</a:t>
            </a:r>
          </a:p>
          <a:p>
            <a:r>
              <a:rPr lang="en-US" sz="1400" dirty="0"/>
              <a:t>y10++	2	583.764229663021	583.7863159179688</a:t>
            </a:r>
          </a:p>
          <a:p>
            <a:r>
              <a:rPr lang="en-US" sz="1400" dirty="0"/>
              <a:t>y10++	2	588.320659767271	588.3255004882812</a:t>
            </a:r>
          </a:p>
          <a:p>
            <a:r>
              <a:rPr lang="en-US" sz="1400" dirty="0"/>
              <a:t>y5+	1	590.325653838471	590.3197021484375</a:t>
            </a:r>
          </a:p>
          <a:p>
            <a:r>
              <a:rPr lang="en-US" sz="1400" dirty="0"/>
              <a:t>y5+	1	597.317730600371	597.3222045898438</a:t>
            </a:r>
          </a:p>
          <a:p>
            <a:r>
              <a:rPr lang="en-US" sz="1400" dirty="0"/>
              <a:t>y11++	2	604.292433639671	604.2819213867188</a:t>
            </a:r>
          </a:p>
          <a:p>
            <a:r>
              <a:rPr lang="en-US" sz="1400" dirty="0"/>
              <a:t>y5+	1	604.3486967598709	604.3319702148438</a:t>
            </a:r>
          </a:p>
        </p:txBody>
      </p:sp>
    </p:spTree>
    <p:extLst>
      <p:ext uri="{BB962C8B-B14F-4D97-AF65-F5344CB8AC3E}">
        <p14:creationId xmlns:p14="http://schemas.microsoft.com/office/powerpoint/2010/main" val="3929414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B4D15-2A2B-4429-9AC6-0652F55A5809}"/>
              </a:ext>
            </a:extLst>
          </p:cNvPr>
          <p:cNvSpPr txBox="1"/>
          <p:nvPr/>
        </p:nvSpPr>
        <p:spPr>
          <a:xfrm>
            <a:off x="373284" y="415725"/>
            <a:ext cx="609407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y4+	1	462.29222771087103	462.2785339355469</a:t>
            </a:r>
          </a:p>
          <a:p>
            <a:r>
              <a:rPr lang="en-US" sz="1400" dirty="0"/>
              <a:t>y9++	2	466.7434335035209	466.7413635253906</a:t>
            </a:r>
          </a:p>
          <a:p>
            <a:r>
              <a:rPr lang="en-US" sz="1400" dirty="0"/>
              <a:t>y9++	2	468.228770384471	468.2583923339844</a:t>
            </a:r>
          </a:p>
          <a:p>
            <a:r>
              <a:rPr lang="en-US" sz="1400" dirty="0"/>
              <a:t>y4+	1	472.287810647071	472.26568603515625</a:t>
            </a:r>
          </a:p>
          <a:p>
            <a:r>
              <a:rPr lang="en-US" sz="1400" dirty="0"/>
              <a:t>y8++	2	474.757831432321	474.64947509765625</a:t>
            </a:r>
          </a:p>
          <a:p>
            <a:r>
              <a:rPr lang="en-US" sz="1400" dirty="0"/>
              <a:t>y8++	2	474.76872206732105	474.7386169433594</a:t>
            </a:r>
          </a:p>
          <a:p>
            <a:r>
              <a:rPr lang="en-US" sz="1400" dirty="0"/>
              <a:t>y8++	2	476.6983578759209	476.5116882324219</a:t>
            </a:r>
          </a:p>
          <a:p>
            <a:r>
              <a:rPr lang="en-US" sz="1400" dirty="0"/>
              <a:t>y4+	1	479.203095153771	479.24163818359375</a:t>
            </a:r>
          </a:p>
          <a:p>
            <a:r>
              <a:rPr lang="en-US" sz="1400" dirty="0"/>
              <a:t>y8++	2	481.254787980171	481.2581787109375</a:t>
            </a:r>
          </a:p>
          <a:p>
            <a:r>
              <a:rPr lang="en-US" sz="1400" dirty="0"/>
              <a:t>y9++	2	488.266544083271	488.27099609375</a:t>
            </a:r>
          </a:p>
          <a:p>
            <a:r>
              <a:rPr lang="en-US" sz="1400" dirty="0"/>
              <a:t>y5+	1	489.26674161517104	489.2473449707031</a:t>
            </a:r>
          </a:p>
          <a:p>
            <a:r>
              <a:rPr lang="en-US" sz="1400" dirty="0"/>
              <a:t>y4+	1	489.27797461517105	489.2738037109375</a:t>
            </a:r>
          </a:p>
          <a:p>
            <a:r>
              <a:rPr lang="en-US" sz="1400" dirty="0"/>
              <a:t>y8++	2	490.75106100352093	490.78173828125</a:t>
            </a:r>
          </a:p>
          <a:p>
            <a:r>
              <a:rPr lang="en-US" sz="1400" dirty="0"/>
              <a:t>y4+	1	491.264632408971	491.2770080566406</a:t>
            </a:r>
          </a:p>
          <a:p>
            <a:r>
              <a:rPr lang="en-US" sz="1400" dirty="0"/>
              <a:t>y4+	1	492.193637391871	492.2569274902344</a:t>
            </a:r>
          </a:p>
          <a:p>
            <a:r>
              <a:rPr lang="en-US" sz="1400" dirty="0"/>
              <a:t>y4+	1	504.321418632271	504.28753662109375</a:t>
            </a:r>
          </a:p>
          <a:p>
            <a:r>
              <a:rPr lang="en-US" sz="1400" dirty="0"/>
              <a:t>y4+	1	510.292227710871	510.28204345703125</a:t>
            </a:r>
          </a:p>
          <a:p>
            <a:r>
              <a:rPr lang="en-US" sz="1400" dirty="0"/>
              <a:t>y4+	1	510.33984583847104	510.3067626953125</a:t>
            </a:r>
          </a:p>
          <a:p>
            <a:r>
              <a:rPr lang="en-US" sz="1400" dirty="0"/>
              <a:t>y5+	1	515.318776806571	515.304443359375</a:t>
            </a:r>
          </a:p>
          <a:p>
            <a:r>
              <a:rPr lang="en-US" sz="1400" dirty="0"/>
              <a:t>y5+	1	516.314025774671	516.3106689453125</a:t>
            </a:r>
          </a:p>
          <a:p>
            <a:r>
              <a:rPr lang="en-US" sz="1400" dirty="0"/>
              <a:t>y9++	2	517.766908599221	517.769775390625</a:t>
            </a:r>
          </a:p>
          <a:p>
            <a:r>
              <a:rPr lang="en-US" sz="1400" dirty="0"/>
              <a:t>y9++	2	522.777276131121	522.8067626953125</a:t>
            </a:r>
          </a:p>
          <a:p>
            <a:r>
              <a:rPr lang="en-US" sz="1400" dirty="0"/>
              <a:t>y9++	2	532.794080123721	532.794677734375</a:t>
            </a:r>
          </a:p>
          <a:p>
            <a:r>
              <a:rPr lang="en-US" sz="1400" dirty="0"/>
              <a:t>y9++	2	533.2403900513709	533.2794189453125</a:t>
            </a:r>
          </a:p>
          <a:p>
            <a:r>
              <a:rPr lang="en-US" sz="1400" dirty="0"/>
              <a:t>y5+	1	539.2129922813709	539.2901611328125</a:t>
            </a:r>
          </a:p>
          <a:p>
            <a:r>
              <a:rPr lang="en-US" sz="1400" dirty="0"/>
              <a:t>y10++	2	539.771136528021	539.7985229492188</a:t>
            </a:r>
          </a:p>
          <a:p>
            <a:r>
              <a:rPr lang="en-US" sz="1400" dirty="0"/>
              <a:t>y10++	2	546.2776406470709	546.5162353515625</a:t>
            </a:r>
          </a:p>
          <a:p>
            <a:r>
              <a:rPr lang="en-US" sz="1400" dirty="0"/>
              <a:t>y9++	2	548.3029292108711	548.2835083007812</a:t>
            </a:r>
          </a:p>
          <a:p>
            <a:r>
              <a:rPr lang="en-US" sz="1400" dirty="0"/>
              <a:t>y5+	1	549.324256870371	549.3135986328125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BD9AF-289B-4959-9A08-EE750D35AB9C}"/>
              </a:ext>
            </a:extLst>
          </p:cNvPr>
          <p:cNvSpPr txBox="1"/>
          <p:nvPr/>
        </p:nvSpPr>
        <p:spPr>
          <a:xfrm>
            <a:off x="6467354" y="415724"/>
            <a:ext cx="609407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y4+	1	553.320507742771	553.28076171875</a:t>
            </a:r>
          </a:p>
          <a:p>
            <a:r>
              <a:rPr lang="en-US" sz="1400" dirty="0"/>
              <a:t>y5+	1	560.3150887746709	560.3152465820312</a:t>
            </a:r>
          </a:p>
          <a:p>
            <a:r>
              <a:rPr lang="en-US" sz="1400" dirty="0"/>
              <a:t>y5+	1	567.3136918065709	567.2860107421875</a:t>
            </a:r>
          </a:p>
          <a:p>
            <a:r>
              <a:rPr lang="en-US" sz="1400" dirty="0"/>
              <a:t>y5+	1	567.361309934171	567.3177490234375</a:t>
            </a:r>
          </a:p>
          <a:p>
            <a:r>
              <a:rPr lang="en-US" sz="1400" dirty="0"/>
              <a:t>y5+	1	571.356224934171	571.2991943359375</a:t>
            </a:r>
          </a:p>
          <a:p>
            <a:r>
              <a:rPr lang="en-US" sz="1400" dirty="0"/>
              <a:t>y10++	2	576.310094703471	576.3076171875</a:t>
            </a:r>
          </a:p>
          <a:p>
            <a:r>
              <a:rPr lang="en-US" sz="1400" dirty="0"/>
              <a:t>y10++	2	579.798740226821	579.8131103515625</a:t>
            </a:r>
          </a:p>
          <a:p>
            <a:r>
              <a:rPr lang="en-US" sz="1400" dirty="0"/>
              <a:t>y10++	2	583.764229663021	583.6261596679688</a:t>
            </a:r>
          </a:p>
          <a:p>
            <a:r>
              <a:rPr lang="en-US" sz="1400" dirty="0"/>
              <a:t>y10++	2	588.320659767271	588.3233032226562</a:t>
            </a:r>
          </a:p>
          <a:p>
            <a:r>
              <a:rPr lang="en-US" sz="1400" dirty="0"/>
              <a:t>y5+	1	590.325653838471	590.3239135742188</a:t>
            </a:r>
          </a:p>
          <a:p>
            <a:r>
              <a:rPr lang="en-US" sz="1400" dirty="0"/>
              <a:t>y5+	1	597.317730600371	597.32373046875</a:t>
            </a:r>
          </a:p>
          <a:p>
            <a:r>
              <a:rPr lang="en-US" sz="1400" dirty="0"/>
              <a:t>y11++	2	604.292433639671	604.306396484375</a:t>
            </a:r>
          </a:p>
          <a:p>
            <a:r>
              <a:rPr lang="en-US" sz="1400" dirty="0"/>
              <a:t>y5+	1	604.3486967598709	604.5225830078125</a:t>
            </a:r>
          </a:p>
          <a:p>
            <a:r>
              <a:rPr lang="en-US" sz="1400" dirty="0"/>
              <a:t>y5+	1	605.304189742771	605.3092041015625</a:t>
            </a:r>
          </a:p>
          <a:p>
            <a:r>
              <a:rPr lang="en-US" sz="1400" dirty="0"/>
              <a:t>y5+	1	607.220581551371	607.313720703125</a:t>
            </a:r>
          </a:p>
          <a:p>
            <a:r>
              <a:rPr lang="en-US" sz="1400" dirty="0"/>
              <a:t>y11++	2	610.798937758721	610.8208618164062</a:t>
            </a:r>
          </a:p>
          <a:p>
            <a:r>
              <a:rPr lang="en-US" sz="1400" dirty="0"/>
              <a:t>y10++	2	616.8323853225211	616.8116455078125</a:t>
            </a:r>
          </a:p>
          <a:p>
            <a:r>
              <a:rPr lang="en-US" sz="1400" dirty="0"/>
              <a:t>y6+	1	617.325319870371	617.3281860351562</a:t>
            </a:r>
          </a:p>
          <a:p>
            <a:r>
              <a:rPr lang="en-US" sz="1400" dirty="0"/>
              <a:t>y5+	1	617.4054829831709	617.3599243164062</a:t>
            </a:r>
          </a:p>
          <a:p>
            <a:r>
              <a:rPr lang="en-US" sz="1400" dirty="0"/>
              <a:t>y11++	2	619.8261092832211	619.805908203125</a:t>
            </a:r>
          </a:p>
          <a:p>
            <a:r>
              <a:rPr lang="en-US" sz="1400" dirty="0"/>
              <a:t>y6+	1	626.2450214408709	626.3419189453125</a:t>
            </a:r>
          </a:p>
          <a:p>
            <a:r>
              <a:rPr lang="en-US" sz="1400" dirty="0"/>
              <a:t>y11++	2	629.332947370371	629.3348999023438</a:t>
            </a:r>
          </a:p>
          <a:p>
            <a:r>
              <a:rPr lang="en-US" sz="1400" dirty="0"/>
              <a:t>y11++	2	640.785693758721	640.8328857421875</a:t>
            </a:r>
          </a:p>
          <a:p>
            <a:r>
              <a:rPr lang="en-US" sz="1400" dirty="0"/>
              <a:t>y11++	2	645.342123862971	645.3515625</a:t>
            </a:r>
          </a:p>
          <a:p>
            <a:r>
              <a:rPr lang="en-US" sz="1400" dirty="0"/>
              <a:t>y12++	2	648.336841331071	648.3488159179688</a:t>
            </a:r>
          </a:p>
          <a:p>
            <a:r>
              <a:rPr lang="en-US" sz="1400" dirty="0"/>
              <a:t>y5+	1	650.373271966071	650.3619995117188</a:t>
            </a:r>
          </a:p>
          <a:p>
            <a:r>
              <a:rPr lang="en-US" sz="1400" dirty="0"/>
              <a:t>y6+	1	654.393339093671	654.3418579101562</a:t>
            </a:r>
          </a:p>
          <a:p>
            <a:r>
              <a:rPr lang="en-US" sz="1400" dirty="0"/>
              <a:t>y12++	2	654.816273251321	654.5928344726562</a:t>
            </a:r>
          </a:p>
          <a:p>
            <a:r>
              <a:rPr lang="en-US" sz="1400" dirty="0"/>
              <a:t>y6+	1	661.362767997971	661.3570556640625</a:t>
            </a:r>
          </a:p>
        </p:txBody>
      </p:sp>
    </p:spTree>
    <p:extLst>
      <p:ext uri="{BB962C8B-B14F-4D97-AF65-F5344CB8AC3E}">
        <p14:creationId xmlns:p14="http://schemas.microsoft.com/office/powerpoint/2010/main" val="4126152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6D1433-68C3-4F39-85D7-BEF78B9899EC}"/>
              </a:ext>
            </a:extLst>
          </p:cNvPr>
          <p:cNvSpPr txBox="1"/>
          <p:nvPr/>
        </p:nvSpPr>
        <p:spPr>
          <a:xfrm>
            <a:off x="176514" y="369823"/>
            <a:ext cx="609407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y6+	1	662.325653838471	662.322265625</a:t>
            </a:r>
          </a:p>
          <a:p>
            <a:r>
              <a:rPr lang="en-US" sz="1400" dirty="0"/>
              <a:t>y6+	1	663.367185061771	663.364501953125</a:t>
            </a:r>
          </a:p>
          <a:p>
            <a:r>
              <a:rPr lang="en-US" sz="1400" dirty="0"/>
              <a:t>y6+	1	663.3824400617709	663.6133422851562</a:t>
            </a:r>
          </a:p>
          <a:p>
            <a:r>
              <a:rPr lang="en-US" sz="1400" dirty="0"/>
              <a:t>y6+	1	664.3664560298708	664.360595703125</a:t>
            </a:r>
          </a:p>
          <a:p>
            <a:r>
              <a:rPr lang="en-US" sz="1400" dirty="0"/>
              <a:t>y12++	2	667.340969934171	667.3386840820312</a:t>
            </a:r>
          </a:p>
          <a:p>
            <a:r>
              <a:rPr lang="en-US" sz="1400" dirty="0"/>
              <a:t>y6+	1	672.403904157471	672.408935546875</a:t>
            </a:r>
          </a:p>
          <a:p>
            <a:r>
              <a:rPr lang="en-US" sz="1400" dirty="0"/>
              <a:t>y11++	2	673.3744174979711	673.3682250976562</a:t>
            </a:r>
          </a:p>
          <a:p>
            <a:r>
              <a:rPr lang="en-US" sz="1400" dirty="0"/>
              <a:t>y12++	2	673.852855910821	673.7049560546875</a:t>
            </a:r>
          </a:p>
          <a:p>
            <a:r>
              <a:rPr lang="en-US" sz="1400" dirty="0"/>
              <a:t>y13++	2	683.327005299171	683.3676147460938</a:t>
            </a:r>
          </a:p>
          <a:p>
            <a:r>
              <a:rPr lang="en-US" sz="1400" dirty="0"/>
              <a:t>y13++	2	691.8528559108211	691.6283569335938</a:t>
            </a:r>
          </a:p>
          <a:p>
            <a:r>
              <a:rPr lang="en-US" sz="1400" dirty="0"/>
              <a:t>y12++	2	697.327725934171	697.3616333007812</a:t>
            </a:r>
          </a:p>
          <a:p>
            <a:r>
              <a:rPr lang="en-US" sz="1400" dirty="0"/>
              <a:t>y6+	1	708.2682607746709	708.3619995117188</a:t>
            </a:r>
          </a:p>
          <a:p>
            <a:r>
              <a:rPr lang="en-US" sz="1400" dirty="0"/>
              <a:t>y12++	2	710.864612013921	710.7069702148438</a:t>
            </a:r>
          </a:p>
          <a:p>
            <a:r>
              <a:rPr lang="en-US" sz="1400" dirty="0"/>
              <a:t>y13++	2	716.875177077721	716.9735107421875</a:t>
            </a:r>
          </a:p>
          <a:p>
            <a:r>
              <a:rPr lang="en-US" sz="1400" dirty="0"/>
              <a:t>y6+	1	717.4327611107709	717.3721923828125</a:t>
            </a:r>
          </a:p>
          <a:p>
            <a:r>
              <a:rPr lang="en-US" sz="1400" dirty="0"/>
              <a:t>y14++	2	718.845562378921	718.8705444335938</a:t>
            </a:r>
          </a:p>
          <a:p>
            <a:r>
              <a:rPr lang="en-US" sz="1400" dirty="0"/>
              <a:t>y12++	2	730.3958815936711	730.3948974609375</a:t>
            </a:r>
          </a:p>
          <a:p>
            <a:r>
              <a:rPr lang="en-US" sz="1400" dirty="0"/>
              <a:t>y13++	2	730.874320006521	730.8983154296875</a:t>
            </a:r>
          </a:p>
          <a:p>
            <a:r>
              <a:rPr lang="en-US" sz="1400" dirty="0"/>
              <a:t>y6+	1	732.4324271426709	732.41357421875</a:t>
            </a:r>
          </a:p>
          <a:p>
            <a:r>
              <a:rPr lang="en-US" sz="1400" dirty="0"/>
              <a:t>y6+	1	734.376642823671	734.405029296875</a:t>
            </a:r>
          </a:p>
          <a:p>
            <a:r>
              <a:rPr lang="en-US" sz="1400" dirty="0"/>
              <a:t>y7+	1	739.3290857917709	739.3927001953125</a:t>
            </a:r>
          </a:p>
          <a:p>
            <a:r>
              <a:rPr lang="en-US" sz="1400" dirty="0"/>
              <a:t>y7+	1	743.4410183169709	743.3987426757812</a:t>
            </a:r>
          </a:p>
          <a:p>
            <a:r>
              <a:rPr lang="en-US" sz="1400" dirty="0"/>
              <a:t>y6+	1	746.3944020936709	746.3777465820312</a:t>
            </a:r>
          </a:p>
          <a:p>
            <a:r>
              <a:rPr lang="en-US" sz="1400" dirty="0"/>
              <a:t>y7+	1	749.357682997971	749.4149169921875</a:t>
            </a:r>
          </a:p>
          <a:p>
            <a:r>
              <a:rPr lang="en-US" sz="1400" dirty="0"/>
              <a:t>y13++	2	753.869758109621	753.8839111328125</a:t>
            </a:r>
          </a:p>
          <a:p>
            <a:r>
              <a:rPr lang="en-US" sz="1400" dirty="0"/>
              <a:t>y15++	2	754.3641194586711	754.3713989257812</a:t>
            </a:r>
          </a:p>
          <a:p>
            <a:r>
              <a:rPr lang="en-US" sz="1400" dirty="0"/>
              <a:t>y7+	1	758.415532221271	758.4258422851562</a:t>
            </a:r>
          </a:p>
          <a:p>
            <a:r>
              <a:rPr lang="en-US" sz="1400" dirty="0"/>
              <a:t>y13++	2	767.8860761096211	767.87939453125</a:t>
            </a:r>
          </a:p>
          <a:p>
            <a:r>
              <a:rPr lang="en-US" sz="1400" dirty="0"/>
              <a:t>y14++	2	774.388649157471	774.3848876953125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CD3F5-6E4F-4EC5-8A27-26B192DFE515}"/>
              </a:ext>
            </a:extLst>
          </p:cNvPr>
          <p:cNvSpPr txBox="1"/>
          <p:nvPr/>
        </p:nvSpPr>
        <p:spPr>
          <a:xfrm>
            <a:off x="6531016" y="369823"/>
            <a:ext cx="609407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y7+	1	776.451249412671	776.0718994140625</a:t>
            </a:r>
          </a:p>
          <a:p>
            <a:r>
              <a:rPr lang="en-US" sz="1400" dirty="0"/>
              <a:t>y16++	2	789.8826765384212	789.912353515625</a:t>
            </a:r>
          </a:p>
          <a:p>
            <a:r>
              <a:rPr lang="en-US" sz="1400" dirty="0"/>
              <a:t>y7+	1	791.4410183169709	791.406982421875</a:t>
            </a:r>
          </a:p>
          <a:p>
            <a:r>
              <a:rPr lang="en-US" sz="1400" dirty="0"/>
              <a:t>y7+	1	792.4614194126709	792.40771484375</a:t>
            </a:r>
          </a:p>
          <a:p>
            <a:r>
              <a:rPr lang="en-US" sz="1400" dirty="0"/>
              <a:t>y7+	1	801.4617533807709	801.4166259765625</a:t>
            </a:r>
          </a:p>
          <a:p>
            <a:r>
              <a:rPr lang="en-US" sz="1400" dirty="0"/>
              <a:t>y14++	2	804.408527150071	804.38330078125</a:t>
            </a:r>
          </a:p>
          <a:p>
            <a:r>
              <a:rPr lang="en-US" sz="1400" dirty="0"/>
              <a:t>y7+	1	804.4647902702709	804.4091186523438</a:t>
            </a:r>
          </a:p>
          <a:p>
            <a:r>
              <a:rPr lang="en-US" sz="1400" dirty="0"/>
              <a:t>y7+	1	805.3210249979709	805.4055786132812</a:t>
            </a:r>
          </a:p>
          <a:p>
            <a:r>
              <a:rPr lang="en-US" sz="1400" dirty="0"/>
              <a:t>y6+	1	806.474383348871	806.3856811523438</a:t>
            </a:r>
          </a:p>
          <a:p>
            <a:r>
              <a:rPr lang="en-US" sz="1400" dirty="0"/>
              <a:t>y15++	2	830.930681332921	830.8914184570312</a:t>
            </a:r>
          </a:p>
          <a:p>
            <a:r>
              <a:rPr lang="en-US" sz="1400" dirty="0"/>
              <a:t>y7+	1	833.4264312531709	833.4343872070312</a:t>
            </a:r>
          </a:p>
          <a:p>
            <a:r>
              <a:rPr lang="en-US" sz="1400" dirty="0"/>
              <a:t>y7+	1	835.4243220469709	835.4437866210938</a:t>
            </a:r>
          </a:p>
          <a:p>
            <a:r>
              <a:rPr lang="en-US" sz="1400" dirty="0"/>
              <a:t>y8+	1	838.397500078871	838.4459228515625</a:t>
            </a:r>
          </a:p>
          <a:p>
            <a:r>
              <a:rPr lang="en-US" sz="1400" dirty="0"/>
              <a:t>y8+	1	845.4475613807709	845.4720458984375</a:t>
            </a:r>
          </a:p>
          <a:p>
            <a:r>
              <a:rPr lang="en-US" sz="1400" dirty="0"/>
              <a:t>y7+	1	846.475355334071	846.4382934570312</a:t>
            </a:r>
          </a:p>
          <a:p>
            <a:r>
              <a:rPr lang="en-US" sz="1400" dirty="0"/>
              <a:t>y15++	2	861.429991245771	861.4649047851562</a:t>
            </a:r>
          </a:p>
          <a:p>
            <a:r>
              <a:rPr lang="en-US" sz="1400" dirty="0"/>
              <a:t>y8+	1	862.441747348871	861.96484375</a:t>
            </a:r>
          </a:p>
          <a:p>
            <a:r>
              <a:rPr lang="en-US" sz="1400" dirty="0"/>
              <a:t>y8+	1	863.483278572171	863.4678344726562</a:t>
            </a:r>
          </a:p>
          <a:p>
            <a:r>
              <a:rPr lang="en-US" sz="1400" dirty="0"/>
              <a:t>y16++	2	887.9521454286211	887.4578857421875</a:t>
            </a:r>
          </a:p>
          <a:p>
            <a:r>
              <a:rPr lang="en-US" sz="1400" dirty="0"/>
              <a:t>y16++	2	909.9563733574211	909.9541015625</a:t>
            </a:r>
          </a:p>
          <a:p>
            <a:r>
              <a:rPr lang="en-US" sz="1400" dirty="0"/>
              <a:t>y9+	1	932.4795905402709	932.4684448242188</a:t>
            </a:r>
          </a:p>
          <a:p>
            <a:r>
              <a:rPr lang="en-US" sz="1400" dirty="0"/>
              <a:t>y9+	1	935.4502643021709	935.807861328125</a:t>
            </a:r>
          </a:p>
          <a:p>
            <a:r>
              <a:rPr lang="en-US" sz="1400" dirty="0"/>
              <a:t>y8+	1	952.3894392850709	952.5145263671875</a:t>
            </a:r>
          </a:p>
          <a:p>
            <a:r>
              <a:rPr lang="en-US" sz="1400" dirty="0"/>
              <a:t>y17++	2	956.4816015402711	955.9819946289062</a:t>
            </a:r>
          </a:p>
          <a:p>
            <a:r>
              <a:rPr lang="en-US" sz="1400" dirty="0"/>
              <a:t>y17++	2	978.4858294690711	978.4573974609375</a:t>
            </a:r>
          </a:p>
          <a:p>
            <a:r>
              <a:rPr lang="en-US" sz="1400" dirty="0"/>
              <a:t>y8+	1	980.494845540271	980.521484375</a:t>
            </a:r>
          </a:p>
          <a:p>
            <a:r>
              <a:rPr lang="en-US" sz="1400" dirty="0"/>
              <a:t>y18++	2	1029.009669080721	1028.52880859375</a:t>
            </a:r>
          </a:p>
        </p:txBody>
      </p:sp>
    </p:spTree>
    <p:extLst>
      <p:ext uri="{BB962C8B-B14F-4D97-AF65-F5344CB8AC3E}">
        <p14:creationId xmlns:p14="http://schemas.microsoft.com/office/powerpoint/2010/main" val="218526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7E3FDF-96CF-4739-BA63-865CE3077D15}"/>
              </a:ext>
            </a:extLst>
          </p:cNvPr>
          <p:cNvSpPr txBox="1"/>
          <p:nvPr/>
        </p:nvSpPr>
        <p:spPr>
          <a:xfrm>
            <a:off x="360218" y="189628"/>
            <a:ext cx="6096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y5+	1	605.304189742771	605.3201293945312</a:t>
            </a:r>
          </a:p>
          <a:p>
            <a:r>
              <a:rPr lang="en-US" sz="1400" dirty="0"/>
              <a:t>y5+	1	607.220581551371	607.3121948242188</a:t>
            </a:r>
          </a:p>
          <a:p>
            <a:r>
              <a:rPr lang="en-US" sz="1400" dirty="0"/>
              <a:t>y11++	2	610.7989377587211	610.8212890625</a:t>
            </a:r>
          </a:p>
          <a:p>
            <a:r>
              <a:rPr lang="en-US" sz="1400" dirty="0"/>
              <a:t>y10++	2	616.8323853225211	616.8455200195312</a:t>
            </a:r>
          </a:p>
          <a:p>
            <a:r>
              <a:rPr lang="en-US" sz="1400" dirty="0"/>
              <a:t>y6+	1	617.325319870371	616.9822387695312</a:t>
            </a:r>
          </a:p>
          <a:p>
            <a:r>
              <a:rPr lang="en-US" sz="1400" dirty="0"/>
              <a:t>y5+	1	617.4054829831709	617.2830810546875</a:t>
            </a:r>
          </a:p>
          <a:p>
            <a:r>
              <a:rPr lang="en-US" sz="1400" dirty="0"/>
              <a:t>y11++	2	619.8261092832211	619.97705078125</a:t>
            </a:r>
          </a:p>
          <a:p>
            <a:r>
              <a:rPr lang="en-US" sz="1400" dirty="0"/>
              <a:t>y11++	2	629.332947370371	629.33349609375</a:t>
            </a:r>
          </a:p>
          <a:p>
            <a:r>
              <a:rPr lang="en-US" sz="1400" dirty="0"/>
              <a:t>y11++	2	645.342123862971	645.3663940429688</a:t>
            </a:r>
          </a:p>
          <a:p>
            <a:r>
              <a:rPr lang="en-US" sz="1400" dirty="0"/>
              <a:t>y12++	2	648.336841331071	648.3175659179688</a:t>
            </a:r>
          </a:p>
          <a:p>
            <a:r>
              <a:rPr lang="en-US" sz="1400" dirty="0"/>
              <a:t>y5+	1	650.373271966071	650.3401489257812</a:t>
            </a:r>
          </a:p>
          <a:p>
            <a:r>
              <a:rPr lang="en-US" sz="1400" dirty="0"/>
              <a:t>y6+	1	654.393339093671	654.3394165039062</a:t>
            </a:r>
          </a:p>
          <a:p>
            <a:r>
              <a:rPr lang="en-US" sz="1400" dirty="0"/>
              <a:t>y12++	2	654.816273251321	654.8468627929688</a:t>
            </a:r>
          </a:p>
          <a:p>
            <a:r>
              <a:rPr lang="en-US" sz="1400" dirty="0"/>
              <a:t>y6+	1	661.362767997971	661.3623046875</a:t>
            </a:r>
          </a:p>
          <a:p>
            <a:r>
              <a:rPr lang="en-US" sz="1400" dirty="0"/>
              <a:t>y6+	1	662.325653838471	662.3236694335938</a:t>
            </a:r>
          </a:p>
          <a:p>
            <a:r>
              <a:rPr lang="en-US" sz="1400" dirty="0"/>
              <a:t>y6+	1	663.367185061771	663.3526000976562</a:t>
            </a:r>
          </a:p>
          <a:p>
            <a:r>
              <a:rPr lang="en-US" sz="1400" dirty="0"/>
              <a:t>y6+	1	663.3824400617709	663.8374633789062</a:t>
            </a:r>
          </a:p>
          <a:p>
            <a:r>
              <a:rPr lang="en-US" sz="1400" dirty="0"/>
              <a:t>y6+	1	664.366456029871	664.372802734375</a:t>
            </a:r>
          </a:p>
          <a:p>
            <a:r>
              <a:rPr lang="en-US" sz="1400" dirty="0"/>
              <a:t>y12++	2	667.3409699341711	667.3339233398438</a:t>
            </a:r>
          </a:p>
          <a:p>
            <a:r>
              <a:rPr lang="en-US" sz="1400" dirty="0"/>
              <a:t>y6+	1	672.4039041574711	672.3812866210938</a:t>
            </a:r>
          </a:p>
          <a:p>
            <a:r>
              <a:rPr lang="en-US" sz="1400" dirty="0"/>
              <a:t>y11++	2	673.3744174979711	673.3273315429688</a:t>
            </a:r>
          </a:p>
          <a:p>
            <a:r>
              <a:rPr lang="en-US" sz="1400" dirty="0"/>
              <a:t>y13++	2	691.8528559108211	692.2987060546875</a:t>
            </a:r>
          </a:p>
          <a:p>
            <a:r>
              <a:rPr lang="en-US" sz="1400" dirty="0"/>
              <a:t>y12++	2	697.327725934171	697.3428955078125</a:t>
            </a:r>
          </a:p>
          <a:p>
            <a:r>
              <a:rPr lang="en-US" sz="1400" dirty="0"/>
              <a:t>y6+	1	708.268260774671	707.8126831054688</a:t>
            </a:r>
          </a:p>
          <a:p>
            <a:r>
              <a:rPr lang="en-US" sz="1400" dirty="0"/>
              <a:t>y12++	2	710.864612013921	710.849853515625</a:t>
            </a:r>
          </a:p>
          <a:p>
            <a:r>
              <a:rPr lang="en-US" sz="1400" dirty="0"/>
              <a:t>y13++	2	716.8751770777211	716.9052734375</a:t>
            </a:r>
          </a:p>
          <a:p>
            <a:r>
              <a:rPr lang="en-US" sz="1400" dirty="0"/>
              <a:t>y6+	1	717.4327611107709	717.3844604492188</a:t>
            </a:r>
          </a:p>
          <a:p>
            <a:r>
              <a:rPr lang="en-US" sz="1400" dirty="0"/>
              <a:t>y14++	2	718.845562378921	718.8683471679688</a:t>
            </a:r>
          </a:p>
          <a:p>
            <a:r>
              <a:rPr lang="en-US" sz="1400" dirty="0"/>
              <a:t>y6+	1	732.4324271426709	732.3845825195312</a:t>
            </a:r>
          </a:p>
          <a:p>
            <a:r>
              <a:rPr lang="en-US" sz="1400" dirty="0"/>
              <a:t>y6+	1	734.376642823671	734.3446655273438</a:t>
            </a: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E4346-C390-49B5-8E73-A5679701BD86}"/>
              </a:ext>
            </a:extLst>
          </p:cNvPr>
          <p:cNvSpPr txBox="1"/>
          <p:nvPr/>
        </p:nvSpPr>
        <p:spPr>
          <a:xfrm>
            <a:off x="6456218" y="328175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y7+	1	739.3290857917709	738.85986328125</a:t>
            </a:r>
          </a:p>
          <a:p>
            <a:r>
              <a:rPr lang="en-US" sz="1400" dirty="0"/>
              <a:t>y7+	1	743.441018316971	743.3641967773438</a:t>
            </a:r>
          </a:p>
          <a:p>
            <a:r>
              <a:rPr lang="en-US" sz="1400" dirty="0"/>
              <a:t>y7+	1	745.383898125571	745.3701782226562</a:t>
            </a:r>
          </a:p>
          <a:p>
            <a:r>
              <a:rPr lang="en-US" sz="1400" dirty="0"/>
              <a:t>y6+	1	746.3944020936709	746.3812866210938</a:t>
            </a:r>
          </a:p>
          <a:p>
            <a:r>
              <a:rPr lang="en-US" sz="1400" dirty="0"/>
              <a:t>y7+	1	749.357682997971	749.337890625</a:t>
            </a:r>
          </a:p>
          <a:p>
            <a:r>
              <a:rPr lang="en-US" sz="1400" dirty="0"/>
              <a:t>y13++	2	753.869758109621	753.8823852539062</a:t>
            </a:r>
          </a:p>
          <a:p>
            <a:r>
              <a:rPr lang="en-US" sz="1400" dirty="0"/>
              <a:t>y15++	2	754.3641194586711	754.3848876953125</a:t>
            </a:r>
          </a:p>
          <a:p>
            <a:r>
              <a:rPr lang="en-US" sz="1400" dirty="0"/>
              <a:t>y7+	1	758.415532221271	758.4234619140625</a:t>
            </a:r>
          </a:p>
          <a:p>
            <a:r>
              <a:rPr lang="en-US" sz="1400" dirty="0"/>
              <a:t>y13++	2	767.8860761096211	768.3856201171875</a:t>
            </a:r>
          </a:p>
          <a:p>
            <a:r>
              <a:rPr lang="en-US" sz="1400" dirty="0"/>
              <a:t>y14++	2	774.3886491574711	774.35986328125</a:t>
            </a:r>
          </a:p>
          <a:p>
            <a:r>
              <a:rPr lang="en-US" sz="1400" dirty="0"/>
              <a:t>y7+	1	776.451249412671	776.374755859375</a:t>
            </a:r>
          </a:p>
          <a:p>
            <a:r>
              <a:rPr lang="en-US" sz="1400" dirty="0"/>
              <a:t>y16++	2	789.8826765384212	789.4420776367188</a:t>
            </a:r>
          </a:p>
          <a:p>
            <a:r>
              <a:rPr lang="en-US" sz="1400" dirty="0"/>
              <a:t>y7+	1	791.4410183169709	791.4468994140625</a:t>
            </a:r>
          </a:p>
          <a:p>
            <a:r>
              <a:rPr lang="en-US" sz="1400" dirty="0"/>
              <a:t>y7+	1	792.4614194126709	792.406005859375</a:t>
            </a:r>
          </a:p>
          <a:p>
            <a:r>
              <a:rPr lang="en-US" sz="1400" dirty="0"/>
              <a:t>y7+	1	801.461753380771	801.8699340820312</a:t>
            </a:r>
          </a:p>
          <a:p>
            <a:r>
              <a:rPr lang="en-US" sz="1400" dirty="0"/>
              <a:t>y14++	2	804.408527150071	804.3842163085938</a:t>
            </a:r>
          </a:p>
          <a:p>
            <a:r>
              <a:rPr lang="en-US" sz="1400" dirty="0"/>
              <a:t>y7+	1	804.4647902702709	804.88671875</a:t>
            </a:r>
          </a:p>
          <a:p>
            <a:r>
              <a:rPr lang="en-US" sz="1400" dirty="0"/>
              <a:t>y7+	1	805.321024997971	805.38671875</a:t>
            </a:r>
          </a:p>
          <a:p>
            <a:r>
              <a:rPr lang="en-US" sz="1400" dirty="0"/>
              <a:t>y14++	2	819.390668554371	819.4132080078125</a:t>
            </a:r>
          </a:p>
          <a:p>
            <a:r>
              <a:rPr lang="en-US" sz="1400" dirty="0"/>
              <a:t>y15++	2	830.9306813329212	830.943359375</a:t>
            </a:r>
          </a:p>
          <a:p>
            <a:r>
              <a:rPr lang="en-US" sz="1400" dirty="0"/>
              <a:t>y7+	1	833.4264312531709	833.4323120117188</a:t>
            </a:r>
          </a:p>
          <a:p>
            <a:r>
              <a:rPr lang="en-US" sz="1400" dirty="0"/>
              <a:t>y7+	1	835.4243220469709	834.9386596679688</a:t>
            </a:r>
          </a:p>
          <a:p>
            <a:r>
              <a:rPr lang="en-US" sz="1400" dirty="0"/>
              <a:t>y8+	1	838.397500078871	838.438232421875</a:t>
            </a:r>
          </a:p>
          <a:p>
            <a:r>
              <a:rPr lang="en-US" sz="1400" dirty="0"/>
              <a:t>y8+	1	845.4475613807709	845.4453735351562</a:t>
            </a:r>
          </a:p>
          <a:p>
            <a:r>
              <a:rPr lang="en-US" sz="1400" dirty="0"/>
              <a:t>y8+	1	858.467962476471	858.4990234375</a:t>
            </a:r>
          </a:p>
          <a:p>
            <a:r>
              <a:rPr lang="en-US" sz="1400" dirty="0"/>
              <a:t>y8+	1	862.441747348871	862.3894653320312</a:t>
            </a:r>
          </a:p>
          <a:p>
            <a:r>
              <a:rPr lang="en-US" sz="1400" dirty="0"/>
              <a:t>y8+	1	920.483612540271	920.46435546875</a:t>
            </a:r>
          </a:p>
          <a:p>
            <a:r>
              <a:rPr lang="en-US" sz="1400" dirty="0"/>
              <a:t>y9+	1	932.4795905402709	932.95703125</a:t>
            </a:r>
          </a:p>
          <a:p>
            <a:r>
              <a:rPr lang="en-US" sz="1400" dirty="0"/>
              <a:t>y17++	2	956.4816015402712	956.4805908203125</a:t>
            </a:r>
          </a:p>
        </p:txBody>
      </p:sp>
    </p:spTree>
    <p:extLst>
      <p:ext uri="{BB962C8B-B14F-4D97-AF65-F5344CB8AC3E}">
        <p14:creationId xmlns:p14="http://schemas.microsoft.com/office/powerpoint/2010/main" val="77952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92ECD2-3F23-4BEB-A161-791184ED079C}"/>
              </a:ext>
            </a:extLst>
          </p:cNvPr>
          <p:cNvSpPr txBox="1"/>
          <p:nvPr/>
        </p:nvSpPr>
        <p:spPr>
          <a:xfrm>
            <a:off x="474784" y="70491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Experimental2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CB1F8FC-5C95-450A-8485-AC4A1531D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2" y="2711387"/>
            <a:ext cx="5491536" cy="3673187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3B8DF614-8240-4417-BB36-44475DF0B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148" y="2711389"/>
            <a:ext cx="5491535" cy="367318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3C78D0-5332-47E3-BDED-3893E4AC77EA}"/>
              </a:ext>
            </a:extLst>
          </p:cNvPr>
          <p:cNvSpPr txBox="1">
            <a:spLocks/>
          </p:cNvSpPr>
          <p:nvPr/>
        </p:nvSpPr>
        <p:spPr>
          <a:xfrm>
            <a:off x="579226" y="2262735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Before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47786C-1807-4DA2-A4B7-B2CF3D2B7049}"/>
              </a:ext>
            </a:extLst>
          </p:cNvPr>
          <p:cNvSpPr txBox="1">
            <a:spLocks/>
          </p:cNvSpPr>
          <p:nvPr/>
        </p:nvSpPr>
        <p:spPr>
          <a:xfrm>
            <a:off x="6570784" y="2188428"/>
            <a:ext cx="2209800" cy="44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70185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8BADDD-5E9B-41A8-BA11-114753CE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0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Results2: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656B3-E903-4D3B-A195-4A87B2EE9A6E}"/>
              </a:ext>
            </a:extLst>
          </p:cNvPr>
          <p:cNvSpPr txBox="1"/>
          <p:nvPr/>
        </p:nvSpPr>
        <p:spPr>
          <a:xfrm>
            <a:off x="505691" y="11813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peptides number :  21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Number of matched peaks: 158</a:t>
            </a:r>
          </a:p>
          <a:p>
            <a:r>
              <a:rPr lang="en-US" sz="1400" dirty="0"/>
              <a:t>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ion	</a:t>
            </a:r>
            <a:r>
              <a:rPr lang="en-US" sz="1400" dirty="0" err="1"/>
              <a:t>theo.</a:t>
            </a:r>
            <a:r>
              <a:rPr lang="en-US" sz="1400" dirty="0"/>
              <a:t> m/z	observed m/z</a:t>
            </a:r>
          </a:p>
          <a:p>
            <a:r>
              <a:rPr lang="en-US" sz="1400" dirty="0"/>
              <a:t>y6++	2	354.637768620721	354.62188720703125</a:t>
            </a:r>
          </a:p>
          <a:p>
            <a:r>
              <a:rPr lang="en-US" sz="1400" dirty="0"/>
              <a:t>y3+	1	357.24963348757103	357.25189208984375</a:t>
            </a:r>
          </a:p>
          <a:p>
            <a:r>
              <a:rPr lang="en-US" sz="1400" dirty="0"/>
              <a:t>y6++	2	359.220018788771	359.2107849121094</a:t>
            </a:r>
          </a:p>
          <a:p>
            <a:r>
              <a:rPr lang="en-US" sz="1400" dirty="0"/>
              <a:t>y3+	1	361.244548487571	361.21759033203125</a:t>
            </a:r>
          </a:p>
          <a:p>
            <a:r>
              <a:rPr lang="en-US" sz="1400" dirty="0"/>
              <a:t>y3+	1	362.20341232807107	362.20599365234375</a:t>
            </a:r>
          </a:p>
          <a:p>
            <a:r>
              <a:rPr lang="en-US" sz="1400" dirty="0"/>
              <a:t>y3+	1	363.206054153771	363.2055969238281</a:t>
            </a:r>
          </a:p>
          <a:p>
            <a:r>
              <a:rPr lang="en-US" sz="1400" dirty="0"/>
              <a:t>y6++	2	366.719851804721	366.7204895019531</a:t>
            </a:r>
          </a:p>
          <a:p>
            <a:r>
              <a:rPr lang="en-US" sz="1400" dirty="0"/>
              <a:t>y6++	2	367.691959645221	367.568115234375</a:t>
            </a:r>
          </a:p>
          <a:p>
            <a:r>
              <a:rPr lang="en-US" sz="1400" dirty="0"/>
              <a:t>y7++	2	370.168181129271	370.2004699707031</a:t>
            </a:r>
          </a:p>
          <a:p>
            <a:r>
              <a:rPr lang="en-US" sz="1400" dirty="0"/>
              <a:t>y7++	2	372.224147391871	372.2222900390625</a:t>
            </a:r>
          </a:p>
          <a:p>
            <a:r>
              <a:rPr lang="en-US" sz="1400" dirty="0"/>
              <a:t>y7++	2	373.19558729617097	373.2035217285156</a:t>
            </a:r>
          </a:p>
          <a:p>
            <a:r>
              <a:rPr lang="en-US" sz="1400" dirty="0"/>
              <a:t>y3+	1	373.280933615171	373.2830810546875</a:t>
            </a:r>
          </a:p>
          <a:p>
            <a:r>
              <a:rPr lang="en-US" sz="1400" dirty="0"/>
              <a:t>y6++	2	373.700839280221	373.68951416015625</a:t>
            </a:r>
          </a:p>
          <a:p>
            <a:r>
              <a:rPr lang="en-US" sz="1400" dirty="0"/>
              <a:t>y7++	2	375.182479732371	375.1671447753906</a:t>
            </a:r>
          </a:p>
          <a:p>
            <a:r>
              <a:rPr lang="en-US" sz="1400" dirty="0"/>
              <a:t>y3+	1	375.23504642377105	375.23370361328125</a:t>
            </a:r>
          </a:p>
          <a:p>
            <a:r>
              <a:rPr lang="en-US" sz="1400" dirty="0"/>
              <a:t>y3+	1	376.19391026427104	376.1948547363281</a:t>
            </a:r>
          </a:p>
          <a:p>
            <a:r>
              <a:rPr lang="en-US" sz="1400" dirty="0"/>
              <a:t>y3+	1	377.166693232371	377.1595764160156</a:t>
            </a:r>
          </a:p>
          <a:p>
            <a:r>
              <a:rPr lang="en-US" sz="1400" dirty="0"/>
              <a:t>y7++	2	379.71140434402093	379.725830078125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9D1FD-46B7-41B9-86D2-CE5492B29691}"/>
              </a:ext>
            </a:extLst>
          </p:cNvPr>
          <p:cNvSpPr txBox="1"/>
          <p:nvPr/>
        </p:nvSpPr>
        <p:spPr>
          <a:xfrm>
            <a:off x="6449291" y="11813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y3+	1	385.255781487571	385.2546081542969</a:t>
            </a:r>
          </a:p>
          <a:p>
            <a:r>
              <a:rPr lang="en-US" sz="1400" dirty="0"/>
              <a:t>y4+	1	388.21906239187103	388.2173767089844</a:t>
            </a:r>
          </a:p>
          <a:p>
            <a:r>
              <a:rPr lang="en-US" sz="1400" dirty="0"/>
              <a:t>y7++	2	388.729262939721	388.7221374511719</a:t>
            </a:r>
          </a:p>
          <a:p>
            <a:r>
              <a:rPr lang="en-US" sz="1400" dirty="0"/>
              <a:t>y3+	1	390.209560328071	390.21484375</a:t>
            </a:r>
          </a:p>
          <a:p>
            <a:r>
              <a:rPr lang="en-US" sz="1400" dirty="0"/>
              <a:t>y3+	1	391.21220215377105	391.2197570800781</a:t>
            </a:r>
          </a:p>
          <a:p>
            <a:r>
              <a:rPr lang="en-US" sz="1400" dirty="0"/>
              <a:t>y3+	1	392.17106599427103	392.22943115234375</a:t>
            </a:r>
          </a:p>
          <a:p>
            <a:r>
              <a:rPr lang="en-US" sz="1400" dirty="0"/>
              <a:t>y7++	2	396.22414739187104	396.24542236328125</a:t>
            </a:r>
          </a:p>
          <a:p>
            <a:r>
              <a:rPr lang="en-US" sz="1400" dirty="0"/>
              <a:t>y7++	2	396.73434793972103	396.7183532714844</a:t>
            </a:r>
          </a:p>
          <a:p>
            <a:r>
              <a:rPr lang="en-US" sz="1400" dirty="0"/>
              <a:t>y3+	1	397.255781487571	397.2138366699219</a:t>
            </a:r>
          </a:p>
          <a:p>
            <a:r>
              <a:rPr lang="en-US" sz="1400" dirty="0"/>
              <a:t>y7++	2	401.23451492377103	401.2210998535156</a:t>
            </a:r>
          </a:p>
          <a:p>
            <a:r>
              <a:rPr lang="en-US" sz="1400" dirty="0"/>
              <a:t>y3+	1	402.24594545567106	402.2311096191406</a:t>
            </a:r>
          </a:p>
          <a:p>
            <a:r>
              <a:rPr lang="en-US" sz="1400" dirty="0"/>
              <a:t>y7++	2	402.73603336852096	402.7364196777344</a:t>
            </a:r>
          </a:p>
          <a:p>
            <a:r>
              <a:rPr lang="en-US" sz="1400" dirty="0"/>
              <a:t>y7++	2	403.16415073237096	403.2044372558594</a:t>
            </a:r>
          </a:p>
          <a:p>
            <a:r>
              <a:rPr lang="en-US" sz="1400" dirty="0"/>
              <a:t>y4+	1	403.229961423771	403.2286376953125</a:t>
            </a:r>
          </a:p>
          <a:p>
            <a:r>
              <a:rPr lang="en-US" sz="1400" dirty="0"/>
              <a:t>y6++	2	403.74082990782097	403.7321472167969</a:t>
            </a:r>
          </a:p>
          <a:p>
            <a:r>
              <a:rPr lang="en-US" sz="1400" dirty="0"/>
              <a:t>y3+	1	411.2238134237711	411.2103576660156</a:t>
            </a:r>
          </a:p>
          <a:p>
            <a:r>
              <a:rPr lang="en-US" sz="1400" dirty="0"/>
              <a:t>y4+	1	416.250362519471	416.25738525390625</a:t>
            </a:r>
          </a:p>
          <a:p>
            <a:r>
              <a:rPr lang="en-US" sz="1400" dirty="0"/>
              <a:t>y7++	2	417.21685385997097	417.21624755859375</a:t>
            </a:r>
          </a:p>
          <a:p>
            <a:r>
              <a:rPr lang="en-US" sz="1400" dirty="0"/>
              <a:t>y7++	2	418.21579925687104	418.2167663574219</a:t>
            </a:r>
          </a:p>
          <a:p>
            <a:r>
              <a:rPr lang="en-US" sz="1400" dirty="0"/>
              <a:t>y4+	1	419.22487642377104	419.225341796875</a:t>
            </a:r>
          </a:p>
          <a:p>
            <a:r>
              <a:rPr lang="en-US" sz="1400" dirty="0"/>
              <a:t>y8++	2	419.702388272821	419.7215881347656</a:t>
            </a:r>
          </a:p>
          <a:p>
            <a:r>
              <a:rPr lang="en-US" sz="1400" dirty="0"/>
              <a:t>y8++	2	423.2274189237709	423.22454833984375</a:t>
            </a:r>
          </a:p>
          <a:p>
            <a:r>
              <a:rPr lang="en-US" sz="1400" dirty="0"/>
              <a:t>y7++	2	423.741315900421	423.74224853515625</a:t>
            </a:r>
          </a:p>
          <a:p>
            <a:r>
              <a:rPr lang="en-US" sz="1400" dirty="0"/>
              <a:t>y4+	1	424.186048121871	424.2098693847656</a:t>
            </a:r>
          </a:p>
          <a:p>
            <a:r>
              <a:rPr lang="en-US" sz="1400" dirty="0"/>
              <a:t>y8++	2	429.737619471621	429.7433166503906</a:t>
            </a:r>
          </a:p>
        </p:txBody>
      </p:sp>
    </p:spTree>
    <p:extLst>
      <p:ext uri="{BB962C8B-B14F-4D97-AF65-F5344CB8AC3E}">
        <p14:creationId xmlns:p14="http://schemas.microsoft.com/office/powerpoint/2010/main" val="111084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8FF998-76DC-4349-8FC4-E3E4B126EF03}"/>
              </a:ext>
            </a:extLst>
          </p:cNvPr>
          <p:cNvSpPr txBox="1"/>
          <p:nvPr/>
        </p:nvSpPr>
        <p:spPr>
          <a:xfrm>
            <a:off x="471055" y="807499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y8++	2	431.724511907821	431.7229919433594</a:t>
            </a:r>
          </a:p>
          <a:p>
            <a:r>
              <a:rPr lang="en-US" sz="1400" dirty="0"/>
              <a:t>y8++	2	432.245277519471	432.248046875</a:t>
            </a:r>
          </a:p>
          <a:p>
            <a:r>
              <a:rPr lang="en-US" sz="1400" dirty="0"/>
              <a:t>y3+	1	440.2364433918711	440.23773193359375</a:t>
            </a:r>
          </a:p>
          <a:p>
            <a:r>
              <a:rPr lang="en-US" sz="1400" dirty="0"/>
              <a:t>y4+	1	447.231024423771	447.23760986328125</a:t>
            </a:r>
          </a:p>
          <a:p>
            <a:r>
              <a:rPr lang="en-US" sz="1400" dirty="0"/>
              <a:t>y8++	2	451.26241548017094	451.2735290527344</a:t>
            </a:r>
          </a:p>
          <a:p>
            <a:r>
              <a:rPr lang="en-US" sz="1400" dirty="0"/>
              <a:t>y7++	2	453.275037051371	453.284912109375</a:t>
            </a:r>
          </a:p>
          <a:p>
            <a:r>
              <a:rPr lang="en-US" sz="1400" dirty="0"/>
              <a:t>y4+	1	460.258818377071	460.2525939941406</a:t>
            </a:r>
          </a:p>
          <a:p>
            <a:r>
              <a:rPr lang="en-US" sz="1400" dirty="0"/>
              <a:t>y8++	2	460.74544450352107	460.7662658691406</a:t>
            </a:r>
          </a:p>
          <a:p>
            <a:r>
              <a:rPr lang="en-US" sz="1400" dirty="0"/>
              <a:t>y4+	1	462.29222771087103	462.2787170410156</a:t>
            </a:r>
          </a:p>
          <a:p>
            <a:r>
              <a:rPr lang="en-US" sz="1400" dirty="0"/>
              <a:t>y9++	2	466.7434335035209	466.7377624511719</a:t>
            </a:r>
          </a:p>
          <a:p>
            <a:r>
              <a:rPr lang="en-US" sz="1400" dirty="0"/>
              <a:t>y9++	2	468.228770384471	468.25750732421875</a:t>
            </a:r>
          </a:p>
          <a:p>
            <a:r>
              <a:rPr lang="en-US" sz="1400" dirty="0"/>
              <a:t>y4+	1	472.287810647071	472.28338623046875</a:t>
            </a:r>
          </a:p>
          <a:p>
            <a:r>
              <a:rPr lang="en-US" sz="1400" dirty="0"/>
              <a:t>y8++	2	474.75783143232104	474.735107421875</a:t>
            </a:r>
          </a:p>
          <a:p>
            <a:r>
              <a:rPr lang="en-US" sz="1400" dirty="0"/>
              <a:t>y8++	2	474.76872206732105	474.75189208984375</a:t>
            </a:r>
          </a:p>
          <a:p>
            <a:r>
              <a:rPr lang="en-US" sz="1400" dirty="0"/>
              <a:t>y8++	2	476.698357875921	476.73992919921875</a:t>
            </a:r>
          </a:p>
          <a:p>
            <a:r>
              <a:rPr lang="en-US" sz="1400" dirty="0"/>
              <a:t>y4+	1	479.203095153771	479.24114990234375</a:t>
            </a:r>
          </a:p>
          <a:p>
            <a:r>
              <a:rPr lang="en-US" sz="1400" dirty="0"/>
              <a:t>y8++	2	481.254787980171	481.25634765625</a:t>
            </a:r>
          </a:p>
          <a:p>
            <a:r>
              <a:rPr lang="en-US" sz="1400" dirty="0"/>
              <a:t>y9++	2	488.266544083271	488.2648620605469</a:t>
            </a:r>
          </a:p>
          <a:p>
            <a:r>
              <a:rPr lang="en-US" sz="1400" dirty="0"/>
              <a:t>y5+	1	489.26674161517104	489.271484375</a:t>
            </a:r>
          </a:p>
          <a:p>
            <a:r>
              <a:rPr lang="en-US" sz="1400" dirty="0"/>
              <a:t>y4+	1	489.27797461517105	489.29541015625</a:t>
            </a:r>
          </a:p>
          <a:p>
            <a:r>
              <a:rPr lang="en-US" sz="1400" dirty="0"/>
              <a:t>y8++	2	490.751061003521	490.75286865234375</a:t>
            </a:r>
          </a:p>
          <a:p>
            <a:r>
              <a:rPr lang="en-US" sz="1400" dirty="0"/>
              <a:t>y4+	1	491.264632408971	491.2537841796875</a:t>
            </a:r>
          </a:p>
          <a:p>
            <a:r>
              <a:rPr lang="en-US" sz="1400" dirty="0"/>
              <a:t>y4+	1	492.193637391871	492.0401916503906</a:t>
            </a:r>
          </a:p>
          <a:p>
            <a:r>
              <a:rPr lang="en-US" sz="1400" dirty="0"/>
              <a:t>y4+	1	504.321418632271	504.2836608886719</a:t>
            </a:r>
          </a:p>
          <a:p>
            <a:r>
              <a:rPr lang="en-US" sz="1400" dirty="0"/>
              <a:t>y4+	1	510.2922277108711	510.2824401855469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D4BA0-AA30-4685-982B-B132370DCA18}"/>
              </a:ext>
            </a:extLst>
          </p:cNvPr>
          <p:cNvSpPr txBox="1"/>
          <p:nvPr/>
        </p:nvSpPr>
        <p:spPr>
          <a:xfrm>
            <a:off x="6470073" y="807499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y4+	1	510.33984583847104	510.3039855957031</a:t>
            </a:r>
          </a:p>
          <a:p>
            <a:r>
              <a:rPr lang="en-US" sz="1400" dirty="0"/>
              <a:t>y5+	1	515.318776806571	515.289306640625</a:t>
            </a:r>
          </a:p>
          <a:p>
            <a:r>
              <a:rPr lang="en-US" sz="1400" dirty="0"/>
              <a:t>y5+	1	516.314025774671	516.3099365234375</a:t>
            </a:r>
          </a:p>
          <a:p>
            <a:r>
              <a:rPr lang="en-US" sz="1400" dirty="0"/>
              <a:t>y9++	2	517.7669085992211	517.7671508789062</a:t>
            </a:r>
          </a:p>
          <a:p>
            <a:r>
              <a:rPr lang="en-US" sz="1400" dirty="0"/>
              <a:t>y9++	2	522.777276131121	522.8037109375</a:t>
            </a:r>
          </a:p>
          <a:p>
            <a:r>
              <a:rPr lang="en-US" sz="1400" dirty="0"/>
              <a:t>y9++	2	532.794080123721	532.7967529296875</a:t>
            </a:r>
          </a:p>
          <a:p>
            <a:r>
              <a:rPr lang="en-US" sz="1400" dirty="0"/>
              <a:t>y9++	2	533.2403900513709	533.2760009765625</a:t>
            </a:r>
          </a:p>
          <a:p>
            <a:r>
              <a:rPr lang="en-US" sz="1400" dirty="0"/>
              <a:t>y9++	2	537.7968201556209	537.7902221679688</a:t>
            </a:r>
          </a:p>
          <a:p>
            <a:r>
              <a:rPr lang="en-US" sz="1400" dirty="0"/>
              <a:t>y5+	1	539.2129922813709	539.2802734375</a:t>
            </a:r>
          </a:p>
          <a:p>
            <a:r>
              <a:rPr lang="en-US" sz="1400" dirty="0"/>
              <a:t>y10++	2	539.771136528021	539.7825927734375</a:t>
            </a:r>
          </a:p>
          <a:p>
            <a:r>
              <a:rPr lang="en-US" sz="1400" dirty="0"/>
              <a:t>y10++	2	546.277640647071	546.2957763671875</a:t>
            </a:r>
          </a:p>
          <a:p>
            <a:r>
              <a:rPr lang="en-US" sz="1400" dirty="0"/>
              <a:t>y9++	2	548.3029292108711	548.2838745117188</a:t>
            </a:r>
          </a:p>
          <a:p>
            <a:r>
              <a:rPr lang="en-US" sz="1400" dirty="0"/>
              <a:t>y5+	1	549.324256870371	549.2398681640625</a:t>
            </a:r>
          </a:p>
          <a:p>
            <a:r>
              <a:rPr lang="en-US" sz="1400" dirty="0"/>
              <a:t>y4+	1	553.320507742771	553.2927856445312</a:t>
            </a:r>
          </a:p>
          <a:p>
            <a:r>
              <a:rPr lang="en-US" sz="1400" dirty="0"/>
              <a:t>y5+	1	560.3150887746709	560.3096313476562</a:t>
            </a:r>
          </a:p>
          <a:p>
            <a:r>
              <a:rPr lang="en-US" sz="1400" dirty="0"/>
              <a:t>y5+	1	567.313691806571	567.3015747070312</a:t>
            </a:r>
          </a:p>
          <a:p>
            <a:r>
              <a:rPr lang="en-US" sz="1400" dirty="0"/>
              <a:t>y5+	1	567.361309934171	567.6121215820312</a:t>
            </a:r>
          </a:p>
          <a:p>
            <a:r>
              <a:rPr lang="en-US" sz="1400" dirty="0"/>
              <a:t>y5+	1	571.356224934171	571.798583984375</a:t>
            </a:r>
          </a:p>
          <a:p>
            <a:r>
              <a:rPr lang="en-US" sz="1400" dirty="0"/>
              <a:t>y10++	2	576.310094703471	576.2896118164062</a:t>
            </a:r>
          </a:p>
          <a:p>
            <a:r>
              <a:rPr lang="en-US" sz="1400" dirty="0"/>
              <a:t>y10++	2	579.798740226821	579.8057250976562</a:t>
            </a:r>
          </a:p>
          <a:p>
            <a:r>
              <a:rPr lang="en-US" sz="1400" dirty="0"/>
              <a:t>y10++	2	583.764229663021	583.78515625</a:t>
            </a:r>
          </a:p>
          <a:p>
            <a:r>
              <a:rPr lang="en-US" sz="1400" dirty="0"/>
              <a:t>y10++	2	588.320659767271	588.2942504882812</a:t>
            </a:r>
          </a:p>
          <a:p>
            <a:r>
              <a:rPr lang="en-US" sz="1400" dirty="0"/>
              <a:t>y5+	1	590.325653838471	590.2985229492188</a:t>
            </a:r>
          </a:p>
          <a:p>
            <a:r>
              <a:rPr lang="en-US" sz="1400" dirty="0"/>
              <a:t>y5+	1	597.317730600371	597.3182373046875</a:t>
            </a:r>
          </a:p>
          <a:p>
            <a:r>
              <a:rPr lang="en-US" sz="1400" dirty="0"/>
              <a:t>y11++	2	604.292433639671	604.3301391601562</a:t>
            </a:r>
          </a:p>
        </p:txBody>
      </p:sp>
    </p:spTree>
    <p:extLst>
      <p:ext uri="{BB962C8B-B14F-4D97-AF65-F5344CB8AC3E}">
        <p14:creationId xmlns:p14="http://schemas.microsoft.com/office/powerpoint/2010/main" val="10316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78B890-D7DB-4B97-BD7C-7DD177A1BF0A}"/>
              </a:ext>
            </a:extLst>
          </p:cNvPr>
          <p:cNvSpPr txBox="1"/>
          <p:nvPr/>
        </p:nvSpPr>
        <p:spPr>
          <a:xfrm>
            <a:off x="415636" y="282175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y5+	1	604.3486967598709	604.6484375</a:t>
            </a:r>
          </a:p>
          <a:p>
            <a:r>
              <a:rPr lang="en-US" sz="1400" dirty="0"/>
              <a:t>y5+	1	605.304189742771	605.3163452148438</a:t>
            </a:r>
          </a:p>
          <a:p>
            <a:r>
              <a:rPr lang="en-US" sz="1400" dirty="0"/>
              <a:t>y5+	1	607.220581551371	607.309814453125</a:t>
            </a:r>
          </a:p>
          <a:p>
            <a:r>
              <a:rPr lang="en-US" sz="1400" dirty="0"/>
              <a:t>y11++	2	610.7989377587211	610.8375854492188</a:t>
            </a:r>
          </a:p>
          <a:p>
            <a:r>
              <a:rPr lang="en-US" sz="1400" dirty="0"/>
              <a:t>y10++	2	616.8323853225211	616.98193359375</a:t>
            </a:r>
          </a:p>
          <a:p>
            <a:r>
              <a:rPr lang="en-US" sz="1400" dirty="0"/>
              <a:t>y6+	1	617.325319870371	616.998779296875</a:t>
            </a:r>
          </a:p>
          <a:p>
            <a:r>
              <a:rPr lang="en-US" sz="1400" dirty="0"/>
              <a:t>y5+	1	617.4054829831709	617.3155517578125</a:t>
            </a:r>
          </a:p>
          <a:p>
            <a:r>
              <a:rPr lang="en-US" sz="1400" dirty="0"/>
              <a:t>y11++	2	619.8261092832211	619.9581909179688</a:t>
            </a:r>
          </a:p>
          <a:p>
            <a:r>
              <a:rPr lang="en-US" sz="1400" dirty="0"/>
              <a:t>y6+	1	626.2450214408709	626.2948608398438</a:t>
            </a:r>
          </a:p>
          <a:p>
            <a:r>
              <a:rPr lang="en-US" sz="1400" dirty="0"/>
              <a:t>y11++	2	629.332947370371	629.3197631835938</a:t>
            </a:r>
          </a:p>
          <a:p>
            <a:r>
              <a:rPr lang="en-US" sz="1400" dirty="0"/>
              <a:t>y11++	2	640.785693758721	640.823974609375</a:t>
            </a:r>
          </a:p>
          <a:p>
            <a:r>
              <a:rPr lang="en-US" sz="1400" dirty="0"/>
              <a:t>y11++	2	645.342123862971	645.3499145507812</a:t>
            </a:r>
          </a:p>
          <a:p>
            <a:r>
              <a:rPr lang="en-US" sz="1400" dirty="0"/>
              <a:t>y12++	2	648.336841331071	648.314697265625</a:t>
            </a:r>
          </a:p>
          <a:p>
            <a:r>
              <a:rPr lang="en-US" sz="1400" dirty="0"/>
              <a:t>y5+	1	650.373271966071	650.3388671875</a:t>
            </a:r>
          </a:p>
          <a:p>
            <a:r>
              <a:rPr lang="en-US" sz="1400" dirty="0"/>
              <a:t>y6+	1	654.393339093671	654.3375244140625</a:t>
            </a:r>
          </a:p>
          <a:p>
            <a:r>
              <a:rPr lang="en-US" sz="1400" dirty="0"/>
              <a:t>y12++	2	654.816273251321	654.8448486328125</a:t>
            </a:r>
          </a:p>
          <a:p>
            <a:r>
              <a:rPr lang="en-US" sz="1400" dirty="0"/>
              <a:t>y6+	1	661.362767997971	661.358642578125</a:t>
            </a:r>
          </a:p>
          <a:p>
            <a:r>
              <a:rPr lang="en-US" sz="1400" dirty="0"/>
              <a:t>y6+	1	662.325653838471	662.345458984375</a:t>
            </a:r>
          </a:p>
          <a:p>
            <a:r>
              <a:rPr lang="en-US" sz="1400" dirty="0"/>
              <a:t>y6+	1	663.367185061771	662.9490966796875</a:t>
            </a:r>
          </a:p>
          <a:p>
            <a:r>
              <a:rPr lang="en-US" sz="1400" dirty="0"/>
              <a:t>y6+	1	663.3824400617709	663.6763305664062</a:t>
            </a:r>
          </a:p>
          <a:p>
            <a:r>
              <a:rPr lang="en-US" sz="1400" dirty="0"/>
              <a:t>y6+	1	664.366456029871	664.582275390625</a:t>
            </a:r>
          </a:p>
          <a:p>
            <a:r>
              <a:rPr lang="en-US" sz="1400" dirty="0"/>
              <a:t>y12++	2	667.3409699341711	667.33154296875</a:t>
            </a:r>
          </a:p>
          <a:p>
            <a:r>
              <a:rPr lang="en-US" sz="1400" dirty="0"/>
              <a:t>y6+	1	672.4039041574711	672.4329833984375</a:t>
            </a:r>
          </a:p>
          <a:p>
            <a:r>
              <a:rPr lang="en-US" sz="1400" dirty="0"/>
              <a:t>y11++	2	673.3744174979711	673.435791015625</a:t>
            </a:r>
          </a:p>
          <a:p>
            <a:r>
              <a:rPr lang="en-US" sz="1400" dirty="0"/>
              <a:t>y12++	2	673.852855910821	674.0125122070312</a:t>
            </a:r>
          </a:p>
          <a:p>
            <a:r>
              <a:rPr lang="en-US" sz="1400" dirty="0"/>
              <a:t>y13++	2	691.8528559108211	691.9119873046875</a:t>
            </a:r>
          </a:p>
          <a:p>
            <a:r>
              <a:rPr lang="en-US" sz="1400" dirty="0"/>
              <a:t>y12++	2	697.327725934171	697.341064453125</a:t>
            </a:r>
          </a:p>
          <a:p>
            <a:r>
              <a:rPr lang="en-US" sz="1400" dirty="0"/>
              <a:t>y6+	1	708.268260774671	708.5809936523438</a:t>
            </a:r>
          </a:p>
          <a:p>
            <a:r>
              <a:rPr lang="en-US" sz="1400" dirty="0"/>
              <a:t>y12++	2	710.864612013921	710.87109375</a:t>
            </a: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F3428-5827-4547-A783-8558B92A55E0}"/>
              </a:ext>
            </a:extLst>
          </p:cNvPr>
          <p:cNvSpPr txBox="1"/>
          <p:nvPr/>
        </p:nvSpPr>
        <p:spPr>
          <a:xfrm>
            <a:off x="6511636" y="110168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y13++	2	716.8751770777211	716.9029541015625</a:t>
            </a:r>
          </a:p>
          <a:p>
            <a:r>
              <a:rPr lang="en-US" sz="1200" dirty="0"/>
              <a:t>y6+	1	717.4327611107709	717.40478515625</a:t>
            </a:r>
          </a:p>
          <a:p>
            <a:r>
              <a:rPr lang="en-US" sz="1200" dirty="0"/>
              <a:t>y14++	2	718.845562378921	718.8451538085938</a:t>
            </a:r>
          </a:p>
          <a:p>
            <a:r>
              <a:rPr lang="en-US" sz="1200" dirty="0"/>
              <a:t>y12++	2	730.3958815936711	730.3434448242188</a:t>
            </a:r>
          </a:p>
          <a:p>
            <a:r>
              <a:rPr lang="en-US" sz="1200" dirty="0"/>
              <a:t>y13++	2	730.874320006521	730.9019165039062</a:t>
            </a:r>
          </a:p>
          <a:p>
            <a:r>
              <a:rPr lang="en-US" sz="1200" dirty="0"/>
              <a:t>y6+	1	732.4324271426709	732.3825073242188</a:t>
            </a:r>
          </a:p>
          <a:p>
            <a:r>
              <a:rPr lang="en-US" sz="1200" dirty="0"/>
              <a:t>y6+	1	734.376642823671	734.3717041015625</a:t>
            </a:r>
          </a:p>
          <a:p>
            <a:r>
              <a:rPr lang="en-US" sz="1200" dirty="0"/>
              <a:t>y7+	1	743.441018316971	743.4705200195312</a:t>
            </a:r>
          </a:p>
          <a:p>
            <a:r>
              <a:rPr lang="en-US" sz="1200" dirty="0"/>
              <a:t>y7+	1	745.383898125571	745.880126953125</a:t>
            </a:r>
          </a:p>
          <a:p>
            <a:r>
              <a:rPr lang="en-US" sz="1200" dirty="0"/>
              <a:t>y6+	1	746.3944020936709	746.3609619140625</a:t>
            </a:r>
          </a:p>
          <a:p>
            <a:r>
              <a:rPr lang="en-US" sz="1200" dirty="0"/>
              <a:t>y13++	2	753.869758109621	753.8801879882812</a:t>
            </a:r>
          </a:p>
          <a:p>
            <a:r>
              <a:rPr lang="en-US" sz="1200" dirty="0"/>
              <a:t>y15++	2	754.3641194586711	754.3821411132812</a:t>
            </a:r>
          </a:p>
          <a:p>
            <a:r>
              <a:rPr lang="en-US" sz="1200" dirty="0"/>
              <a:t>y7+	1	758.415532221271	758.4220581054688</a:t>
            </a:r>
          </a:p>
          <a:p>
            <a:r>
              <a:rPr lang="en-US" sz="1200" dirty="0"/>
              <a:t>y14++	2	774.3886491574711	774.3404541015625</a:t>
            </a:r>
          </a:p>
          <a:p>
            <a:r>
              <a:rPr lang="en-US" sz="1200" dirty="0"/>
              <a:t>y7+	1	776.451249412671	776.3728637695312</a:t>
            </a:r>
          </a:p>
          <a:p>
            <a:r>
              <a:rPr lang="en-US" sz="1200" dirty="0"/>
              <a:t>y16++	2	789.8826765384212	789.4398803710938</a:t>
            </a:r>
          </a:p>
          <a:p>
            <a:r>
              <a:rPr lang="en-US" sz="1200" dirty="0"/>
              <a:t>y7+	1	791.4410183169709	791.373291015625</a:t>
            </a:r>
          </a:p>
          <a:p>
            <a:r>
              <a:rPr lang="en-US" sz="1200" dirty="0"/>
              <a:t>y7+	1	792.4614194126709	792.4056396484375</a:t>
            </a:r>
          </a:p>
          <a:p>
            <a:r>
              <a:rPr lang="en-US" sz="1200" dirty="0"/>
              <a:t>y7+	1	801.461753380771	801.9302978515625</a:t>
            </a:r>
          </a:p>
          <a:p>
            <a:r>
              <a:rPr lang="en-US" sz="1200" dirty="0"/>
              <a:t>y14++	2	804.408527150071	804.3825073242188</a:t>
            </a:r>
          </a:p>
          <a:p>
            <a:r>
              <a:rPr lang="en-US" sz="1200" dirty="0"/>
              <a:t>y7+	1	804.4647902702709	804.8838500976562</a:t>
            </a:r>
          </a:p>
          <a:p>
            <a:r>
              <a:rPr lang="en-US" sz="1200" dirty="0"/>
              <a:t>y7+	1	805.321024997971	805.3848266601562</a:t>
            </a:r>
          </a:p>
          <a:p>
            <a:r>
              <a:rPr lang="en-US" sz="1200" dirty="0"/>
              <a:t>y6+	1	806.474383348871	806.4027709960938</a:t>
            </a:r>
          </a:p>
          <a:p>
            <a:r>
              <a:rPr lang="en-US" sz="1200" dirty="0"/>
              <a:t>y14++	2	819.390668554371	819.383056640625</a:t>
            </a:r>
          </a:p>
          <a:p>
            <a:r>
              <a:rPr lang="en-US" sz="1200" dirty="0"/>
              <a:t>y15++	2	830.9306813329212	830.9421997070312</a:t>
            </a:r>
          </a:p>
          <a:p>
            <a:r>
              <a:rPr lang="en-US" sz="1200" dirty="0"/>
              <a:t>y7+	1	833.4264312531709	833.4275512695312</a:t>
            </a:r>
          </a:p>
          <a:p>
            <a:r>
              <a:rPr lang="en-US" sz="1200" dirty="0"/>
              <a:t>y8+	1	838.397500078871	838.6889038085938</a:t>
            </a:r>
          </a:p>
          <a:p>
            <a:r>
              <a:rPr lang="en-US" sz="1200" dirty="0"/>
              <a:t>y8+	1	863.483278572171	863.8779296875</a:t>
            </a:r>
          </a:p>
          <a:p>
            <a:r>
              <a:rPr lang="en-US" sz="1200" dirty="0"/>
              <a:t>y16++	2	887.9521454286212	887.5245971679688</a:t>
            </a:r>
          </a:p>
          <a:p>
            <a:r>
              <a:rPr lang="en-US" sz="1200" dirty="0"/>
              <a:t>y16++	2	909.9563733574211	909.9730224609375</a:t>
            </a:r>
          </a:p>
          <a:p>
            <a:r>
              <a:rPr lang="en-US" sz="1200" dirty="0"/>
              <a:t>y8+	1	920.483612540271	920.8834228515625</a:t>
            </a:r>
          </a:p>
          <a:p>
            <a:r>
              <a:rPr lang="en-US" sz="1200" dirty="0"/>
              <a:t>y8+	1	948.5083863978709	948.4022827148438</a:t>
            </a:r>
          </a:p>
          <a:p>
            <a:r>
              <a:rPr lang="en-US" sz="1200" dirty="0"/>
              <a:t>y8+	1	948.5301676678711	948.9500732421875</a:t>
            </a:r>
          </a:p>
          <a:p>
            <a:r>
              <a:rPr lang="en-US" sz="1200" dirty="0"/>
              <a:t>y17++	2	956.4816015402712	956.4501342773438</a:t>
            </a:r>
          </a:p>
          <a:p>
            <a:r>
              <a:rPr lang="en-US" sz="1200" dirty="0"/>
              <a:t>y17++	2	978.4858294690711	978.970703125</a:t>
            </a:r>
          </a:p>
          <a:p>
            <a:r>
              <a:rPr lang="en-US" sz="1200" dirty="0"/>
              <a:t>y9+	1	1074.586363844471	1074.466552734375</a:t>
            </a:r>
          </a:p>
        </p:txBody>
      </p:sp>
    </p:spTree>
    <p:extLst>
      <p:ext uri="{BB962C8B-B14F-4D97-AF65-F5344CB8AC3E}">
        <p14:creationId xmlns:p14="http://schemas.microsoft.com/office/powerpoint/2010/main" val="14946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11349</Words>
  <Application>Microsoft Office PowerPoint</Application>
  <PresentationFormat>Widescreen</PresentationFormat>
  <Paragraphs>1595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Results2:</vt:lpstr>
      <vt:lpstr>PowerPoint Presentation</vt:lpstr>
      <vt:lpstr>PowerPoint Presentation</vt:lpstr>
      <vt:lpstr>PowerPoint Presentation</vt:lpstr>
      <vt:lpstr>Results3:</vt:lpstr>
      <vt:lpstr>PowerPoint Presentation</vt:lpstr>
      <vt:lpstr>PowerPoint Presentation</vt:lpstr>
      <vt:lpstr>PowerPoint Presentation</vt:lpstr>
      <vt:lpstr>Results4:</vt:lpstr>
      <vt:lpstr>PowerPoint Presentation</vt:lpstr>
      <vt:lpstr>PowerPoint Presentation</vt:lpstr>
      <vt:lpstr>PowerPoint Presentation</vt:lpstr>
      <vt:lpstr>Results5:</vt:lpstr>
      <vt:lpstr>PowerPoint Presentation</vt:lpstr>
      <vt:lpstr>PowerPoint Presentation</vt:lpstr>
      <vt:lpstr>PowerPoint Presentation</vt:lpstr>
      <vt:lpstr>Results6:</vt:lpstr>
      <vt:lpstr>PowerPoint Presentation</vt:lpstr>
      <vt:lpstr>PowerPoint Presentation</vt:lpstr>
      <vt:lpstr>PowerPoint Presentation</vt:lpstr>
      <vt:lpstr>Results7:</vt:lpstr>
      <vt:lpstr>PowerPoint Presentation</vt:lpstr>
      <vt:lpstr>PowerPoint Presentation</vt:lpstr>
      <vt:lpstr>PowerPoint Presentation</vt:lpstr>
      <vt:lpstr>Results8:</vt:lpstr>
      <vt:lpstr>PowerPoint Presentation</vt:lpstr>
      <vt:lpstr>PowerPoint Presentation</vt:lpstr>
      <vt:lpstr>PowerPoint Presentation</vt:lpstr>
      <vt:lpstr>Results9:</vt:lpstr>
      <vt:lpstr>PowerPoint Presentation</vt:lpstr>
      <vt:lpstr>PowerPoint Presentation</vt:lpstr>
      <vt:lpstr>PowerPoint Presentation</vt:lpstr>
      <vt:lpstr>Results10: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 20333403</dc:creator>
  <cp:lastModifiedBy>Abdulrahman 20333403</cp:lastModifiedBy>
  <cp:revision>2</cp:revision>
  <dcterms:created xsi:type="dcterms:W3CDTF">2022-01-07T23:03:24Z</dcterms:created>
  <dcterms:modified xsi:type="dcterms:W3CDTF">2022-01-08T14:19:41Z</dcterms:modified>
</cp:coreProperties>
</file>