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9b0208b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9b0208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9b0208b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9b0208b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КУРСОВА РОБОТА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26675" y="2487350"/>
            <a:ext cx="82221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 дисципліни: «Основи програмування та алгоритмічні мови»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100650" y="3847550"/>
            <a:ext cx="36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Виконав студент 25 группи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Конопльов Богдан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ПОСТАНОВКА ЗАДАЧІ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401200"/>
            <a:ext cx="85206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Дивовижний острів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Якось на уроці географії Розумник почув про незвичайний острів, що має форму круга: посередині острова височіє скеля, а населення живе у хижах уздовж периметра острова і через прямовисність скелі може пересуватися від хижі до хижі також виключно по периметрі. Для зручності вважатимемо, що периметр острова розбито на кілька однакових частин, які умовно назвемо секторами, і з однієї такої частини в сусідню можна перейти рівно за хвилину. У деяких секторах розташовано по хижі (але не більш ніж одна хижа в секторі). Визначте, за який час можна подолати відстань між парою найвіддаленіших хиж на острові.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</a:rPr>
              <a:t>ВХІДНІ ДАНІ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У першому рядку вхідного файлу вказано два натуральних числа </a:t>
            </a:r>
            <a:r>
              <a:rPr i="1" lang="ru" sz="1400">
                <a:solidFill>
                  <a:srgbClr val="000000"/>
                </a:solidFill>
              </a:rPr>
              <a:t>n</a:t>
            </a:r>
            <a:r>
              <a:rPr lang="ru" sz="1400">
                <a:solidFill>
                  <a:srgbClr val="000000"/>
                </a:solidFill>
              </a:rPr>
              <a:t> та </a:t>
            </a:r>
            <a:r>
              <a:rPr i="1" lang="ru" sz="1400">
                <a:solidFill>
                  <a:srgbClr val="000000"/>
                </a:solidFill>
              </a:rPr>
              <a:t>h</a:t>
            </a:r>
            <a:r>
              <a:rPr lang="ru" sz="1400">
                <a:solidFill>
                  <a:srgbClr val="000000"/>
                </a:solidFill>
              </a:rPr>
              <a:t> — кількість секторів та хиж на острові відповідно. Відомо, що 2 ⩽ </a:t>
            </a:r>
            <a:r>
              <a:rPr i="1" lang="ru" sz="1400">
                <a:solidFill>
                  <a:srgbClr val="000000"/>
                </a:solidFill>
              </a:rPr>
              <a:t>h</a:t>
            </a:r>
            <a:r>
              <a:rPr lang="ru" sz="1400">
                <a:solidFill>
                  <a:srgbClr val="000000"/>
                </a:solidFill>
              </a:rPr>
              <a:t> ⩽ </a:t>
            </a:r>
            <a:r>
              <a:rPr i="1" lang="ru" sz="1400">
                <a:solidFill>
                  <a:srgbClr val="000000"/>
                </a:solidFill>
              </a:rPr>
              <a:t>n</a:t>
            </a:r>
            <a:r>
              <a:rPr lang="ru" sz="1400">
                <a:solidFill>
                  <a:srgbClr val="000000"/>
                </a:solidFill>
              </a:rPr>
              <a:t> ⩽ 500 000. Сектори нумеровано числами від 1 до </a:t>
            </a:r>
            <a:r>
              <a:rPr i="1" lang="ru" sz="1400">
                <a:solidFill>
                  <a:srgbClr val="000000"/>
                </a:solidFill>
              </a:rPr>
              <a:t>n</a:t>
            </a:r>
            <a:r>
              <a:rPr lang="ru" sz="1400">
                <a:solidFill>
                  <a:srgbClr val="000000"/>
                </a:solidFill>
              </a:rPr>
              <a:t> у тому порядку, в якому вони йдуть на острові (при цьому сектори з номерами 1 та n замикають коло і також є сусідніми). У другому рядку в порядку зростання вказано номери секторів, у яких є хижі.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</a:rPr>
              <a:t>ВИХІДНІ ДАНІ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У вихідний файл виведіть єдине число — відстань між двома найвіддаленішими хижами острова, тобто час у хвилинах, за який можна дійти від однієї з цих хиж до іншої.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83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ДЯКУЮ ЗА УВАГУ</a:t>
            </a:r>
            <a:endParaRPr b="1"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