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ry Bodán" initials="HB" lastIdx="1" clrIdx="0">
    <p:extLst>
      <p:ext uri="{19B8F6BF-5375-455C-9EA6-DF929625EA0E}">
        <p15:presenceInfo xmlns:p15="http://schemas.microsoft.com/office/powerpoint/2012/main" userId="4909b777d4804c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D"/>
    <a:srgbClr val="262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76DA1-15DA-EF71-E98A-AB1B8F75A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D5DEFE-2D2A-B3D9-659C-B8336E8D1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1B7415-884B-13A1-C84B-012F1F3F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C0390-57BC-7321-CC47-6EFBE55F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BDD1D-7C5E-0578-AD73-6B42B065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014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AD119-1922-18C9-F6B7-F435FC84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19D1CF-4AAA-76E0-4236-1525EE4CF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5B54A-17CC-850B-C059-61201A48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719AB-5438-9A90-4CD0-C828DE0F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809B3C-7762-0F9B-7F0B-11D3192A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6891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1B97D0-9E58-C1D4-5C08-66B68150F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1F056F-5833-F314-BA42-FDD0FBA8D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BA91C-1D16-BEBD-C568-401521DE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92178-07EC-0BC2-812E-B357711D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1EAF2-AD63-D2A8-BE9F-61E5EC1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3717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227DC-3BEF-6087-63FC-0410B284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94A92-DBBE-9938-275C-839DEFDA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C945A-BBF4-A91D-CA79-8240F5F1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48B95-948C-D29E-A91E-CBE76B47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E6699-A4FC-A910-C450-3EF772B2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7004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01081-90A3-8976-081D-65750D79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3CEF9-1BF5-CB84-C1FA-0B1BDC73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563EE-7F47-AAFD-DC37-22CCE035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90938-70FA-9472-E0F3-B931EE6B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D38AF-0E5B-5800-8FB0-C25B58F4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0331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D30DF-8ECB-9170-8D14-9409FFF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ACC1D5-56EE-47DC-D3D2-038F01537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D1CD98-A077-DD8B-008D-2C4A6EF7C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AE23E1-C985-9F64-47BE-DC79B80D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7760D2-FE9D-48A6-8B67-D8704B2C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CAD774-7360-A83C-ADB4-1C15C15F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5369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2CC0D-F3B4-B344-2022-872C6699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838768-E3C3-0A7B-72BA-162FA6BC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A83D94-EDD4-31DB-69BF-2A69F503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02631D-EC4E-C72A-35B1-92BF23684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9BF0B0-C812-13AE-F6A1-DA7840E3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11B067-6D0B-6409-04D2-936A8088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9D1BDE-76AC-DDE9-FC10-B8F75EA2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8FAAF1-1110-7993-EB3D-9E97FD32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509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E0212-9D96-3AD7-C366-B17E57A1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084A17-397A-092C-2735-6A9C1249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6A9078-5CC6-5C64-9C26-8D97DFD9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3D7F9C-7BF2-2F26-F6D8-D3585E2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8358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A3CB95-FE1E-514E-7E7D-74AE7446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B439B5-7965-1B47-993B-1A588FD5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D4092-302B-4968-D1C2-7656754C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7044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712A-1284-9E38-EB5F-C1C94C77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109E0-A53B-0D3C-54C4-1C0850E7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B7873F-3796-F0DB-5A6B-3915F134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AA0E34-4E2B-4918-5D07-60098D59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5AE93B-4F72-5A3D-28D6-8BA00905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FF1D6-5F90-6680-D58E-E1F18071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5862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3C61-99C1-BEBE-E5B7-0049910D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393277-9661-75E3-9003-DC447B954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A42C95-F878-632C-4BFD-F4275962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86935-D875-E844-8B98-056FAD3F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6E798-C9BE-0543-4288-F8204735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C29F9E-0227-FF30-D2E2-56D861E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149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ABAF1E-C5EC-4D25-7DD2-54FDCE2F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24B867-D40E-AF4C-F0F9-5D5B54EC3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70B259-8A5B-16E2-0409-C001AD199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D8899-E4F8-447C-8C22-733B878F8C32}" type="datetimeFigureOut">
              <a:rPr lang="es-US" smtClean="0"/>
              <a:t>9/25/2022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F87ECB-20C7-830B-E7FD-3F44C9D16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3CFC7-D370-63DC-21B5-0D7E328B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8416-36C7-4F94-988E-CED95F3071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370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5CE7F65-DBA8-DA39-10B4-164FFE7DE130}"/>
              </a:ext>
            </a:extLst>
          </p:cNvPr>
          <p:cNvSpPr/>
          <p:nvPr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26233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334E9A-9DB8-8ED1-8B60-BD7B1AE03C04}"/>
              </a:ext>
            </a:extLst>
          </p:cNvPr>
          <p:cNvSpPr txBox="1"/>
          <p:nvPr/>
        </p:nvSpPr>
        <p:spPr>
          <a:xfrm>
            <a:off x="3406588" y="430306"/>
            <a:ext cx="537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6000" b="1" dirty="0">
                <a:solidFill>
                  <a:schemeClr val="bg1"/>
                </a:solidFill>
              </a:rPr>
              <a:t>Listas Enlazadas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47100C-F30A-1D0C-4749-DB3D6F5FC852}"/>
              </a:ext>
            </a:extLst>
          </p:cNvPr>
          <p:cNvSpPr txBox="1"/>
          <p:nvPr/>
        </p:nvSpPr>
        <p:spPr>
          <a:xfrm>
            <a:off x="5282451" y="1445969"/>
            <a:ext cx="162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>
                <a:solidFill>
                  <a:schemeClr val="bg1"/>
                </a:solidFill>
              </a:rPr>
              <a:t>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569036-4C52-ACD2-E029-A3D85E28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69" y="2831699"/>
            <a:ext cx="3281697" cy="359599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A2B277-4519-C19E-F530-39CFD7F81505}"/>
              </a:ext>
            </a:extLst>
          </p:cNvPr>
          <p:cNvSpPr txBox="1"/>
          <p:nvPr/>
        </p:nvSpPr>
        <p:spPr>
          <a:xfrm>
            <a:off x="5666001" y="3075424"/>
            <a:ext cx="55805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s-US" sz="2800" dirty="0" err="1">
                <a:solidFill>
                  <a:schemeClr val="bg1"/>
                </a:solidFill>
              </a:rPr>
              <a:t>Andre</a:t>
            </a:r>
            <a:r>
              <a:rPr lang="es-US" sz="2800" dirty="0">
                <a:solidFill>
                  <a:schemeClr val="bg1"/>
                </a:solidFill>
              </a:rPr>
              <a:t> Enmanuel </a:t>
            </a:r>
            <a:r>
              <a:rPr lang="es-US" sz="2800" dirty="0" err="1">
                <a:solidFill>
                  <a:schemeClr val="bg1"/>
                </a:solidFill>
              </a:rPr>
              <a:t>Joiner</a:t>
            </a:r>
            <a:r>
              <a:rPr lang="es-US" sz="2800" dirty="0">
                <a:solidFill>
                  <a:schemeClr val="bg1"/>
                </a:solidFill>
              </a:rPr>
              <a:t> Angulo</a:t>
            </a:r>
          </a:p>
          <a:p>
            <a:pPr marL="457200" indent="-457200">
              <a:buFontTx/>
              <a:buChar char="-"/>
            </a:pPr>
            <a:endParaRPr lang="es-US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s-US" sz="2800" dirty="0" err="1">
                <a:solidFill>
                  <a:schemeClr val="bg1"/>
                </a:solidFill>
              </a:rPr>
              <a:t>Bradly</a:t>
            </a:r>
            <a:r>
              <a:rPr lang="es-US" sz="2800" dirty="0">
                <a:solidFill>
                  <a:schemeClr val="bg1"/>
                </a:solidFill>
              </a:rPr>
              <a:t> Antonio Gutiérrez Córdoba</a:t>
            </a:r>
          </a:p>
          <a:p>
            <a:pPr marL="457200" indent="-457200">
              <a:buFontTx/>
              <a:buChar char="-"/>
            </a:pPr>
            <a:endParaRPr lang="es-US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s-US" sz="2800" dirty="0">
                <a:solidFill>
                  <a:schemeClr val="bg1"/>
                </a:solidFill>
              </a:rPr>
              <a:t>Eliseo Josías Paz Ocampo</a:t>
            </a:r>
          </a:p>
          <a:p>
            <a:endParaRPr lang="es-US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s-US" sz="2800" dirty="0">
                <a:solidFill>
                  <a:schemeClr val="bg1"/>
                </a:solidFill>
              </a:rPr>
              <a:t>Harry Enrique Bodán Navarro</a:t>
            </a:r>
          </a:p>
        </p:txBody>
      </p:sp>
    </p:spTree>
    <p:extLst>
      <p:ext uri="{BB962C8B-B14F-4D97-AF65-F5344CB8AC3E}">
        <p14:creationId xmlns:p14="http://schemas.microsoft.com/office/powerpoint/2010/main" val="161786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5CE7F65-DBA8-DA39-10B4-164FFE7DE130}"/>
              </a:ext>
            </a:extLst>
          </p:cNvPr>
          <p:cNvSpPr/>
          <p:nvPr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26233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334E9A-9DB8-8ED1-8B60-BD7B1AE03C04}"/>
              </a:ext>
            </a:extLst>
          </p:cNvPr>
          <p:cNvSpPr txBox="1"/>
          <p:nvPr/>
        </p:nvSpPr>
        <p:spPr>
          <a:xfrm>
            <a:off x="3406588" y="430306"/>
            <a:ext cx="537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6000" b="1" dirty="0">
                <a:solidFill>
                  <a:schemeClr val="bg1"/>
                </a:solidFill>
              </a:rPr>
              <a:t>Listas Enlazadas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47100C-F30A-1D0C-4749-DB3D6F5FC852}"/>
              </a:ext>
            </a:extLst>
          </p:cNvPr>
          <p:cNvSpPr txBox="1"/>
          <p:nvPr/>
        </p:nvSpPr>
        <p:spPr>
          <a:xfrm>
            <a:off x="10564905" y="221390"/>
            <a:ext cx="162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>
                <a:solidFill>
                  <a:schemeClr val="bg1"/>
                </a:solidFill>
              </a:rPr>
              <a:t>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569036-4C52-ACD2-E029-A3D85E28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7" y="109666"/>
            <a:ext cx="1219507" cy="13363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A2B277-4519-C19E-F530-39CFD7F81505}"/>
              </a:ext>
            </a:extLst>
          </p:cNvPr>
          <p:cNvSpPr txBox="1"/>
          <p:nvPr/>
        </p:nvSpPr>
        <p:spPr>
          <a:xfrm>
            <a:off x="859936" y="2090172"/>
            <a:ext cx="4979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800" dirty="0">
                <a:solidFill>
                  <a:schemeClr val="bg1"/>
                </a:solidFill>
              </a:rPr>
              <a:t>Las listas enlazadas son listas dinámicas, es decir, que no están limitadas por un número de elementos, sino por la capacidad de la memoria de cada computadora.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69F9FB-468C-CB43-80FB-4F33ED5D06E9}"/>
              </a:ext>
            </a:extLst>
          </p:cNvPr>
          <p:cNvSpPr/>
          <p:nvPr/>
        </p:nvSpPr>
        <p:spPr>
          <a:xfrm>
            <a:off x="11734800" y="3018865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EDD4BA-5DEC-8B78-3107-653943DFE2AD}"/>
              </a:ext>
            </a:extLst>
          </p:cNvPr>
          <p:cNvSpPr/>
          <p:nvPr/>
        </p:nvSpPr>
        <p:spPr>
          <a:xfrm>
            <a:off x="11963400" y="3018865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1C6A0BD-1833-016C-7750-B85921BDFBF6}"/>
              </a:ext>
            </a:extLst>
          </p:cNvPr>
          <p:cNvSpPr/>
          <p:nvPr/>
        </p:nvSpPr>
        <p:spPr>
          <a:xfrm>
            <a:off x="12191998" y="4158074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CBDCBC5-8995-58C0-D7D6-E29AE5EB3F7F}"/>
              </a:ext>
            </a:extLst>
          </p:cNvPr>
          <p:cNvSpPr/>
          <p:nvPr/>
        </p:nvSpPr>
        <p:spPr>
          <a:xfrm>
            <a:off x="12649198" y="4158074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20885B-3F25-19FB-3F12-5362B8B1D684}"/>
              </a:ext>
            </a:extLst>
          </p:cNvPr>
          <p:cNvSpPr/>
          <p:nvPr/>
        </p:nvSpPr>
        <p:spPr>
          <a:xfrm>
            <a:off x="12191998" y="5508037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A544F7-0B3A-FCD4-046C-41B21F537135}"/>
              </a:ext>
            </a:extLst>
          </p:cNvPr>
          <p:cNvSpPr/>
          <p:nvPr/>
        </p:nvSpPr>
        <p:spPr>
          <a:xfrm>
            <a:off x="12649198" y="5508037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90237CC-F17B-5C45-428B-8D4545F3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37" y="2144831"/>
            <a:ext cx="4577158" cy="25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26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5CE7F65-DBA8-DA39-10B4-164FFE7DE130}"/>
              </a:ext>
            </a:extLst>
          </p:cNvPr>
          <p:cNvSpPr/>
          <p:nvPr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26233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334E9A-9DB8-8ED1-8B60-BD7B1AE03C04}"/>
              </a:ext>
            </a:extLst>
          </p:cNvPr>
          <p:cNvSpPr txBox="1"/>
          <p:nvPr/>
        </p:nvSpPr>
        <p:spPr>
          <a:xfrm>
            <a:off x="3406588" y="430306"/>
            <a:ext cx="537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6000" b="1" dirty="0">
                <a:solidFill>
                  <a:schemeClr val="bg1"/>
                </a:solidFill>
              </a:rPr>
              <a:t>Listas Enlazadas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47100C-F30A-1D0C-4749-DB3D6F5FC852}"/>
              </a:ext>
            </a:extLst>
          </p:cNvPr>
          <p:cNvSpPr txBox="1"/>
          <p:nvPr/>
        </p:nvSpPr>
        <p:spPr>
          <a:xfrm>
            <a:off x="10564905" y="221390"/>
            <a:ext cx="162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>
                <a:solidFill>
                  <a:schemeClr val="bg1"/>
                </a:solidFill>
              </a:rPr>
              <a:t>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569036-4C52-ACD2-E029-A3D85E28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7" y="109666"/>
            <a:ext cx="1219507" cy="133630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869F9FB-468C-CB43-80FB-4F33ED5D06E9}"/>
              </a:ext>
            </a:extLst>
          </p:cNvPr>
          <p:cNvSpPr/>
          <p:nvPr/>
        </p:nvSpPr>
        <p:spPr>
          <a:xfrm>
            <a:off x="1073524" y="2198595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EDD4BA-5DEC-8B78-3107-653943DFE2AD}"/>
              </a:ext>
            </a:extLst>
          </p:cNvPr>
          <p:cNvSpPr/>
          <p:nvPr/>
        </p:nvSpPr>
        <p:spPr>
          <a:xfrm>
            <a:off x="1987924" y="2198595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CC2CA0-87CD-89BC-5B8B-986847A01E0C}"/>
              </a:ext>
            </a:extLst>
          </p:cNvPr>
          <p:cNvSpPr txBox="1"/>
          <p:nvPr/>
        </p:nvSpPr>
        <p:spPr>
          <a:xfrm>
            <a:off x="1315571" y="242406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D14449-FA1E-FEA8-985F-56AA9DDAEA16}"/>
              </a:ext>
            </a:extLst>
          </p:cNvPr>
          <p:cNvSpPr txBox="1"/>
          <p:nvPr/>
        </p:nvSpPr>
        <p:spPr>
          <a:xfrm>
            <a:off x="2094939" y="2424064"/>
            <a:ext cx="8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NONE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8A647C1-9BF4-048E-788B-1CE9BCC583E1}"/>
              </a:ext>
            </a:extLst>
          </p:cNvPr>
          <p:cNvSpPr/>
          <p:nvPr/>
        </p:nvSpPr>
        <p:spPr>
          <a:xfrm>
            <a:off x="1987924" y="3933497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C5D91A-7914-FF25-85EC-87F88C590D77}"/>
              </a:ext>
            </a:extLst>
          </p:cNvPr>
          <p:cNvSpPr/>
          <p:nvPr/>
        </p:nvSpPr>
        <p:spPr>
          <a:xfrm>
            <a:off x="2902324" y="3934421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23302F-2E27-6B7D-7EDB-9990874FEBF2}"/>
              </a:ext>
            </a:extLst>
          </p:cNvPr>
          <p:cNvSpPr txBox="1"/>
          <p:nvPr/>
        </p:nvSpPr>
        <p:spPr>
          <a:xfrm>
            <a:off x="2200557" y="2424064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001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32138F-DBAD-3CBC-A44C-809E91898803}"/>
              </a:ext>
            </a:extLst>
          </p:cNvPr>
          <p:cNvSpPr txBox="1"/>
          <p:nvPr/>
        </p:nvSpPr>
        <p:spPr>
          <a:xfrm>
            <a:off x="2168339" y="3563241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67D334-DC87-3A5A-4DD8-C1FBEC1A5845}"/>
              </a:ext>
            </a:extLst>
          </p:cNvPr>
          <p:cNvSpPr txBox="1"/>
          <p:nvPr/>
        </p:nvSpPr>
        <p:spPr>
          <a:xfrm>
            <a:off x="2229971" y="4158966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1C6A792-264B-5024-99A0-B2A37426617B}"/>
              </a:ext>
            </a:extLst>
          </p:cNvPr>
          <p:cNvSpPr txBox="1"/>
          <p:nvPr/>
        </p:nvSpPr>
        <p:spPr>
          <a:xfrm>
            <a:off x="2988049" y="4160994"/>
            <a:ext cx="8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NONE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0F79ABC-8B53-4092-D246-8B8ACBF5E0F9}"/>
              </a:ext>
            </a:extLst>
          </p:cNvPr>
          <p:cNvSpPr txBox="1"/>
          <p:nvPr/>
        </p:nvSpPr>
        <p:spPr>
          <a:xfrm>
            <a:off x="3074896" y="4158966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002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0CC1F3C-D0F5-B7F5-44D7-47A35FE0B06B}"/>
              </a:ext>
            </a:extLst>
          </p:cNvPr>
          <p:cNvSpPr/>
          <p:nvPr/>
        </p:nvSpPr>
        <p:spPr>
          <a:xfrm>
            <a:off x="2894761" y="5668399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5A7E4D1-8ADA-BAE6-8AE4-2DD548382498}"/>
              </a:ext>
            </a:extLst>
          </p:cNvPr>
          <p:cNvSpPr/>
          <p:nvPr/>
        </p:nvSpPr>
        <p:spPr>
          <a:xfrm>
            <a:off x="3816724" y="5668399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17DE0C-2D4A-A938-CD0E-9AEBB6FB6AD0}"/>
              </a:ext>
            </a:extLst>
          </p:cNvPr>
          <p:cNvSpPr txBox="1"/>
          <p:nvPr/>
        </p:nvSpPr>
        <p:spPr>
          <a:xfrm>
            <a:off x="3083862" y="5299067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>
                <a:solidFill>
                  <a:schemeClr val="bg1"/>
                </a:solidFill>
              </a:rPr>
              <a:t>002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2DE6EB5-8C6A-A335-463C-39C4837466E8}"/>
              </a:ext>
            </a:extLst>
          </p:cNvPr>
          <p:cNvSpPr txBox="1"/>
          <p:nvPr/>
        </p:nvSpPr>
        <p:spPr>
          <a:xfrm>
            <a:off x="3144371" y="5893868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531EE84-A7A0-8489-A3D7-20EB78DF9709}"/>
              </a:ext>
            </a:extLst>
          </p:cNvPr>
          <p:cNvSpPr txBox="1"/>
          <p:nvPr/>
        </p:nvSpPr>
        <p:spPr>
          <a:xfrm>
            <a:off x="3884802" y="5894100"/>
            <a:ext cx="8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NONE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69A809-C494-5EEE-3919-43C55B9426E1}"/>
              </a:ext>
            </a:extLst>
          </p:cNvPr>
          <p:cNvSpPr txBox="1"/>
          <p:nvPr/>
        </p:nvSpPr>
        <p:spPr>
          <a:xfrm>
            <a:off x="1263886" y="1829263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>
                <a:solidFill>
                  <a:schemeClr val="bg1"/>
                </a:solidFill>
              </a:rPr>
              <a:t>000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879C27A-0C54-3AAD-0049-C76803C4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18" y="1720173"/>
            <a:ext cx="4670294" cy="271010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DEA5219-91B7-2D6C-7EDB-189BBE94F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717" y="4753767"/>
            <a:ext cx="4670295" cy="11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3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1" grpId="1"/>
      <p:bldP spid="14" grpId="0"/>
      <p:bldP spid="15" grpId="0"/>
      <p:bldP spid="17" grpId="0"/>
      <p:bldP spid="18" grpId="0"/>
      <p:bldP spid="18" grpId="1"/>
      <p:bldP spid="19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5CE7F65-DBA8-DA39-10B4-164FFE7DE130}"/>
              </a:ext>
            </a:extLst>
          </p:cNvPr>
          <p:cNvSpPr/>
          <p:nvPr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26233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334E9A-9DB8-8ED1-8B60-BD7B1AE03C04}"/>
              </a:ext>
            </a:extLst>
          </p:cNvPr>
          <p:cNvSpPr txBox="1"/>
          <p:nvPr/>
        </p:nvSpPr>
        <p:spPr>
          <a:xfrm>
            <a:off x="3406588" y="430306"/>
            <a:ext cx="537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6000" b="1" dirty="0">
                <a:solidFill>
                  <a:schemeClr val="bg1"/>
                </a:solidFill>
              </a:rPr>
              <a:t>Listas Enlazadas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47100C-F30A-1D0C-4749-DB3D6F5FC852}"/>
              </a:ext>
            </a:extLst>
          </p:cNvPr>
          <p:cNvSpPr txBox="1"/>
          <p:nvPr/>
        </p:nvSpPr>
        <p:spPr>
          <a:xfrm>
            <a:off x="10564905" y="221390"/>
            <a:ext cx="162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>
                <a:solidFill>
                  <a:schemeClr val="bg1"/>
                </a:solidFill>
              </a:rPr>
              <a:t>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569036-4C52-ACD2-E029-A3D85E28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7" y="109666"/>
            <a:ext cx="1219507" cy="133630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869F9FB-468C-CB43-80FB-4F33ED5D06E9}"/>
              </a:ext>
            </a:extLst>
          </p:cNvPr>
          <p:cNvSpPr/>
          <p:nvPr/>
        </p:nvSpPr>
        <p:spPr>
          <a:xfrm>
            <a:off x="1073524" y="2198595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EDD4BA-5DEC-8B78-3107-653943DFE2AD}"/>
              </a:ext>
            </a:extLst>
          </p:cNvPr>
          <p:cNvSpPr/>
          <p:nvPr/>
        </p:nvSpPr>
        <p:spPr>
          <a:xfrm>
            <a:off x="1987924" y="2198595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CC2CA0-87CD-89BC-5B8B-986847A01E0C}"/>
              </a:ext>
            </a:extLst>
          </p:cNvPr>
          <p:cNvSpPr txBox="1"/>
          <p:nvPr/>
        </p:nvSpPr>
        <p:spPr>
          <a:xfrm>
            <a:off x="1315571" y="242406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8A647C1-9BF4-048E-788B-1CE9BCC583E1}"/>
              </a:ext>
            </a:extLst>
          </p:cNvPr>
          <p:cNvSpPr/>
          <p:nvPr/>
        </p:nvSpPr>
        <p:spPr>
          <a:xfrm>
            <a:off x="1987924" y="3933497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C5D91A-7914-FF25-85EC-87F88C590D77}"/>
              </a:ext>
            </a:extLst>
          </p:cNvPr>
          <p:cNvSpPr/>
          <p:nvPr/>
        </p:nvSpPr>
        <p:spPr>
          <a:xfrm>
            <a:off x="2902324" y="3934421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23302F-2E27-6B7D-7EDB-9990874FEBF2}"/>
              </a:ext>
            </a:extLst>
          </p:cNvPr>
          <p:cNvSpPr txBox="1"/>
          <p:nvPr/>
        </p:nvSpPr>
        <p:spPr>
          <a:xfrm>
            <a:off x="2158392" y="2424064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001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32138F-DBAD-3CBC-A44C-809E91898803}"/>
              </a:ext>
            </a:extLst>
          </p:cNvPr>
          <p:cNvSpPr txBox="1"/>
          <p:nvPr/>
        </p:nvSpPr>
        <p:spPr>
          <a:xfrm>
            <a:off x="2168339" y="3563241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67D334-DC87-3A5A-4DD8-C1FBEC1A5845}"/>
              </a:ext>
            </a:extLst>
          </p:cNvPr>
          <p:cNvSpPr txBox="1"/>
          <p:nvPr/>
        </p:nvSpPr>
        <p:spPr>
          <a:xfrm>
            <a:off x="2229971" y="4158966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0F79ABC-8B53-4092-D246-8B8ACBF5E0F9}"/>
              </a:ext>
            </a:extLst>
          </p:cNvPr>
          <p:cNvSpPr txBox="1"/>
          <p:nvPr/>
        </p:nvSpPr>
        <p:spPr>
          <a:xfrm>
            <a:off x="3075176" y="4163023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002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0CC1F3C-D0F5-B7F5-44D7-47A35FE0B06B}"/>
              </a:ext>
            </a:extLst>
          </p:cNvPr>
          <p:cNvSpPr/>
          <p:nvPr/>
        </p:nvSpPr>
        <p:spPr>
          <a:xfrm>
            <a:off x="2894761" y="5668399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5A7E4D1-8ADA-BAE6-8AE4-2DD548382498}"/>
              </a:ext>
            </a:extLst>
          </p:cNvPr>
          <p:cNvSpPr/>
          <p:nvPr/>
        </p:nvSpPr>
        <p:spPr>
          <a:xfrm>
            <a:off x="3816724" y="5668399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17DE0C-2D4A-A938-CD0E-9AEBB6FB6AD0}"/>
              </a:ext>
            </a:extLst>
          </p:cNvPr>
          <p:cNvSpPr txBox="1"/>
          <p:nvPr/>
        </p:nvSpPr>
        <p:spPr>
          <a:xfrm>
            <a:off x="3083862" y="5299067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>
                <a:solidFill>
                  <a:schemeClr val="bg1"/>
                </a:solidFill>
              </a:rPr>
              <a:t>002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2DE6EB5-8C6A-A335-463C-39C4837466E8}"/>
              </a:ext>
            </a:extLst>
          </p:cNvPr>
          <p:cNvSpPr txBox="1"/>
          <p:nvPr/>
        </p:nvSpPr>
        <p:spPr>
          <a:xfrm>
            <a:off x="3144371" y="5893868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531EE84-A7A0-8489-A3D7-20EB78DF9709}"/>
              </a:ext>
            </a:extLst>
          </p:cNvPr>
          <p:cNvSpPr txBox="1"/>
          <p:nvPr/>
        </p:nvSpPr>
        <p:spPr>
          <a:xfrm>
            <a:off x="3884802" y="5894100"/>
            <a:ext cx="8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NONE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69A809-C494-5EEE-3919-43C55B9426E1}"/>
              </a:ext>
            </a:extLst>
          </p:cNvPr>
          <p:cNvSpPr txBox="1"/>
          <p:nvPr/>
        </p:nvSpPr>
        <p:spPr>
          <a:xfrm>
            <a:off x="1263886" y="1829263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>
                <a:solidFill>
                  <a:schemeClr val="bg1"/>
                </a:solidFill>
              </a:rPr>
              <a:t>000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3F878C2-889B-47B0-EAA0-5586B3B80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97" y="1705332"/>
            <a:ext cx="4726279" cy="4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6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5CE7F65-DBA8-DA39-10B4-164FFE7DE130}"/>
              </a:ext>
            </a:extLst>
          </p:cNvPr>
          <p:cNvSpPr/>
          <p:nvPr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26233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334E9A-9DB8-8ED1-8B60-BD7B1AE03C04}"/>
              </a:ext>
            </a:extLst>
          </p:cNvPr>
          <p:cNvSpPr txBox="1"/>
          <p:nvPr/>
        </p:nvSpPr>
        <p:spPr>
          <a:xfrm>
            <a:off x="3406588" y="430306"/>
            <a:ext cx="537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6000" b="1" dirty="0">
                <a:solidFill>
                  <a:schemeClr val="bg1"/>
                </a:solidFill>
              </a:rPr>
              <a:t>Listas Enlazadas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47100C-F30A-1D0C-4749-DB3D6F5FC852}"/>
              </a:ext>
            </a:extLst>
          </p:cNvPr>
          <p:cNvSpPr txBox="1"/>
          <p:nvPr/>
        </p:nvSpPr>
        <p:spPr>
          <a:xfrm>
            <a:off x="10564905" y="221390"/>
            <a:ext cx="162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>
                <a:solidFill>
                  <a:schemeClr val="bg1"/>
                </a:solidFill>
              </a:rPr>
              <a:t>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569036-4C52-ACD2-E029-A3D85E28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7" y="109666"/>
            <a:ext cx="1219507" cy="133630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869F9FB-468C-CB43-80FB-4F33ED5D06E9}"/>
              </a:ext>
            </a:extLst>
          </p:cNvPr>
          <p:cNvSpPr/>
          <p:nvPr/>
        </p:nvSpPr>
        <p:spPr>
          <a:xfrm>
            <a:off x="1073524" y="2198595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EDD4BA-5DEC-8B78-3107-653943DFE2AD}"/>
              </a:ext>
            </a:extLst>
          </p:cNvPr>
          <p:cNvSpPr/>
          <p:nvPr/>
        </p:nvSpPr>
        <p:spPr>
          <a:xfrm>
            <a:off x="1987924" y="2198595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CC2CA0-87CD-89BC-5B8B-986847A01E0C}"/>
              </a:ext>
            </a:extLst>
          </p:cNvPr>
          <p:cNvSpPr txBox="1"/>
          <p:nvPr/>
        </p:nvSpPr>
        <p:spPr>
          <a:xfrm>
            <a:off x="1315571" y="242406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8A647C1-9BF4-048E-788B-1CE9BCC583E1}"/>
              </a:ext>
            </a:extLst>
          </p:cNvPr>
          <p:cNvSpPr/>
          <p:nvPr/>
        </p:nvSpPr>
        <p:spPr>
          <a:xfrm>
            <a:off x="1987924" y="3933497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C5D91A-7914-FF25-85EC-87F88C590D77}"/>
              </a:ext>
            </a:extLst>
          </p:cNvPr>
          <p:cNvSpPr/>
          <p:nvPr/>
        </p:nvSpPr>
        <p:spPr>
          <a:xfrm>
            <a:off x="2902324" y="3934421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23302F-2E27-6B7D-7EDB-9990874FEBF2}"/>
              </a:ext>
            </a:extLst>
          </p:cNvPr>
          <p:cNvSpPr txBox="1"/>
          <p:nvPr/>
        </p:nvSpPr>
        <p:spPr>
          <a:xfrm>
            <a:off x="2168339" y="2424064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001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32138F-DBAD-3CBC-A44C-809E91898803}"/>
              </a:ext>
            </a:extLst>
          </p:cNvPr>
          <p:cNvSpPr txBox="1"/>
          <p:nvPr/>
        </p:nvSpPr>
        <p:spPr>
          <a:xfrm>
            <a:off x="2168339" y="3563241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67D334-DC87-3A5A-4DD8-C1FBEC1A5845}"/>
              </a:ext>
            </a:extLst>
          </p:cNvPr>
          <p:cNvSpPr txBox="1"/>
          <p:nvPr/>
        </p:nvSpPr>
        <p:spPr>
          <a:xfrm>
            <a:off x="2229971" y="4158966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0F79ABC-8B53-4092-D246-8B8ACBF5E0F9}"/>
              </a:ext>
            </a:extLst>
          </p:cNvPr>
          <p:cNvSpPr txBox="1"/>
          <p:nvPr/>
        </p:nvSpPr>
        <p:spPr>
          <a:xfrm>
            <a:off x="3075176" y="4163023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002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0CC1F3C-D0F5-B7F5-44D7-47A35FE0B06B}"/>
              </a:ext>
            </a:extLst>
          </p:cNvPr>
          <p:cNvSpPr/>
          <p:nvPr/>
        </p:nvSpPr>
        <p:spPr>
          <a:xfrm>
            <a:off x="2894761" y="5668399"/>
            <a:ext cx="914400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5A7E4D1-8ADA-BAE6-8AE4-2DD548382498}"/>
              </a:ext>
            </a:extLst>
          </p:cNvPr>
          <p:cNvSpPr/>
          <p:nvPr/>
        </p:nvSpPr>
        <p:spPr>
          <a:xfrm>
            <a:off x="3816724" y="5668399"/>
            <a:ext cx="914400" cy="820270"/>
          </a:xfrm>
          <a:prstGeom prst="rect">
            <a:avLst/>
          </a:prstGeom>
          <a:solidFill>
            <a:srgbClr val="FFFF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17DE0C-2D4A-A938-CD0E-9AEBB6FB6AD0}"/>
              </a:ext>
            </a:extLst>
          </p:cNvPr>
          <p:cNvSpPr txBox="1"/>
          <p:nvPr/>
        </p:nvSpPr>
        <p:spPr>
          <a:xfrm>
            <a:off x="3083862" y="5299067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>
                <a:solidFill>
                  <a:schemeClr val="bg1"/>
                </a:solidFill>
              </a:rPr>
              <a:t>002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2DE6EB5-8C6A-A335-463C-39C4837466E8}"/>
              </a:ext>
            </a:extLst>
          </p:cNvPr>
          <p:cNvSpPr txBox="1"/>
          <p:nvPr/>
        </p:nvSpPr>
        <p:spPr>
          <a:xfrm>
            <a:off x="3144371" y="5893868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531EE84-A7A0-8489-A3D7-20EB78DF9709}"/>
              </a:ext>
            </a:extLst>
          </p:cNvPr>
          <p:cNvSpPr txBox="1"/>
          <p:nvPr/>
        </p:nvSpPr>
        <p:spPr>
          <a:xfrm>
            <a:off x="3884802" y="5894100"/>
            <a:ext cx="8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NONE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69A809-C494-5EEE-3919-43C55B9426E1}"/>
              </a:ext>
            </a:extLst>
          </p:cNvPr>
          <p:cNvSpPr txBox="1"/>
          <p:nvPr/>
        </p:nvSpPr>
        <p:spPr>
          <a:xfrm>
            <a:off x="1263886" y="1829263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>
                <a:solidFill>
                  <a:schemeClr val="bg1"/>
                </a:solidFill>
              </a:rPr>
              <a:t>000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1ACA9C-060D-A039-785F-EE853701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534" y="1418329"/>
            <a:ext cx="6466951" cy="53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7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5CE7F65-DBA8-DA39-10B4-164FFE7DE130}"/>
              </a:ext>
            </a:extLst>
          </p:cNvPr>
          <p:cNvSpPr/>
          <p:nvPr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26233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334E9A-9DB8-8ED1-8B60-BD7B1AE03C04}"/>
              </a:ext>
            </a:extLst>
          </p:cNvPr>
          <p:cNvSpPr txBox="1"/>
          <p:nvPr/>
        </p:nvSpPr>
        <p:spPr>
          <a:xfrm>
            <a:off x="3406588" y="430306"/>
            <a:ext cx="537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6000" b="1" dirty="0">
                <a:solidFill>
                  <a:schemeClr val="bg1"/>
                </a:solidFill>
              </a:rPr>
              <a:t>Listas Enlazadas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47100C-F30A-1D0C-4749-DB3D6F5FC852}"/>
              </a:ext>
            </a:extLst>
          </p:cNvPr>
          <p:cNvSpPr txBox="1"/>
          <p:nvPr/>
        </p:nvSpPr>
        <p:spPr>
          <a:xfrm>
            <a:off x="5285687" y="6326322"/>
            <a:ext cx="162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>
                <a:solidFill>
                  <a:schemeClr val="bg1"/>
                </a:solidFill>
              </a:rPr>
              <a:t>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569036-4C52-ACD2-E029-A3D85E28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88" y="4287169"/>
            <a:ext cx="2099671" cy="23007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869F9FB-468C-CB43-80FB-4F33ED5D06E9}"/>
              </a:ext>
            </a:extLst>
          </p:cNvPr>
          <p:cNvSpPr/>
          <p:nvPr/>
        </p:nvSpPr>
        <p:spPr>
          <a:xfrm rot="10800000">
            <a:off x="0" y="6045297"/>
            <a:ext cx="1844391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EDD4BA-5DEC-8B78-3107-653943DFE2AD}"/>
              </a:ext>
            </a:extLst>
          </p:cNvPr>
          <p:cNvSpPr/>
          <p:nvPr/>
        </p:nvSpPr>
        <p:spPr>
          <a:xfrm rot="10800000">
            <a:off x="10351072" y="5232593"/>
            <a:ext cx="1846848" cy="820270"/>
          </a:xfrm>
          <a:prstGeom prst="rect">
            <a:avLst/>
          </a:prstGeom>
          <a:solidFill>
            <a:srgbClr val="FFFF5D"/>
          </a:solidFill>
          <a:ln>
            <a:solidFill>
              <a:srgbClr val="FFFF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8A647C1-9BF4-048E-788B-1CE9BCC583E1}"/>
              </a:ext>
            </a:extLst>
          </p:cNvPr>
          <p:cNvSpPr/>
          <p:nvPr/>
        </p:nvSpPr>
        <p:spPr>
          <a:xfrm rot="10800000">
            <a:off x="-2454" y="4412323"/>
            <a:ext cx="1846846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C5D91A-7914-FF25-85EC-87F88C590D77}"/>
              </a:ext>
            </a:extLst>
          </p:cNvPr>
          <p:cNvSpPr/>
          <p:nvPr/>
        </p:nvSpPr>
        <p:spPr>
          <a:xfrm rot="10800000">
            <a:off x="10358088" y="4427456"/>
            <a:ext cx="1844390" cy="820270"/>
          </a:xfrm>
          <a:prstGeom prst="rect">
            <a:avLst/>
          </a:prstGeom>
          <a:solidFill>
            <a:srgbClr val="FFFF5D"/>
          </a:solidFill>
          <a:ln>
            <a:solidFill>
              <a:srgbClr val="FFFF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0CC1F3C-D0F5-B7F5-44D7-47A35FE0B06B}"/>
              </a:ext>
            </a:extLst>
          </p:cNvPr>
          <p:cNvSpPr/>
          <p:nvPr/>
        </p:nvSpPr>
        <p:spPr>
          <a:xfrm>
            <a:off x="4563" y="5225027"/>
            <a:ext cx="1832813" cy="8202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5A7E4D1-8ADA-BAE6-8AE4-2DD548382498}"/>
              </a:ext>
            </a:extLst>
          </p:cNvPr>
          <p:cNvSpPr/>
          <p:nvPr/>
        </p:nvSpPr>
        <p:spPr>
          <a:xfrm>
            <a:off x="10354077" y="6037729"/>
            <a:ext cx="1840377" cy="820270"/>
          </a:xfrm>
          <a:prstGeom prst="rect">
            <a:avLst/>
          </a:prstGeom>
          <a:solidFill>
            <a:srgbClr val="FFFF5D"/>
          </a:solidFill>
          <a:ln>
            <a:solidFill>
              <a:srgbClr val="FFFF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AF1CE5-7979-D9D9-B83D-7BB9E09DF23A}"/>
              </a:ext>
            </a:extLst>
          </p:cNvPr>
          <p:cNvSpPr txBox="1"/>
          <p:nvPr/>
        </p:nvSpPr>
        <p:spPr>
          <a:xfrm>
            <a:off x="3406588" y="1876274"/>
            <a:ext cx="5378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6000" b="1" dirty="0">
                <a:solidFill>
                  <a:schemeClr val="bg1"/>
                </a:solidFill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393331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98</Words>
  <Application>Microsoft Office PowerPoint</Application>
  <PresentationFormat>Panorámica</PresentationFormat>
  <Paragraphs>50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Harry Bodán</dc:creator>
  <cp:lastModifiedBy>Harry Bodán</cp:lastModifiedBy>
  <cp:revision>3</cp:revision>
  <dcterms:created xsi:type="dcterms:W3CDTF">2022-09-25T21:12:55Z</dcterms:created>
  <dcterms:modified xsi:type="dcterms:W3CDTF">2022-09-26T03:52:44Z</dcterms:modified>
</cp:coreProperties>
</file>