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149B-82ED-E164-9178-97E53B89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92BA0-4242-896B-012D-85B590B5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D4A6-11A7-414E-A4F0-5A398B6A921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B8366-410E-8FAE-4F49-4FB83B7B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56D63-12C4-29E2-CEED-4570EF96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A911-AAA9-4101-B2B8-50D2870F7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3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6D5E0-D605-8D26-910C-318A9135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03535-2501-9BC2-2304-CB04A3EF9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79790-0EB2-BE7A-5EAF-635F90F38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D4A6-11A7-414E-A4F0-5A398B6A921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593C1-AB6B-6FD4-9A3A-9693693AB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505D-F93D-E1E3-B161-183503DDE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A911-AAA9-4101-B2B8-50D2870F7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4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46E4B7D-086B-89BF-1707-E21E54A6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7EC16-E2FF-9C9C-7FDF-81F1013E23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8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601442-67FA-86CB-3D91-58556588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4DA58-3BEC-B061-D2DA-FD1C8880A2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9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5AC54F6-4044-24A1-379C-161B3666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504B14-AF6A-0332-D575-38C3F068FC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7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89623D7-33B5-10FD-5156-4190B27D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0A257A-2B31-0B2C-C448-2F8F6B100E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2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2476D74-244F-2FAB-B2FA-FC985CB7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AE8B4-D4B8-81E7-4F69-038893DF7A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3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4CDDAEC-5624-E842-0112-8A7645DC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D46B10-4F1B-1CB9-33F2-8883256349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2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104172A-0388-0DDC-4A1B-DA08933C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905AA-2FB5-CB1D-E225-D38132CCE0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9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1B5A7C-269B-88BC-962E-E6E0C356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6B36F-9C98-A0CA-921F-4EDC379FBE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9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A66B888-36BA-52C4-2E0D-22F70560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A83B2A-F467-3383-EC91-2F7618CC10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Boda, Sai Eswar (bodasr)</dc:creator>
  <cp:lastModifiedBy>Boda, Sai Eswar (bodasr)</cp:lastModifiedBy>
  <cp:revision>1</cp:revision>
  <dcterms:created xsi:type="dcterms:W3CDTF">2023-03-01T16:44:41Z</dcterms:created>
  <dcterms:modified xsi:type="dcterms:W3CDTF">2023-03-01T16:44:41Z</dcterms:modified>
</cp:coreProperties>
</file>