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" id="{31359C28-0208-49E5-9F65-15B4D9A24260}">
          <p14:sldIdLst>
            <p14:sldId id="257"/>
          </p14:sldIdLst>
        </p14:section>
        <p14:section name="splashscreen" id="{44138484-ADDA-4F75-AEC9-6C8B85E3FD6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864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0535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0279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4420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019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0350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7135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8405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1045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4580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6905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1674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B287E5-35E0-4CDF-BF39-261DC6ECC0B6}"/>
              </a:ext>
            </a:extLst>
          </p:cNvPr>
          <p:cNvSpPr/>
          <p:nvPr/>
        </p:nvSpPr>
        <p:spPr>
          <a:xfrm>
            <a:off x="0" y="-105508"/>
            <a:ext cx="9144000" cy="92495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o-FO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AA344-5D0F-469F-8D09-8DF9E5DDEE17}"/>
              </a:ext>
            </a:extLst>
          </p:cNvPr>
          <p:cNvGrpSpPr/>
          <p:nvPr/>
        </p:nvGrpSpPr>
        <p:grpSpPr>
          <a:xfrm>
            <a:off x="2837794" y="1279505"/>
            <a:ext cx="4624774" cy="6223264"/>
            <a:chOff x="2354479" y="203214"/>
            <a:chExt cx="6224449" cy="8375846"/>
          </a:xfrm>
        </p:grpSpPr>
        <p:pic>
          <p:nvPicPr>
            <p:cNvPr id="56" name="Graphic 55" descr="Stopwatch">
              <a:extLst>
                <a:ext uri="{FF2B5EF4-FFF2-40B4-BE49-F238E27FC236}">
                  <a16:creationId xmlns:a16="http://schemas.microsoft.com/office/drawing/2014/main" id="{A785F36B-53AD-4E8F-B238-BD231700E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2182" y="203214"/>
              <a:ext cx="3126746" cy="3126746"/>
            </a:xfrm>
            <a:prstGeom prst="rect">
              <a:avLst/>
            </a:prstGeom>
          </p:spPr>
        </p:pic>
        <p:pic>
          <p:nvPicPr>
            <p:cNvPr id="58" name="Graphic 57" descr="Bar chart">
              <a:extLst>
                <a:ext uri="{FF2B5EF4-FFF2-40B4-BE49-F238E27FC236}">
                  <a16:creationId xmlns:a16="http://schemas.microsoft.com/office/drawing/2014/main" id="{D899A4FB-1BCD-4761-9726-F7A73747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4434" y="6232100"/>
              <a:ext cx="2346960" cy="234696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44F11-475D-4217-9AE8-A248C12EEC62}"/>
                </a:ext>
              </a:extLst>
            </p:cNvPr>
            <p:cNvGrpSpPr/>
            <p:nvPr/>
          </p:nvGrpSpPr>
          <p:grpSpPr>
            <a:xfrm>
              <a:off x="2354479" y="2207613"/>
              <a:ext cx="4198236" cy="4958546"/>
              <a:chOff x="2354479" y="2207613"/>
              <a:chExt cx="4198236" cy="495854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122A8E-DCE0-4304-AE67-6D8B73D3EFE1}"/>
                  </a:ext>
                </a:extLst>
              </p:cNvPr>
              <p:cNvSpPr/>
              <p:nvPr/>
            </p:nvSpPr>
            <p:spPr>
              <a:xfrm>
                <a:off x="2354479" y="2207613"/>
                <a:ext cx="4198236" cy="495854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A615B03-40A7-4B7A-9769-70460C065C4F}"/>
                  </a:ext>
                </a:extLst>
              </p:cNvPr>
              <p:cNvGrpSpPr/>
              <p:nvPr/>
            </p:nvGrpSpPr>
            <p:grpSpPr>
              <a:xfrm>
                <a:off x="2665215" y="3816518"/>
                <a:ext cx="3325531" cy="241729"/>
                <a:chOff x="1920240" y="3257550"/>
                <a:chExt cx="2358683" cy="171450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3B8BC3B-5F58-4791-94EF-0894B011B488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C2A9ED6-7257-4EA5-AD50-BEA7B2D4F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BAC81F2-5DFD-4F69-A930-3696003C2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3E99A08-83B2-476A-9BB7-AA81B317C06D}"/>
                  </a:ext>
                </a:extLst>
              </p:cNvPr>
              <p:cNvGrpSpPr/>
              <p:nvPr/>
            </p:nvGrpSpPr>
            <p:grpSpPr>
              <a:xfrm>
                <a:off x="2665215" y="4546972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01494E2-1AF3-4B99-A8B8-B744CDB0DEEC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3B26F1-9F13-4777-BB2B-7F340D7F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437FF92-3C02-42EB-87F7-192DEF677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7AD540B-5461-4422-8350-BD7BF0D2F5C9}"/>
                  </a:ext>
                </a:extLst>
              </p:cNvPr>
              <p:cNvGrpSpPr/>
              <p:nvPr/>
            </p:nvGrpSpPr>
            <p:grpSpPr>
              <a:xfrm>
                <a:off x="2665215" y="5207627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2551E9E-EE98-46DE-8E1E-D92C79D9D0C2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E58EA0F-6817-4A28-A6F0-82B426D3C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6C15C9C-6DD5-4D42-A71F-BDD386064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20C8AA-8892-4080-924A-50DA0FDC6A9F}"/>
                  </a:ext>
                </a:extLst>
              </p:cNvPr>
              <p:cNvGrpSpPr/>
              <p:nvPr/>
            </p:nvGrpSpPr>
            <p:grpSpPr>
              <a:xfrm>
                <a:off x="2657009" y="5956722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3407B79-CBF6-4267-8922-9EB8D60D4087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BC6864-A920-4874-8A6E-8C77A408A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12512B5-A527-46C3-B645-219153756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457A754-76A3-4512-9AC4-1C5157EB5831}"/>
                  </a:ext>
                </a:extLst>
              </p:cNvPr>
              <p:cNvGrpSpPr/>
              <p:nvPr/>
            </p:nvGrpSpPr>
            <p:grpSpPr>
              <a:xfrm>
                <a:off x="2665215" y="6666369"/>
                <a:ext cx="3325531" cy="241729"/>
                <a:chOff x="1920240" y="3257550"/>
                <a:chExt cx="2358683" cy="171450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FBE9EFF-E6F4-4D10-A72D-335668500A1B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2683D2-8CB7-4B7B-A853-AEB1783E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1D152E0-627C-4712-84DE-F1AB4770A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CBFD6F-3DE7-48B6-8331-73962A0FBA8F}"/>
                  </a:ext>
                </a:extLst>
              </p:cNvPr>
              <p:cNvSpPr txBox="1"/>
              <p:nvPr/>
            </p:nvSpPr>
            <p:spPr>
              <a:xfrm>
                <a:off x="2871879" y="2438400"/>
                <a:ext cx="2909014" cy="103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o-FO" sz="4400" b="1" dirty="0"/>
                  <a:t>Tasks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2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B287E5-35E0-4CDF-BF39-261DC6ECC0B6}"/>
              </a:ext>
            </a:extLst>
          </p:cNvPr>
          <p:cNvSpPr/>
          <p:nvPr/>
        </p:nvSpPr>
        <p:spPr>
          <a:xfrm>
            <a:off x="0" y="-105508"/>
            <a:ext cx="9144000" cy="92495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o-F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EE418-BA98-4FBB-AF2D-1FD9C6425B09}"/>
              </a:ext>
            </a:extLst>
          </p:cNvPr>
          <p:cNvGrpSpPr/>
          <p:nvPr/>
        </p:nvGrpSpPr>
        <p:grpSpPr>
          <a:xfrm>
            <a:off x="3093451" y="1607751"/>
            <a:ext cx="4136906" cy="5566772"/>
            <a:chOff x="2354479" y="203214"/>
            <a:chExt cx="6224449" cy="8375846"/>
          </a:xfrm>
        </p:grpSpPr>
        <p:pic>
          <p:nvPicPr>
            <p:cNvPr id="56" name="Graphic 55" descr="Stopwatch">
              <a:extLst>
                <a:ext uri="{FF2B5EF4-FFF2-40B4-BE49-F238E27FC236}">
                  <a16:creationId xmlns:a16="http://schemas.microsoft.com/office/drawing/2014/main" id="{A785F36B-53AD-4E8F-B238-BD231700E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2182" y="203214"/>
              <a:ext cx="3126746" cy="3126746"/>
            </a:xfrm>
            <a:prstGeom prst="rect">
              <a:avLst/>
            </a:prstGeom>
          </p:spPr>
        </p:pic>
        <p:pic>
          <p:nvPicPr>
            <p:cNvPr id="58" name="Graphic 57" descr="Bar chart">
              <a:extLst>
                <a:ext uri="{FF2B5EF4-FFF2-40B4-BE49-F238E27FC236}">
                  <a16:creationId xmlns:a16="http://schemas.microsoft.com/office/drawing/2014/main" id="{D899A4FB-1BCD-4761-9726-F7A73747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4434" y="6232100"/>
              <a:ext cx="2346960" cy="234696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1D503E-6B61-431B-946D-14EC9CF2BCD0}"/>
                </a:ext>
              </a:extLst>
            </p:cNvPr>
            <p:cNvGrpSpPr/>
            <p:nvPr/>
          </p:nvGrpSpPr>
          <p:grpSpPr>
            <a:xfrm>
              <a:off x="2354479" y="2207613"/>
              <a:ext cx="4198236" cy="4958546"/>
              <a:chOff x="2354479" y="2207613"/>
              <a:chExt cx="4198236" cy="495854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122A8E-DCE0-4304-AE67-6D8B73D3EFE1}"/>
                  </a:ext>
                </a:extLst>
              </p:cNvPr>
              <p:cNvSpPr/>
              <p:nvPr/>
            </p:nvSpPr>
            <p:spPr>
              <a:xfrm>
                <a:off x="2354479" y="2207613"/>
                <a:ext cx="4198236" cy="495854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A615B03-40A7-4B7A-9769-70460C065C4F}"/>
                  </a:ext>
                </a:extLst>
              </p:cNvPr>
              <p:cNvGrpSpPr/>
              <p:nvPr/>
            </p:nvGrpSpPr>
            <p:grpSpPr>
              <a:xfrm>
                <a:off x="2665215" y="3816518"/>
                <a:ext cx="3325531" cy="241729"/>
                <a:chOff x="1920240" y="3257550"/>
                <a:chExt cx="2358683" cy="171450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3B8BC3B-5F58-4791-94EF-0894B011B488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C2A9ED6-7257-4EA5-AD50-BEA7B2D4F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BAC81F2-5DFD-4F69-A930-3696003C2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3E99A08-83B2-476A-9BB7-AA81B317C06D}"/>
                  </a:ext>
                </a:extLst>
              </p:cNvPr>
              <p:cNvGrpSpPr/>
              <p:nvPr/>
            </p:nvGrpSpPr>
            <p:grpSpPr>
              <a:xfrm>
                <a:off x="2665215" y="4546972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01494E2-1AF3-4B99-A8B8-B744CDB0DEEC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3B26F1-9F13-4777-BB2B-7F340D7F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437FF92-3C02-42EB-87F7-192DEF677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7AD540B-5461-4422-8350-BD7BF0D2F5C9}"/>
                  </a:ext>
                </a:extLst>
              </p:cNvPr>
              <p:cNvGrpSpPr/>
              <p:nvPr/>
            </p:nvGrpSpPr>
            <p:grpSpPr>
              <a:xfrm>
                <a:off x="2665215" y="5207627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2551E9E-EE98-46DE-8E1E-D92C79D9D0C2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E58EA0F-6817-4A28-A6F0-82B426D3C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6C15C9C-6DD5-4D42-A71F-BDD386064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20C8AA-8892-4080-924A-50DA0FDC6A9F}"/>
                  </a:ext>
                </a:extLst>
              </p:cNvPr>
              <p:cNvGrpSpPr/>
              <p:nvPr/>
            </p:nvGrpSpPr>
            <p:grpSpPr>
              <a:xfrm>
                <a:off x="2657009" y="5956722"/>
                <a:ext cx="3325531" cy="241729"/>
                <a:chOff x="1920240" y="3257550"/>
                <a:chExt cx="2358683" cy="171450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3407B79-CBF6-4267-8922-9EB8D60D4087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BC6864-A920-4874-8A6E-8C77A408A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12512B5-A527-46C3-B645-219153756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457A754-76A3-4512-9AC4-1C5157EB5831}"/>
                  </a:ext>
                </a:extLst>
              </p:cNvPr>
              <p:cNvGrpSpPr/>
              <p:nvPr/>
            </p:nvGrpSpPr>
            <p:grpSpPr>
              <a:xfrm>
                <a:off x="2665215" y="6666369"/>
                <a:ext cx="3325531" cy="241729"/>
                <a:chOff x="1920240" y="3257550"/>
                <a:chExt cx="2358683" cy="171450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FBE9EFF-E6F4-4D10-A72D-335668500A1B}"/>
                    </a:ext>
                  </a:extLst>
                </p:cNvPr>
                <p:cNvSpPr/>
                <p:nvPr/>
              </p:nvSpPr>
              <p:spPr>
                <a:xfrm>
                  <a:off x="2215662" y="3283048"/>
                  <a:ext cx="2063261" cy="128954"/>
                </a:xfrm>
                <a:custGeom>
                  <a:avLst/>
                  <a:gdLst>
                    <a:gd name="connsiteX0" fmla="*/ 0 w 2063261"/>
                    <a:gd name="connsiteY0" fmla="*/ 58615 h 128954"/>
                    <a:gd name="connsiteX1" fmla="*/ 58615 w 2063261"/>
                    <a:gd name="connsiteY1" fmla="*/ 46892 h 128954"/>
                    <a:gd name="connsiteX2" fmla="*/ 211015 w 2063261"/>
                    <a:gd name="connsiteY2" fmla="*/ 70338 h 128954"/>
                    <a:gd name="connsiteX3" fmla="*/ 281353 w 2063261"/>
                    <a:gd name="connsiteY3" fmla="*/ 58615 h 128954"/>
                    <a:gd name="connsiteX4" fmla="*/ 304800 w 2063261"/>
                    <a:gd name="connsiteY4" fmla="*/ 23446 h 128954"/>
                    <a:gd name="connsiteX5" fmla="*/ 339969 w 2063261"/>
                    <a:gd name="connsiteY5" fmla="*/ 0 h 128954"/>
                    <a:gd name="connsiteX6" fmla="*/ 375138 w 2063261"/>
                    <a:gd name="connsiteY6" fmla="*/ 23446 h 128954"/>
                    <a:gd name="connsiteX7" fmla="*/ 445476 w 2063261"/>
                    <a:gd name="connsiteY7" fmla="*/ 46892 h 128954"/>
                    <a:gd name="connsiteX8" fmla="*/ 574430 w 2063261"/>
                    <a:gd name="connsiteY8" fmla="*/ 35169 h 128954"/>
                    <a:gd name="connsiteX9" fmla="*/ 609600 w 2063261"/>
                    <a:gd name="connsiteY9" fmla="*/ 23446 h 128954"/>
                    <a:gd name="connsiteX10" fmla="*/ 656492 w 2063261"/>
                    <a:gd name="connsiteY10" fmla="*/ 11723 h 128954"/>
                    <a:gd name="connsiteX11" fmla="*/ 691661 w 2063261"/>
                    <a:gd name="connsiteY11" fmla="*/ 23446 h 128954"/>
                    <a:gd name="connsiteX12" fmla="*/ 715107 w 2063261"/>
                    <a:gd name="connsiteY12" fmla="*/ 58615 h 128954"/>
                    <a:gd name="connsiteX13" fmla="*/ 750276 w 2063261"/>
                    <a:gd name="connsiteY13" fmla="*/ 82061 h 128954"/>
                    <a:gd name="connsiteX14" fmla="*/ 890953 w 2063261"/>
                    <a:gd name="connsiteY14" fmla="*/ 58615 h 128954"/>
                    <a:gd name="connsiteX15" fmla="*/ 961292 w 2063261"/>
                    <a:gd name="connsiteY15" fmla="*/ 35169 h 128954"/>
                    <a:gd name="connsiteX16" fmla="*/ 973015 w 2063261"/>
                    <a:gd name="connsiteY16" fmla="*/ 82061 h 128954"/>
                    <a:gd name="connsiteX17" fmla="*/ 984738 w 2063261"/>
                    <a:gd name="connsiteY17" fmla="*/ 117230 h 128954"/>
                    <a:gd name="connsiteX18" fmla="*/ 1090246 w 2063261"/>
                    <a:gd name="connsiteY18" fmla="*/ 105507 h 128954"/>
                    <a:gd name="connsiteX19" fmla="*/ 1125415 w 2063261"/>
                    <a:gd name="connsiteY19" fmla="*/ 93784 h 128954"/>
                    <a:gd name="connsiteX20" fmla="*/ 1160584 w 2063261"/>
                    <a:gd name="connsiteY20" fmla="*/ 70338 h 128954"/>
                    <a:gd name="connsiteX21" fmla="*/ 1219200 w 2063261"/>
                    <a:gd name="connsiteY21" fmla="*/ 128954 h 128954"/>
                    <a:gd name="connsiteX22" fmla="*/ 1301261 w 2063261"/>
                    <a:gd name="connsiteY22" fmla="*/ 93784 h 128954"/>
                    <a:gd name="connsiteX23" fmla="*/ 1348153 w 2063261"/>
                    <a:gd name="connsiteY23" fmla="*/ 46892 h 128954"/>
                    <a:gd name="connsiteX24" fmla="*/ 1465384 w 2063261"/>
                    <a:gd name="connsiteY24" fmla="*/ 58615 h 128954"/>
                    <a:gd name="connsiteX25" fmla="*/ 1500553 w 2063261"/>
                    <a:gd name="connsiteY25" fmla="*/ 82061 h 128954"/>
                    <a:gd name="connsiteX26" fmla="*/ 1535723 w 2063261"/>
                    <a:gd name="connsiteY26" fmla="*/ 93784 h 128954"/>
                    <a:gd name="connsiteX27" fmla="*/ 1594338 w 2063261"/>
                    <a:gd name="connsiteY27" fmla="*/ 70338 h 128954"/>
                    <a:gd name="connsiteX28" fmla="*/ 1664676 w 2063261"/>
                    <a:gd name="connsiteY28" fmla="*/ 46892 h 128954"/>
                    <a:gd name="connsiteX29" fmla="*/ 1723292 w 2063261"/>
                    <a:gd name="connsiteY29" fmla="*/ 46892 h 128954"/>
                    <a:gd name="connsiteX30" fmla="*/ 1828800 w 2063261"/>
                    <a:gd name="connsiteY30" fmla="*/ 35169 h 128954"/>
                    <a:gd name="connsiteX31" fmla="*/ 1863969 w 2063261"/>
                    <a:gd name="connsiteY31" fmla="*/ 46892 h 128954"/>
                    <a:gd name="connsiteX32" fmla="*/ 1910861 w 2063261"/>
                    <a:gd name="connsiteY32" fmla="*/ 105507 h 128954"/>
                    <a:gd name="connsiteX33" fmla="*/ 1969476 w 2063261"/>
                    <a:gd name="connsiteY33" fmla="*/ 58615 h 128954"/>
                    <a:gd name="connsiteX34" fmla="*/ 1981200 w 2063261"/>
                    <a:gd name="connsiteY34" fmla="*/ 93784 h 128954"/>
                    <a:gd name="connsiteX35" fmla="*/ 2063261 w 2063261"/>
                    <a:gd name="connsiteY35" fmla="*/ 58615 h 12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063261" h="128954">
                      <a:moveTo>
                        <a:pt x="0" y="58615"/>
                      </a:moveTo>
                      <a:cubicBezTo>
                        <a:pt x="19538" y="54707"/>
                        <a:pt x="38690" y="46892"/>
                        <a:pt x="58615" y="46892"/>
                      </a:cubicBezTo>
                      <a:cubicBezTo>
                        <a:pt x="126127" y="46892"/>
                        <a:pt x="154385" y="56180"/>
                        <a:pt x="211015" y="70338"/>
                      </a:cubicBezTo>
                      <a:cubicBezTo>
                        <a:pt x="234461" y="66430"/>
                        <a:pt x="260093" y="69245"/>
                        <a:pt x="281353" y="58615"/>
                      </a:cubicBezTo>
                      <a:cubicBezTo>
                        <a:pt x="293955" y="52314"/>
                        <a:pt x="294837" y="33409"/>
                        <a:pt x="304800" y="23446"/>
                      </a:cubicBezTo>
                      <a:cubicBezTo>
                        <a:pt x="314763" y="13483"/>
                        <a:pt x="328246" y="7815"/>
                        <a:pt x="339969" y="0"/>
                      </a:cubicBezTo>
                      <a:cubicBezTo>
                        <a:pt x="351692" y="7815"/>
                        <a:pt x="362263" y="17724"/>
                        <a:pt x="375138" y="23446"/>
                      </a:cubicBezTo>
                      <a:cubicBezTo>
                        <a:pt x="397722" y="33483"/>
                        <a:pt x="445476" y="46892"/>
                        <a:pt x="445476" y="46892"/>
                      </a:cubicBezTo>
                      <a:cubicBezTo>
                        <a:pt x="488461" y="42984"/>
                        <a:pt x="531702" y="41273"/>
                        <a:pt x="574430" y="35169"/>
                      </a:cubicBezTo>
                      <a:cubicBezTo>
                        <a:pt x="586663" y="33421"/>
                        <a:pt x="597718" y="26841"/>
                        <a:pt x="609600" y="23446"/>
                      </a:cubicBezTo>
                      <a:cubicBezTo>
                        <a:pt x="625092" y="19020"/>
                        <a:pt x="640861" y="15631"/>
                        <a:pt x="656492" y="11723"/>
                      </a:cubicBezTo>
                      <a:cubicBezTo>
                        <a:pt x="668215" y="15631"/>
                        <a:pt x="682012" y="15727"/>
                        <a:pt x="691661" y="23446"/>
                      </a:cubicBezTo>
                      <a:cubicBezTo>
                        <a:pt x="702663" y="32248"/>
                        <a:pt x="705144" y="48652"/>
                        <a:pt x="715107" y="58615"/>
                      </a:cubicBezTo>
                      <a:cubicBezTo>
                        <a:pt x="725070" y="68578"/>
                        <a:pt x="738553" y="74246"/>
                        <a:pt x="750276" y="82061"/>
                      </a:cubicBezTo>
                      <a:cubicBezTo>
                        <a:pt x="785503" y="77029"/>
                        <a:pt x="853239" y="68900"/>
                        <a:pt x="890953" y="58615"/>
                      </a:cubicBezTo>
                      <a:cubicBezTo>
                        <a:pt x="914797" y="52112"/>
                        <a:pt x="961292" y="35169"/>
                        <a:pt x="961292" y="35169"/>
                      </a:cubicBezTo>
                      <a:cubicBezTo>
                        <a:pt x="965200" y="50800"/>
                        <a:pt x="968589" y="66569"/>
                        <a:pt x="973015" y="82061"/>
                      </a:cubicBezTo>
                      <a:cubicBezTo>
                        <a:pt x="976410" y="93943"/>
                        <a:pt x="972621" y="114807"/>
                        <a:pt x="984738" y="117230"/>
                      </a:cubicBezTo>
                      <a:cubicBezTo>
                        <a:pt x="1019437" y="124170"/>
                        <a:pt x="1055077" y="109415"/>
                        <a:pt x="1090246" y="105507"/>
                      </a:cubicBezTo>
                      <a:cubicBezTo>
                        <a:pt x="1101969" y="101599"/>
                        <a:pt x="1114362" y="99310"/>
                        <a:pt x="1125415" y="93784"/>
                      </a:cubicBezTo>
                      <a:cubicBezTo>
                        <a:pt x="1138017" y="87483"/>
                        <a:pt x="1147392" y="65391"/>
                        <a:pt x="1160584" y="70338"/>
                      </a:cubicBezTo>
                      <a:cubicBezTo>
                        <a:pt x="1186456" y="80040"/>
                        <a:pt x="1219200" y="128954"/>
                        <a:pt x="1219200" y="128954"/>
                      </a:cubicBezTo>
                      <a:cubicBezTo>
                        <a:pt x="1247357" y="121914"/>
                        <a:pt x="1281022" y="119083"/>
                        <a:pt x="1301261" y="93784"/>
                      </a:cubicBezTo>
                      <a:cubicBezTo>
                        <a:pt x="1346732" y="36945"/>
                        <a:pt x="1271421" y="72469"/>
                        <a:pt x="1348153" y="46892"/>
                      </a:cubicBezTo>
                      <a:cubicBezTo>
                        <a:pt x="1387230" y="50800"/>
                        <a:pt x="1427118" y="49784"/>
                        <a:pt x="1465384" y="58615"/>
                      </a:cubicBezTo>
                      <a:cubicBezTo>
                        <a:pt x="1479112" y="61783"/>
                        <a:pt x="1487951" y="75760"/>
                        <a:pt x="1500553" y="82061"/>
                      </a:cubicBezTo>
                      <a:cubicBezTo>
                        <a:pt x="1511606" y="87587"/>
                        <a:pt x="1524000" y="89876"/>
                        <a:pt x="1535723" y="93784"/>
                      </a:cubicBezTo>
                      <a:cubicBezTo>
                        <a:pt x="1555261" y="85969"/>
                        <a:pt x="1574562" y="77529"/>
                        <a:pt x="1594338" y="70338"/>
                      </a:cubicBezTo>
                      <a:cubicBezTo>
                        <a:pt x="1617564" y="61892"/>
                        <a:pt x="1664676" y="46892"/>
                        <a:pt x="1664676" y="46892"/>
                      </a:cubicBezTo>
                      <a:cubicBezTo>
                        <a:pt x="1716827" y="-5257"/>
                        <a:pt x="1655036" y="41204"/>
                        <a:pt x="1723292" y="46892"/>
                      </a:cubicBezTo>
                      <a:cubicBezTo>
                        <a:pt x="1758556" y="49831"/>
                        <a:pt x="1793631" y="39077"/>
                        <a:pt x="1828800" y="35169"/>
                      </a:cubicBezTo>
                      <a:cubicBezTo>
                        <a:pt x="1840523" y="39077"/>
                        <a:pt x="1856250" y="37243"/>
                        <a:pt x="1863969" y="46892"/>
                      </a:cubicBezTo>
                      <a:cubicBezTo>
                        <a:pt x="1922849" y="120492"/>
                        <a:pt x="1826538" y="77399"/>
                        <a:pt x="1910861" y="105507"/>
                      </a:cubicBezTo>
                      <a:cubicBezTo>
                        <a:pt x="1918104" y="94643"/>
                        <a:pt x="1941164" y="44459"/>
                        <a:pt x="1969476" y="58615"/>
                      </a:cubicBezTo>
                      <a:cubicBezTo>
                        <a:pt x="1980529" y="64141"/>
                        <a:pt x="1977292" y="82061"/>
                        <a:pt x="1981200" y="93784"/>
                      </a:cubicBezTo>
                      <a:lnTo>
                        <a:pt x="2063261" y="58615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2683D2-8CB7-4B7B-A853-AEB1783E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240" y="3257550"/>
                  <a:ext cx="152400" cy="8001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1D152E0-627C-4712-84DE-F1AB4770A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9290" y="3324225"/>
                  <a:ext cx="133350" cy="104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CBFD6F-3DE7-48B6-8331-73962A0FBA8F}"/>
                  </a:ext>
                </a:extLst>
              </p:cNvPr>
              <p:cNvSpPr txBox="1"/>
              <p:nvPr/>
            </p:nvSpPr>
            <p:spPr>
              <a:xfrm>
                <a:off x="2871878" y="2438400"/>
                <a:ext cx="2909013" cy="1065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o-FO" sz="4000" b="1" dirty="0"/>
                  <a:t>Tasks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6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Torstein Boðason</dc:creator>
  <cp:lastModifiedBy>Torstein Boðason</cp:lastModifiedBy>
  <cp:revision>4</cp:revision>
  <dcterms:created xsi:type="dcterms:W3CDTF">2019-06-02T11:43:35Z</dcterms:created>
  <dcterms:modified xsi:type="dcterms:W3CDTF">2019-06-02T12:17:37Z</dcterms:modified>
</cp:coreProperties>
</file>