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" id="{31359C28-0208-49E5-9F65-15B4D9A24260}">
          <p14:sldIdLst>
            <p14:sldId id="257"/>
          </p14:sldIdLst>
        </p14:section>
        <p14:section name="splashscreen" id="{44138484-ADDA-4F75-AEC9-6C8B85E3FD6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864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0535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0279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4420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019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0350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7135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8405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1045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4580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6905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91F2-1AA9-4B1E-A81B-3BE9725BFEA7}" type="datetimeFigureOut">
              <a:rPr lang="fo-FO" smtClean="0"/>
              <a:t>02-06-2019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2890-52F2-4613-8A7E-733DB7DDB111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1674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B287E5-35E0-4CDF-BF39-261DC6ECC0B6}"/>
              </a:ext>
            </a:extLst>
          </p:cNvPr>
          <p:cNvSpPr/>
          <p:nvPr/>
        </p:nvSpPr>
        <p:spPr>
          <a:xfrm>
            <a:off x="0" y="-105508"/>
            <a:ext cx="9144000" cy="92495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o-FO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6B835A6-CEDA-47BD-ABB7-F16AB559452F}"/>
              </a:ext>
            </a:extLst>
          </p:cNvPr>
          <p:cNvGrpSpPr/>
          <p:nvPr/>
        </p:nvGrpSpPr>
        <p:grpSpPr>
          <a:xfrm>
            <a:off x="1031631" y="1129525"/>
            <a:ext cx="7080738" cy="6901328"/>
            <a:chOff x="2009776" y="2082886"/>
            <a:chExt cx="5124448" cy="49946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3A88D3-0F10-4500-BE79-E96C94A1262A}"/>
                </a:ext>
              </a:extLst>
            </p:cNvPr>
            <p:cNvGrpSpPr/>
            <p:nvPr/>
          </p:nvGrpSpPr>
          <p:grpSpPr>
            <a:xfrm>
              <a:off x="2009776" y="2082886"/>
              <a:ext cx="3119295" cy="3684206"/>
              <a:chOff x="835643" y="4217939"/>
              <a:chExt cx="3119295" cy="368420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1E8ABB9-A9B4-455B-B4A5-2C08735B2A43}"/>
                  </a:ext>
                </a:extLst>
              </p:cNvPr>
              <p:cNvGrpSpPr/>
              <p:nvPr/>
            </p:nvGrpSpPr>
            <p:grpSpPr>
              <a:xfrm>
                <a:off x="835643" y="4217939"/>
                <a:ext cx="3119295" cy="3684206"/>
                <a:chOff x="4372480" y="4471581"/>
                <a:chExt cx="3119295" cy="368420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7485948A-CAEC-49DF-BDE3-30FB505CF2D9}"/>
                    </a:ext>
                  </a:extLst>
                </p:cNvPr>
                <p:cNvSpPr/>
                <p:nvPr/>
              </p:nvSpPr>
              <p:spPr>
                <a:xfrm>
                  <a:off x="4372480" y="4471581"/>
                  <a:ext cx="3119295" cy="3684206"/>
                </a:xfrm>
                <a:prstGeom prst="roundRect">
                  <a:avLst/>
                </a:prstGeom>
                <a:grpFill/>
                <a:ln w="571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pic>
              <p:nvPicPr>
                <p:cNvPr id="58" name="Graphic 57" descr="Bar chart">
                  <a:extLst>
                    <a:ext uri="{FF2B5EF4-FFF2-40B4-BE49-F238E27FC236}">
                      <a16:creationId xmlns:a16="http://schemas.microsoft.com/office/drawing/2014/main" id="{D899A4FB-1BCD-4761-9726-F7A7374720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7657" y="5184264"/>
                  <a:ext cx="2568940" cy="2568940"/>
                </a:xfrm>
                <a:prstGeom prst="rect">
                  <a:avLst/>
                </a:prstGeom>
              </p:spPr>
            </p:pic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20A913FC-D30B-49F9-8ACA-8BBB55873FBE}"/>
                  </a:ext>
                </a:extLst>
              </p:cNvPr>
              <p:cNvSpPr/>
              <p:nvPr/>
            </p:nvSpPr>
            <p:spPr>
              <a:xfrm>
                <a:off x="2426677" y="6938962"/>
                <a:ext cx="1019908" cy="200392"/>
              </a:xfrm>
              <a:prstGeom prst="rightArrow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082E3FE1-2885-4827-A345-533E794FD9AF}"/>
                  </a:ext>
                </a:extLst>
              </p:cNvPr>
              <p:cNvSpPr/>
              <p:nvPr/>
            </p:nvSpPr>
            <p:spPr>
              <a:xfrm rot="16200000">
                <a:off x="1055077" y="5604942"/>
                <a:ext cx="1019908" cy="200392"/>
              </a:xfrm>
              <a:prstGeom prst="rightArrow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062E751-8CA9-4C23-91EE-271E041BE005}"/>
                </a:ext>
              </a:extLst>
            </p:cNvPr>
            <p:cNvGrpSpPr/>
            <p:nvPr/>
          </p:nvGrpSpPr>
          <p:grpSpPr>
            <a:xfrm>
              <a:off x="3817656" y="3060967"/>
              <a:ext cx="3316568" cy="4016524"/>
              <a:chOff x="4381525" y="3439318"/>
              <a:chExt cx="3316568" cy="401652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16E8AFB-EEBA-47C0-A59B-971063F27AFD}"/>
                  </a:ext>
                </a:extLst>
              </p:cNvPr>
              <p:cNvGrpSpPr/>
              <p:nvPr/>
            </p:nvGrpSpPr>
            <p:grpSpPr>
              <a:xfrm>
                <a:off x="4381525" y="3439318"/>
                <a:ext cx="3316568" cy="4016524"/>
                <a:chOff x="2070724" y="2728770"/>
                <a:chExt cx="3316568" cy="401652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F490DD7A-5BFA-4BA1-B2C9-8FF1B4A3ACAB}"/>
                    </a:ext>
                  </a:extLst>
                </p:cNvPr>
                <p:cNvGrpSpPr/>
                <p:nvPr/>
              </p:nvGrpSpPr>
              <p:grpSpPr>
                <a:xfrm>
                  <a:off x="2070724" y="3061088"/>
                  <a:ext cx="3119295" cy="3684206"/>
                  <a:chOff x="2070724" y="3061088"/>
                  <a:chExt cx="3119295" cy="3684206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20D5FD24-2715-4863-AE6F-661347A52F24}"/>
                      </a:ext>
                    </a:extLst>
                  </p:cNvPr>
                  <p:cNvSpPr/>
                  <p:nvPr/>
                </p:nvSpPr>
                <p:spPr>
                  <a:xfrm>
                    <a:off x="2070724" y="3061088"/>
                    <a:ext cx="3119295" cy="3684206"/>
                  </a:xfrm>
                  <a:prstGeom prst="round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570319ED-89AC-4F65-9D20-51237DE25899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3938953"/>
                    <a:ext cx="1491428" cy="179605"/>
                    <a:chOff x="1920240" y="3257550"/>
                    <a:chExt cx="2358683" cy="171450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D5468A73-0909-4937-9107-4EAA4CC33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2" y="3283048"/>
                      <a:ext cx="2063261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1A4C0437-074E-46CA-958F-23E25BAD0B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57550"/>
                      <a:ext cx="152400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00459DF5-0D25-437A-8EC4-6529009D5D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0" y="3324225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AFFED565-2900-4336-B1A4-F69942ACDE33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4481682"/>
                    <a:ext cx="1491428" cy="179605"/>
                    <a:chOff x="1920240" y="3257550"/>
                    <a:chExt cx="2358683" cy="171450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0644EED4-E229-441E-BE39-5871ECF7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2" y="3283048"/>
                      <a:ext cx="2063261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EA8E362C-0844-4551-BF99-19C74E698D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57550"/>
                      <a:ext cx="152400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2C0D4A3A-330B-48CE-BC7A-91C1F1C0FC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0" y="3324225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22E491F-549B-4EF3-82E6-D6AB5EBE00FA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5033474"/>
                    <a:ext cx="1491428" cy="179612"/>
                    <a:chOff x="1920240" y="3315735"/>
                    <a:chExt cx="2358683" cy="171458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D9542D84-8995-49D2-A073-0584412A1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55281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CB7CE638-01DA-4C1B-BACE-096619D50B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315735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D98D40B5-4803-44A6-AE1E-537D7C5568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82418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5E54BD9A-A8D6-4514-9DF2-CCDB6F521088}"/>
                      </a:ext>
                    </a:extLst>
                  </p:cNvPr>
                  <p:cNvGrpSpPr/>
                  <p:nvPr/>
                </p:nvGrpSpPr>
                <p:grpSpPr>
                  <a:xfrm>
                    <a:off x="2495043" y="5571787"/>
                    <a:ext cx="1491428" cy="179634"/>
                    <a:chOff x="1920240" y="3298259"/>
                    <a:chExt cx="2358683" cy="17147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3ED73691-3920-42CF-8E5C-3F05989DE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23769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6C3227A9-B246-4255-BD55-4B5342F3C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98259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D909279E-DEBD-4A6A-BF8E-DC150C4AD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64961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9D1E5C5-B586-4156-B2D7-9CE89C625C2F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6099008"/>
                    <a:ext cx="1491428" cy="179636"/>
                    <a:chOff x="1920240" y="3298254"/>
                    <a:chExt cx="2358683" cy="171481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14004FD4-6A60-4EB1-97D0-2BAA0176E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23782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8F511DC2-57A9-48E0-AB4A-91101A2B17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98254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C243D981-C88B-4F11-8223-C71F8200FB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64960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7A416F3-2E60-4788-8BB6-796C62A6076E}"/>
                    </a:ext>
                  </a:extLst>
                </p:cNvPr>
                <p:cNvGrpSpPr/>
                <p:nvPr/>
              </p:nvGrpSpPr>
              <p:grpSpPr>
                <a:xfrm>
                  <a:off x="4357698" y="2728770"/>
                  <a:ext cx="1029594" cy="1014962"/>
                  <a:chOff x="4357698" y="2728770"/>
                  <a:chExt cx="1029594" cy="1014962"/>
                </a:xfrm>
              </p:grpSpPr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220D2DDB-83AA-4B2C-BAE7-885CC9491B31}"/>
                      </a:ext>
                    </a:extLst>
                  </p:cNvPr>
                  <p:cNvSpPr/>
                  <p:nvPr/>
                </p:nvSpPr>
                <p:spPr>
                  <a:xfrm>
                    <a:off x="4372331" y="2728770"/>
                    <a:ext cx="1014961" cy="1014961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pic>
                <p:nvPicPr>
                  <p:cNvPr id="65" name="Graphic 64" descr="Stopwatch">
                    <a:extLst>
                      <a:ext uri="{FF2B5EF4-FFF2-40B4-BE49-F238E27FC236}">
                        <a16:creationId xmlns:a16="http://schemas.microsoft.com/office/drawing/2014/main" id="{DD1A890E-4A52-4CB4-B020-2AE3FDD5CA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7698" y="2728771"/>
                    <a:ext cx="1014961" cy="10149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605CAB7-F6DE-4C46-89A7-97E1EBF93F45}"/>
                  </a:ext>
                </a:extLst>
              </p:cNvPr>
              <p:cNvGrpSpPr/>
              <p:nvPr/>
            </p:nvGrpSpPr>
            <p:grpSpPr>
              <a:xfrm>
                <a:off x="6562409" y="4572000"/>
                <a:ext cx="847588" cy="430530"/>
                <a:chOff x="6562409" y="4572000"/>
                <a:chExt cx="847588" cy="430530"/>
              </a:xfrm>
            </p:grpSpPr>
            <p:sp>
              <p:nvSpPr>
                <p:cNvPr id="88" name="Isosceles Triangle 87">
                  <a:extLst>
                    <a:ext uri="{FF2B5EF4-FFF2-40B4-BE49-F238E27FC236}">
                      <a16:creationId xmlns:a16="http://schemas.microsoft.com/office/drawing/2014/main" id="{9C31FA92-0BD2-4C74-A70F-7A2057C72FE5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66BE79C-974C-4E79-9F7E-8227EE37C4AC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D882C2C7-1CB4-4E4A-A715-98AA82F4D315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39C1C687-6066-4599-AB63-6B4D89F0B7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4AB94CB4-3496-4A5E-B83C-0FE22F13D6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53631CA-4977-4E67-9A77-5CBDCBA7318C}"/>
                  </a:ext>
                </a:extLst>
              </p:cNvPr>
              <p:cNvGrpSpPr/>
              <p:nvPr/>
            </p:nvGrpSpPr>
            <p:grpSpPr>
              <a:xfrm>
                <a:off x="6567556" y="5120250"/>
                <a:ext cx="847588" cy="430530"/>
                <a:chOff x="6562409" y="4572000"/>
                <a:chExt cx="847588" cy="430530"/>
              </a:xfrm>
            </p:grpSpPr>
            <p:sp>
              <p:nvSpPr>
                <p:cNvPr id="128" name="Isosceles Triangle 127">
                  <a:extLst>
                    <a:ext uri="{FF2B5EF4-FFF2-40B4-BE49-F238E27FC236}">
                      <a16:creationId xmlns:a16="http://schemas.microsoft.com/office/drawing/2014/main" id="{6ED8A47B-23C9-4CAF-BE89-EC61CC2DF48B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F3B3E4FF-6D23-407F-BB54-1DBFE3147B5E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0A6125F8-551F-43BD-91BA-C3C4F31719AD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B2074AB-B895-40F8-B49E-C1AE9EA345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FA6B96E-8212-4CD7-946C-51B7269F9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99447D8A-113E-4670-A628-A17D49A73734}"/>
                  </a:ext>
                </a:extLst>
              </p:cNvPr>
              <p:cNvGrpSpPr/>
              <p:nvPr/>
            </p:nvGrpSpPr>
            <p:grpSpPr>
              <a:xfrm>
                <a:off x="6567556" y="5667832"/>
                <a:ext cx="847588" cy="430530"/>
                <a:chOff x="6562409" y="4572000"/>
                <a:chExt cx="847588" cy="430530"/>
              </a:xfrm>
            </p:grpSpPr>
            <p:sp>
              <p:nvSpPr>
                <p:cNvPr id="134" name="Isosceles Triangle 133">
                  <a:extLst>
                    <a:ext uri="{FF2B5EF4-FFF2-40B4-BE49-F238E27FC236}">
                      <a16:creationId xmlns:a16="http://schemas.microsoft.com/office/drawing/2014/main" id="{0C6D0051-2006-4AF1-88AD-DCE98FE95A29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297061A-6E07-4AED-8327-8BF4550DF334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D6B22104-8A4A-4168-AA3B-9E05E5022EFF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0FC7C76-E14B-4BF5-872F-46BAE4564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68E2D099-BA17-4F64-AE6E-78A84941B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95FFC92-10E1-421C-BB0A-E506388C317A}"/>
                  </a:ext>
                </a:extLst>
              </p:cNvPr>
              <p:cNvGrpSpPr/>
              <p:nvPr/>
            </p:nvGrpSpPr>
            <p:grpSpPr>
              <a:xfrm>
                <a:off x="6567556" y="6186210"/>
                <a:ext cx="847588" cy="430530"/>
                <a:chOff x="6562409" y="4572000"/>
                <a:chExt cx="847588" cy="430530"/>
              </a:xfrm>
            </p:grpSpPr>
            <p:sp>
              <p:nvSpPr>
                <p:cNvPr id="142" name="Isosceles Triangle 141">
                  <a:extLst>
                    <a:ext uri="{FF2B5EF4-FFF2-40B4-BE49-F238E27FC236}">
                      <a16:creationId xmlns:a16="http://schemas.microsoft.com/office/drawing/2014/main" id="{9F106DB0-5A16-48D1-AAD4-D507D5A49B6C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2999680-D41C-4EBF-ADC6-F92854464D2B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0E3004C2-0F8E-4550-8C34-3B097CBA9022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F9A5343-D94A-448C-ADBB-B7918B921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96625875-800E-469D-805B-5490925B35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0A5F4CF-CC8E-4824-B5AE-881EFAFA4CA1}"/>
                  </a:ext>
                </a:extLst>
              </p:cNvPr>
              <p:cNvGrpSpPr/>
              <p:nvPr/>
            </p:nvGrpSpPr>
            <p:grpSpPr>
              <a:xfrm>
                <a:off x="6567556" y="6696481"/>
                <a:ext cx="847588" cy="430530"/>
                <a:chOff x="6562409" y="4572000"/>
                <a:chExt cx="847588" cy="430530"/>
              </a:xfrm>
            </p:grpSpPr>
            <p:sp>
              <p:nvSpPr>
                <p:cNvPr id="148" name="Isosceles Triangle 147">
                  <a:extLst>
                    <a:ext uri="{FF2B5EF4-FFF2-40B4-BE49-F238E27FC236}">
                      <a16:creationId xmlns:a16="http://schemas.microsoft.com/office/drawing/2014/main" id="{FEA8F377-0E37-47A9-954B-0919F1A08833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D23173A5-3D8B-421B-A0AE-B7AA2CBD65BC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5D182D88-2B76-4B93-B1E1-AACF135F5E06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162243B-A03F-4D03-A099-FFFABA87E2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B6584649-3AE5-4F48-B2E1-7CA4A9F87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112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B287E5-35E0-4CDF-BF39-261DC6ECC0B6}"/>
              </a:ext>
            </a:extLst>
          </p:cNvPr>
          <p:cNvSpPr/>
          <p:nvPr/>
        </p:nvSpPr>
        <p:spPr>
          <a:xfrm>
            <a:off x="0" y="-105508"/>
            <a:ext cx="9144000" cy="92495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o-FO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3F178-E180-4AEF-B813-86499898D3C4}"/>
              </a:ext>
            </a:extLst>
          </p:cNvPr>
          <p:cNvGrpSpPr/>
          <p:nvPr/>
        </p:nvGrpSpPr>
        <p:grpSpPr>
          <a:xfrm>
            <a:off x="2473569" y="2534928"/>
            <a:ext cx="4196862" cy="4090522"/>
            <a:chOff x="2009776" y="2082886"/>
            <a:chExt cx="5124448" cy="4994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C5242B-5F71-4112-AE74-7777F4872E60}"/>
                </a:ext>
              </a:extLst>
            </p:cNvPr>
            <p:cNvGrpSpPr/>
            <p:nvPr/>
          </p:nvGrpSpPr>
          <p:grpSpPr>
            <a:xfrm>
              <a:off x="2009776" y="2082886"/>
              <a:ext cx="3119295" cy="3684206"/>
              <a:chOff x="835643" y="4217939"/>
              <a:chExt cx="3119295" cy="3684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AC4C350-C536-4BF5-94C4-619ECF80B0A0}"/>
                  </a:ext>
                </a:extLst>
              </p:cNvPr>
              <p:cNvGrpSpPr/>
              <p:nvPr/>
            </p:nvGrpSpPr>
            <p:grpSpPr>
              <a:xfrm>
                <a:off x="835643" y="4217939"/>
                <a:ext cx="3119295" cy="3684206"/>
                <a:chOff x="4372480" y="4471581"/>
                <a:chExt cx="3119295" cy="368420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BB6DAEB2-3924-40B9-A996-DC932CB9C87A}"/>
                    </a:ext>
                  </a:extLst>
                </p:cNvPr>
                <p:cNvSpPr/>
                <p:nvPr/>
              </p:nvSpPr>
              <p:spPr>
                <a:xfrm>
                  <a:off x="4372480" y="4471581"/>
                  <a:ext cx="3119295" cy="3684206"/>
                </a:xfrm>
                <a:prstGeom prst="roundRect">
                  <a:avLst/>
                </a:prstGeom>
                <a:grpFill/>
                <a:ln w="571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pic>
              <p:nvPicPr>
                <p:cNvPr id="115" name="Graphic 114" descr="Bar chart">
                  <a:extLst>
                    <a:ext uri="{FF2B5EF4-FFF2-40B4-BE49-F238E27FC236}">
                      <a16:creationId xmlns:a16="http://schemas.microsoft.com/office/drawing/2014/main" id="{ED8D4624-B1FA-4019-AA57-C31AC854A5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7657" y="5184264"/>
                  <a:ext cx="2568940" cy="2568940"/>
                </a:xfrm>
                <a:prstGeom prst="rect">
                  <a:avLst/>
                </a:prstGeom>
              </p:spPr>
            </p:pic>
          </p:grpSp>
          <p:sp>
            <p:nvSpPr>
              <p:cNvPr id="112" name="Arrow: Right 111">
                <a:extLst>
                  <a:ext uri="{FF2B5EF4-FFF2-40B4-BE49-F238E27FC236}">
                    <a16:creationId xmlns:a16="http://schemas.microsoft.com/office/drawing/2014/main" id="{8066C73A-C29D-4A01-B6B7-3F4396ACA22B}"/>
                  </a:ext>
                </a:extLst>
              </p:cNvPr>
              <p:cNvSpPr/>
              <p:nvPr/>
            </p:nvSpPr>
            <p:spPr>
              <a:xfrm>
                <a:off x="2426677" y="6938962"/>
                <a:ext cx="1019908" cy="200392"/>
              </a:xfrm>
              <a:prstGeom prst="rightArrow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  <p:sp>
            <p:nvSpPr>
              <p:cNvPr id="113" name="Arrow: Right 112">
                <a:extLst>
                  <a:ext uri="{FF2B5EF4-FFF2-40B4-BE49-F238E27FC236}">
                    <a16:creationId xmlns:a16="http://schemas.microsoft.com/office/drawing/2014/main" id="{CD9C70DA-FBAD-4170-A796-8B954CE61B38}"/>
                  </a:ext>
                </a:extLst>
              </p:cNvPr>
              <p:cNvSpPr/>
              <p:nvPr/>
            </p:nvSpPr>
            <p:spPr>
              <a:xfrm rot="16200000">
                <a:off x="1055077" y="5604942"/>
                <a:ext cx="1019908" cy="200392"/>
              </a:xfrm>
              <a:prstGeom prst="rightArrow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o-FO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821009-63A5-485D-BA8E-78AD7ACE66B3}"/>
                </a:ext>
              </a:extLst>
            </p:cNvPr>
            <p:cNvGrpSpPr/>
            <p:nvPr/>
          </p:nvGrpSpPr>
          <p:grpSpPr>
            <a:xfrm>
              <a:off x="3817656" y="3060967"/>
              <a:ext cx="3316568" cy="4016524"/>
              <a:chOff x="4381525" y="3439318"/>
              <a:chExt cx="3316568" cy="401652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13A0E1-4AB5-4D6A-B388-EAC696B64B2D}"/>
                  </a:ext>
                </a:extLst>
              </p:cNvPr>
              <p:cNvGrpSpPr/>
              <p:nvPr/>
            </p:nvGrpSpPr>
            <p:grpSpPr>
              <a:xfrm>
                <a:off x="4381525" y="3439318"/>
                <a:ext cx="3316568" cy="4016524"/>
                <a:chOff x="2070724" y="2728770"/>
                <a:chExt cx="3316568" cy="401652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0D291FF-BC58-4DDD-8527-0CC6A643653B}"/>
                    </a:ext>
                  </a:extLst>
                </p:cNvPr>
                <p:cNvGrpSpPr/>
                <p:nvPr/>
              </p:nvGrpSpPr>
              <p:grpSpPr>
                <a:xfrm>
                  <a:off x="2070724" y="3061088"/>
                  <a:ext cx="3119295" cy="3684206"/>
                  <a:chOff x="2070724" y="3061088"/>
                  <a:chExt cx="3119295" cy="3684206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F9E29855-7D0B-4415-8213-F152650DE945}"/>
                      </a:ext>
                    </a:extLst>
                  </p:cNvPr>
                  <p:cNvSpPr/>
                  <p:nvPr/>
                </p:nvSpPr>
                <p:spPr>
                  <a:xfrm>
                    <a:off x="2070724" y="3061088"/>
                    <a:ext cx="3119295" cy="3684206"/>
                  </a:xfrm>
                  <a:prstGeom prst="round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33C46832-B859-4EB2-B306-9893853AB7BD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3938953"/>
                    <a:ext cx="1491428" cy="179605"/>
                    <a:chOff x="1920240" y="3257550"/>
                    <a:chExt cx="2358683" cy="171450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0D8C22C6-4ED2-4ED9-AB25-5E6658F70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2" y="3283048"/>
                      <a:ext cx="2063261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9BF92ED0-CB41-4986-A7CA-FC7FDB9F18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57550"/>
                      <a:ext cx="152400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D0C21BED-8F1E-4C06-A18A-36C161F556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0" y="3324225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35745D85-B915-45B0-BD8D-BC38734DEAE0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4481682"/>
                    <a:ext cx="1491428" cy="179605"/>
                    <a:chOff x="1920240" y="3257550"/>
                    <a:chExt cx="2358683" cy="171450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CBC683E4-8DFA-4EC2-A858-621A07ECC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2" y="3283048"/>
                      <a:ext cx="2063261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FE26CE93-FC03-4FAB-9C52-2CEE20E362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57550"/>
                      <a:ext cx="152400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4D9A4EEA-CA33-4279-94A8-B968F48FE9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0" y="3324225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4D4C8552-DDB5-4418-B812-F28B0B461ADB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5033474"/>
                    <a:ext cx="1491428" cy="179612"/>
                    <a:chOff x="1920240" y="3315735"/>
                    <a:chExt cx="2358683" cy="171458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C6C4AE95-5F55-4BE6-A5FF-88760FD8A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55281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64B4A92D-E174-4776-87F2-8F395A0132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315735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0201D65-DF5F-4548-8C7F-D220B59132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82418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FDF323F3-B06A-40D9-A262-9B5C3704A0E6}"/>
                      </a:ext>
                    </a:extLst>
                  </p:cNvPr>
                  <p:cNvGrpSpPr/>
                  <p:nvPr/>
                </p:nvGrpSpPr>
                <p:grpSpPr>
                  <a:xfrm>
                    <a:off x="2495043" y="5571787"/>
                    <a:ext cx="1491428" cy="179634"/>
                    <a:chOff x="1920240" y="3298259"/>
                    <a:chExt cx="2358683" cy="17147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44A3172F-2C48-4582-A925-7BF1B8546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23769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47516CAE-E4F8-44F7-9FDD-14D4364EB4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98259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7C21495-1E3A-4635-83FE-C22005ED7A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64961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B9EBC7FC-899C-4AE4-8C3D-91DE09B8DA64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40" y="6099008"/>
                    <a:ext cx="1491428" cy="179636"/>
                    <a:chOff x="1920240" y="3298254"/>
                    <a:chExt cx="2358683" cy="171481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</p:grpSpPr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12E9CA9B-D2AA-406C-A669-3C951DB5C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5661" y="3323782"/>
                      <a:ext cx="2063262" cy="128954"/>
                    </a:xfrm>
                    <a:custGeom>
                      <a:avLst/>
                      <a:gdLst>
                        <a:gd name="connsiteX0" fmla="*/ 0 w 2063261"/>
                        <a:gd name="connsiteY0" fmla="*/ 58615 h 128954"/>
                        <a:gd name="connsiteX1" fmla="*/ 58615 w 2063261"/>
                        <a:gd name="connsiteY1" fmla="*/ 46892 h 128954"/>
                        <a:gd name="connsiteX2" fmla="*/ 211015 w 2063261"/>
                        <a:gd name="connsiteY2" fmla="*/ 70338 h 128954"/>
                        <a:gd name="connsiteX3" fmla="*/ 281353 w 2063261"/>
                        <a:gd name="connsiteY3" fmla="*/ 58615 h 128954"/>
                        <a:gd name="connsiteX4" fmla="*/ 304800 w 2063261"/>
                        <a:gd name="connsiteY4" fmla="*/ 23446 h 128954"/>
                        <a:gd name="connsiteX5" fmla="*/ 339969 w 2063261"/>
                        <a:gd name="connsiteY5" fmla="*/ 0 h 128954"/>
                        <a:gd name="connsiteX6" fmla="*/ 375138 w 2063261"/>
                        <a:gd name="connsiteY6" fmla="*/ 23446 h 128954"/>
                        <a:gd name="connsiteX7" fmla="*/ 445476 w 2063261"/>
                        <a:gd name="connsiteY7" fmla="*/ 46892 h 128954"/>
                        <a:gd name="connsiteX8" fmla="*/ 574430 w 2063261"/>
                        <a:gd name="connsiteY8" fmla="*/ 35169 h 128954"/>
                        <a:gd name="connsiteX9" fmla="*/ 609600 w 2063261"/>
                        <a:gd name="connsiteY9" fmla="*/ 23446 h 128954"/>
                        <a:gd name="connsiteX10" fmla="*/ 656492 w 2063261"/>
                        <a:gd name="connsiteY10" fmla="*/ 11723 h 128954"/>
                        <a:gd name="connsiteX11" fmla="*/ 691661 w 2063261"/>
                        <a:gd name="connsiteY11" fmla="*/ 23446 h 128954"/>
                        <a:gd name="connsiteX12" fmla="*/ 715107 w 2063261"/>
                        <a:gd name="connsiteY12" fmla="*/ 58615 h 128954"/>
                        <a:gd name="connsiteX13" fmla="*/ 750276 w 2063261"/>
                        <a:gd name="connsiteY13" fmla="*/ 82061 h 128954"/>
                        <a:gd name="connsiteX14" fmla="*/ 890953 w 2063261"/>
                        <a:gd name="connsiteY14" fmla="*/ 58615 h 128954"/>
                        <a:gd name="connsiteX15" fmla="*/ 961292 w 2063261"/>
                        <a:gd name="connsiteY15" fmla="*/ 35169 h 128954"/>
                        <a:gd name="connsiteX16" fmla="*/ 973015 w 2063261"/>
                        <a:gd name="connsiteY16" fmla="*/ 82061 h 128954"/>
                        <a:gd name="connsiteX17" fmla="*/ 984738 w 2063261"/>
                        <a:gd name="connsiteY17" fmla="*/ 117230 h 128954"/>
                        <a:gd name="connsiteX18" fmla="*/ 1090246 w 2063261"/>
                        <a:gd name="connsiteY18" fmla="*/ 105507 h 128954"/>
                        <a:gd name="connsiteX19" fmla="*/ 1125415 w 2063261"/>
                        <a:gd name="connsiteY19" fmla="*/ 93784 h 128954"/>
                        <a:gd name="connsiteX20" fmla="*/ 1160584 w 2063261"/>
                        <a:gd name="connsiteY20" fmla="*/ 70338 h 128954"/>
                        <a:gd name="connsiteX21" fmla="*/ 1219200 w 2063261"/>
                        <a:gd name="connsiteY21" fmla="*/ 128954 h 128954"/>
                        <a:gd name="connsiteX22" fmla="*/ 1301261 w 2063261"/>
                        <a:gd name="connsiteY22" fmla="*/ 93784 h 128954"/>
                        <a:gd name="connsiteX23" fmla="*/ 1348153 w 2063261"/>
                        <a:gd name="connsiteY23" fmla="*/ 46892 h 128954"/>
                        <a:gd name="connsiteX24" fmla="*/ 1465384 w 2063261"/>
                        <a:gd name="connsiteY24" fmla="*/ 58615 h 128954"/>
                        <a:gd name="connsiteX25" fmla="*/ 1500553 w 2063261"/>
                        <a:gd name="connsiteY25" fmla="*/ 82061 h 128954"/>
                        <a:gd name="connsiteX26" fmla="*/ 1535723 w 2063261"/>
                        <a:gd name="connsiteY26" fmla="*/ 93784 h 128954"/>
                        <a:gd name="connsiteX27" fmla="*/ 1594338 w 2063261"/>
                        <a:gd name="connsiteY27" fmla="*/ 70338 h 128954"/>
                        <a:gd name="connsiteX28" fmla="*/ 1664676 w 2063261"/>
                        <a:gd name="connsiteY28" fmla="*/ 46892 h 128954"/>
                        <a:gd name="connsiteX29" fmla="*/ 1723292 w 2063261"/>
                        <a:gd name="connsiteY29" fmla="*/ 46892 h 128954"/>
                        <a:gd name="connsiteX30" fmla="*/ 1828800 w 2063261"/>
                        <a:gd name="connsiteY30" fmla="*/ 35169 h 128954"/>
                        <a:gd name="connsiteX31" fmla="*/ 1863969 w 2063261"/>
                        <a:gd name="connsiteY31" fmla="*/ 46892 h 128954"/>
                        <a:gd name="connsiteX32" fmla="*/ 1910861 w 2063261"/>
                        <a:gd name="connsiteY32" fmla="*/ 105507 h 128954"/>
                        <a:gd name="connsiteX33" fmla="*/ 1969476 w 2063261"/>
                        <a:gd name="connsiteY33" fmla="*/ 58615 h 128954"/>
                        <a:gd name="connsiteX34" fmla="*/ 1981200 w 2063261"/>
                        <a:gd name="connsiteY34" fmla="*/ 93784 h 128954"/>
                        <a:gd name="connsiteX35" fmla="*/ 2063261 w 2063261"/>
                        <a:gd name="connsiteY35" fmla="*/ 58615 h 128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2063261" h="128954">
                          <a:moveTo>
                            <a:pt x="0" y="58615"/>
                          </a:moveTo>
                          <a:cubicBezTo>
                            <a:pt x="19538" y="54707"/>
                            <a:pt x="38690" y="46892"/>
                            <a:pt x="58615" y="46892"/>
                          </a:cubicBezTo>
                          <a:cubicBezTo>
                            <a:pt x="126127" y="46892"/>
                            <a:pt x="154385" y="56180"/>
                            <a:pt x="211015" y="70338"/>
                          </a:cubicBezTo>
                          <a:cubicBezTo>
                            <a:pt x="234461" y="66430"/>
                            <a:pt x="260093" y="69245"/>
                            <a:pt x="281353" y="58615"/>
                          </a:cubicBezTo>
                          <a:cubicBezTo>
                            <a:pt x="293955" y="52314"/>
                            <a:pt x="294837" y="33409"/>
                            <a:pt x="304800" y="23446"/>
                          </a:cubicBezTo>
                          <a:cubicBezTo>
                            <a:pt x="314763" y="13483"/>
                            <a:pt x="328246" y="7815"/>
                            <a:pt x="339969" y="0"/>
                          </a:cubicBezTo>
                          <a:cubicBezTo>
                            <a:pt x="351692" y="7815"/>
                            <a:pt x="362263" y="17724"/>
                            <a:pt x="375138" y="23446"/>
                          </a:cubicBezTo>
                          <a:cubicBezTo>
                            <a:pt x="397722" y="33483"/>
                            <a:pt x="445476" y="46892"/>
                            <a:pt x="445476" y="46892"/>
                          </a:cubicBezTo>
                          <a:cubicBezTo>
                            <a:pt x="488461" y="42984"/>
                            <a:pt x="531702" y="41273"/>
                            <a:pt x="574430" y="35169"/>
                          </a:cubicBezTo>
                          <a:cubicBezTo>
                            <a:pt x="586663" y="33421"/>
                            <a:pt x="597718" y="26841"/>
                            <a:pt x="609600" y="23446"/>
                          </a:cubicBezTo>
                          <a:cubicBezTo>
                            <a:pt x="625092" y="19020"/>
                            <a:pt x="640861" y="15631"/>
                            <a:pt x="656492" y="11723"/>
                          </a:cubicBezTo>
                          <a:cubicBezTo>
                            <a:pt x="668215" y="15631"/>
                            <a:pt x="682012" y="15727"/>
                            <a:pt x="691661" y="23446"/>
                          </a:cubicBezTo>
                          <a:cubicBezTo>
                            <a:pt x="702663" y="32248"/>
                            <a:pt x="705144" y="48652"/>
                            <a:pt x="715107" y="58615"/>
                          </a:cubicBezTo>
                          <a:cubicBezTo>
                            <a:pt x="725070" y="68578"/>
                            <a:pt x="738553" y="74246"/>
                            <a:pt x="750276" y="82061"/>
                          </a:cubicBezTo>
                          <a:cubicBezTo>
                            <a:pt x="785503" y="77029"/>
                            <a:pt x="853239" y="68900"/>
                            <a:pt x="890953" y="58615"/>
                          </a:cubicBezTo>
                          <a:cubicBezTo>
                            <a:pt x="914797" y="52112"/>
                            <a:pt x="961292" y="35169"/>
                            <a:pt x="961292" y="35169"/>
                          </a:cubicBezTo>
                          <a:cubicBezTo>
                            <a:pt x="965200" y="50800"/>
                            <a:pt x="968589" y="66569"/>
                            <a:pt x="973015" y="82061"/>
                          </a:cubicBezTo>
                          <a:cubicBezTo>
                            <a:pt x="976410" y="93943"/>
                            <a:pt x="972621" y="114807"/>
                            <a:pt x="984738" y="117230"/>
                          </a:cubicBezTo>
                          <a:cubicBezTo>
                            <a:pt x="1019437" y="124170"/>
                            <a:pt x="1055077" y="109415"/>
                            <a:pt x="1090246" y="105507"/>
                          </a:cubicBezTo>
                          <a:cubicBezTo>
                            <a:pt x="1101969" y="101599"/>
                            <a:pt x="1114362" y="99310"/>
                            <a:pt x="1125415" y="93784"/>
                          </a:cubicBezTo>
                          <a:cubicBezTo>
                            <a:pt x="1138017" y="87483"/>
                            <a:pt x="1147392" y="65391"/>
                            <a:pt x="1160584" y="70338"/>
                          </a:cubicBezTo>
                          <a:cubicBezTo>
                            <a:pt x="1186456" y="80040"/>
                            <a:pt x="1219200" y="128954"/>
                            <a:pt x="1219200" y="128954"/>
                          </a:cubicBezTo>
                          <a:cubicBezTo>
                            <a:pt x="1247357" y="121914"/>
                            <a:pt x="1281022" y="119083"/>
                            <a:pt x="1301261" y="93784"/>
                          </a:cubicBezTo>
                          <a:cubicBezTo>
                            <a:pt x="1346732" y="36945"/>
                            <a:pt x="1271421" y="72469"/>
                            <a:pt x="1348153" y="46892"/>
                          </a:cubicBezTo>
                          <a:cubicBezTo>
                            <a:pt x="1387230" y="50800"/>
                            <a:pt x="1427118" y="49784"/>
                            <a:pt x="1465384" y="58615"/>
                          </a:cubicBezTo>
                          <a:cubicBezTo>
                            <a:pt x="1479112" y="61783"/>
                            <a:pt x="1487951" y="75760"/>
                            <a:pt x="1500553" y="82061"/>
                          </a:cubicBezTo>
                          <a:cubicBezTo>
                            <a:pt x="1511606" y="87587"/>
                            <a:pt x="1524000" y="89876"/>
                            <a:pt x="1535723" y="93784"/>
                          </a:cubicBezTo>
                          <a:cubicBezTo>
                            <a:pt x="1555261" y="85969"/>
                            <a:pt x="1574562" y="77529"/>
                            <a:pt x="1594338" y="70338"/>
                          </a:cubicBezTo>
                          <a:cubicBezTo>
                            <a:pt x="1617564" y="61892"/>
                            <a:pt x="1664676" y="46892"/>
                            <a:pt x="1664676" y="46892"/>
                          </a:cubicBezTo>
                          <a:cubicBezTo>
                            <a:pt x="1716827" y="-5257"/>
                            <a:pt x="1655036" y="41204"/>
                            <a:pt x="1723292" y="46892"/>
                          </a:cubicBezTo>
                          <a:cubicBezTo>
                            <a:pt x="1758556" y="49831"/>
                            <a:pt x="1793631" y="39077"/>
                            <a:pt x="1828800" y="35169"/>
                          </a:cubicBezTo>
                          <a:cubicBezTo>
                            <a:pt x="1840523" y="39077"/>
                            <a:pt x="1856250" y="37243"/>
                            <a:pt x="1863969" y="46892"/>
                          </a:cubicBezTo>
                          <a:cubicBezTo>
                            <a:pt x="1922849" y="120492"/>
                            <a:pt x="1826538" y="77399"/>
                            <a:pt x="1910861" y="105507"/>
                          </a:cubicBezTo>
                          <a:cubicBezTo>
                            <a:pt x="1918104" y="94643"/>
                            <a:pt x="1941164" y="44459"/>
                            <a:pt x="1969476" y="58615"/>
                          </a:cubicBezTo>
                          <a:cubicBezTo>
                            <a:pt x="1980529" y="64141"/>
                            <a:pt x="1977292" y="82061"/>
                            <a:pt x="1981200" y="93784"/>
                          </a:cubicBezTo>
                          <a:lnTo>
                            <a:pt x="2063261" y="58615"/>
                          </a:lnTo>
                        </a:path>
                      </a:pathLst>
                    </a:custGeom>
                    <a:grpFill/>
                    <a:ln w="571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o-FO"/>
                    </a:p>
                  </p:txBody>
                </p: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B86CFA49-AABE-4799-B777-8F203BDF9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20240" y="3298254"/>
                      <a:ext cx="152401" cy="8001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3D3C62BC-BB30-437D-98F9-1170040BBB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9291" y="3364960"/>
                      <a:ext cx="133350" cy="104775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0F4AFAE1-63F9-4EA9-908F-7A4B40990688}"/>
                    </a:ext>
                  </a:extLst>
                </p:cNvPr>
                <p:cNvGrpSpPr/>
                <p:nvPr/>
              </p:nvGrpSpPr>
              <p:grpSpPr>
                <a:xfrm>
                  <a:off x="4357698" y="2728770"/>
                  <a:ext cx="1029594" cy="1014962"/>
                  <a:chOff x="4357698" y="2728770"/>
                  <a:chExt cx="1029594" cy="101496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840D7D6A-804F-49CD-BC25-A834C522B45E}"/>
                      </a:ext>
                    </a:extLst>
                  </p:cNvPr>
                  <p:cNvSpPr/>
                  <p:nvPr/>
                </p:nvSpPr>
                <p:spPr>
                  <a:xfrm>
                    <a:off x="4372331" y="2728770"/>
                    <a:ext cx="1014961" cy="1014961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pic>
                <p:nvPicPr>
                  <p:cNvPr id="89" name="Graphic 88" descr="Stopwatch">
                    <a:extLst>
                      <a:ext uri="{FF2B5EF4-FFF2-40B4-BE49-F238E27FC236}">
                        <a16:creationId xmlns:a16="http://schemas.microsoft.com/office/drawing/2014/main" id="{CD9A0880-FF03-46CF-B257-0FFD5A7D7D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7698" y="2728771"/>
                    <a:ext cx="1014961" cy="10149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2F367F9-CF88-403C-9C02-5518A7FAEEE1}"/>
                  </a:ext>
                </a:extLst>
              </p:cNvPr>
              <p:cNvGrpSpPr/>
              <p:nvPr/>
            </p:nvGrpSpPr>
            <p:grpSpPr>
              <a:xfrm>
                <a:off x="6562409" y="4572000"/>
                <a:ext cx="847588" cy="430530"/>
                <a:chOff x="6562409" y="4572000"/>
                <a:chExt cx="847588" cy="430530"/>
              </a:xfrm>
            </p:grpSpPr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97F080B6-DF09-4116-A797-08D3A253A441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32A9492-131A-4980-968E-5CF9CBB9CEA2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CA94342-CFA6-4B70-A3AE-F36CDB7D3566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220EA3AC-5219-4F53-9ED6-E9BE6259B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BE61414C-F1FE-475A-9DD9-994AD152D7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3D733F5-3F49-471F-A83C-87D04A1A06E5}"/>
                  </a:ext>
                </a:extLst>
              </p:cNvPr>
              <p:cNvGrpSpPr/>
              <p:nvPr/>
            </p:nvGrpSpPr>
            <p:grpSpPr>
              <a:xfrm>
                <a:off x="6567556" y="5120250"/>
                <a:ext cx="847588" cy="430530"/>
                <a:chOff x="6562409" y="4572000"/>
                <a:chExt cx="847588" cy="430530"/>
              </a:xfrm>
            </p:grpSpPr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20A012BE-318B-4702-800C-CE373AE281C2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BF18891-C39A-416A-8723-3DCC8430DF89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EE6DD1F7-38F5-4150-83CE-D0B87377EC9A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DAF2871A-5E2F-4DD4-BA57-C7D722CD8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7162CCA-CBB4-49A3-8F0B-C5256FA9A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76631F-8A3F-499F-85BA-B6C99B7CADD2}"/>
                  </a:ext>
                </a:extLst>
              </p:cNvPr>
              <p:cNvGrpSpPr/>
              <p:nvPr/>
            </p:nvGrpSpPr>
            <p:grpSpPr>
              <a:xfrm>
                <a:off x="6567556" y="5667832"/>
                <a:ext cx="847588" cy="430530"/>
                <a:chOff x="6562409" y="4572000"/>
                <a:chExt cx="847588" cy="430530"/>
              </a:xfrm>
            </p:grpSpPr>
            <p:sp>
              <p:nvSpPr>
                <p:cNvPr id="71" name="Isosceles Triangle 70">
                  <a:extLst>
                    <a:ext uri="{FF2B5EF4-FFF2-40B4-BE49-F238E27FC236}">
                      <a16:creationId xmlns:a16="http://schemas.microsoft.com/office/drawing/2014/main" id="{4B70BC82-4E0F-4F7D-BBB9-121EC2EB2FD1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021A51C-B2FE-4DBE-92B9-218FB873A27B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20F85593-28E3-4FB7-8CED-23A877F81686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C5D3C468-0D96-4AFB-91D6-87D03EB25C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B622614-E32C-4B81-994B-4B10CA3E2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5E3A9D-E29C-44CD-A951-940C03ABC679}"/>
                  </a:ext>
                </a:extLst>
              </p:cNvPr>
              <p:cNvGrpSpPr/>
              <p:nvPr/>
            </p:nvGrpSpPr>
            <p:grpSpPr>
              <a:xfrm>
                <a:off x="6567556" y="6186210"/>
                <a:ext cx="847588" cy="430530"/>
                <a:chOff x="6562409" y="4572000"/>
                <a:chExt cx="847588" cy="430530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E03BD4CC-460B-46C7-81B2-C2212089B43B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B9F1124-C175-485F-93B9-F2DE43030B1E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013B1325-DE8F-4C7B-B2F2-D07CC1D126D2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C418298-5CB0-461A-8B2F-4E32A92CD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D4A3BC14-3E2B-4B34-8987-074732C1F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EF40F90-622D-47ED-BAD7-A38C3ABB9F3C}"/>
                  </a:ext>
                </a:extLst>
              </p:cNvPr>
              <p:cNvGrpSpPr/>
              <p:nvPr/>
            </p:nvGrpSpPr>
            <p:grpSpPr>
              <a:xfrm>
                <a:off x="6567556" y="6696481"/>
                <a:ext cx="847588" cy="430530"/>
                <a:chOff x="6562409" y="4572000"/>
                <a:chExt cx="847588" cy="430530"/>
              </a:xfrm>
            </p:grpSpPr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AE4F146-A547-438F-8F0D-7FE940F86F40}"/>
                    </a:ext>
                  </a:extLst>
                </p:cNvPr>
                <p:cNvSpPr/>
                <p:nvPr/>
              </p:nvSpPr>
              <p:spPr>
                <a:xfrm rot="5400000">
                  <a:off x="6534775" y="4636468"/>
                  <a:ext cx="296712" cy="241443"/>
                </a:xfrm>
                <a:prstGeom prst="triangle">
                  <a:avLst/>
                </a:prstGeom>
                <a:solidFill>
                  <a:srgbClr val="00B050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o-FO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E29560F-31F7-486B-84D7-75B6F2B109A3}"/>
                    </a:ext>
                  </a:extLst>
                </p:cNvPr>
                <p:cNvGrpSpPr/>
                <p:nvPr/>
              </p:nvGrpSpPr>
              <p:grpSpPr>
                <a:xfrm>
                  <a:off x="6991350" y="4572000"/>
                  <a:ext cx="418647" cy="430530"/>
                  <a:chOff x="6991350" y="4572000"/>
                  <a:chExt cx="418647" cy="43053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54885E8-BA97-4B03-B904-FEC0A856977A}"/>
                      </a:ext>
                    </a:extLst>
                  </p:cNvPr>
                  <p:cNvSpPr/>
                  <p:nvPr/>
                </p:nvSpPr>
                <p:spPr>
                  <a:xfrm>
                    <a:off x="6991350" y="4572000"/>
                    <a:ext cx="418647" cy="43053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o-FO" dirty="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984122FD-DDAF-45E0-B1CF-7943FD7E3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745592"/>
                    <a:ext cx="0" cy="20676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5DDDD406-7FA6-4BC7-9BB7-21026808D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0588" y="4608833"/>
                    <a:ext cx="0" cy="8133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06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Torstein Boðason</dc:creator>
  <cp:lastModifiedBy>Torstein Boðason</cp:lastModifiedBy>
  <cp:revision>10</cp:revision>
  <dcterms:created xsi:type="dcterms:W3CDTF">2019-06-02T11:43:35Z</dcterms:created>
  <dcterms:modified xsi:type="dcterms:W3CDTF">2019-06-02T22:18:25Z</dcterms:modified>
</cp:coreProperties>
</file>