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5EFA-7EC0-4770-BFAD-2C116735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3F07C8-37DC-4609-8F3C-08CE91C3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89DFE-83F4-4FC1-8CF8-A841695D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BECDF-ACA3-4419-80FB-AE7AF94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86958-F1CF-423E-8F64-2364B8F3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EE23B-23B2-4193-AEE0-F2DAE557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2854A8-EFFD-4EB2-8005-221FCD19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28ED4-D248-4C7D-80AC-F1934C0F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F80F9-963E-4E23-9D4B-BC588297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21B6E-8DDD-40CE-9D8A-74000771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1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D8A902-A40A-46AB-9FFC-993283DBA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8EF12A-D91A-488F-A253-822518CF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6736D-368D-4A8F-9B11-50B4ABB2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08F5CB-909A-44AA-9B95-8CAA5EDF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7CEB17-04A1-4829-8F59-0108ED5C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42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0B122-D562-49A8-BC69-9775E0F6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D1F1E-9916-439F-9C8C-60AAA84B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AA297-2680-4410-A17D-E1644DA7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7CF06-4C99-4F01-8F76-17F2FA6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B1F5A-A866-41A2-9694-A333E6A0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41689-14F0-4282-B27E-319D0C9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A1CF7-72B1-4874-A08D-ADDBD772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A839AF-11D9-4619-847D-B0973CE3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B23BE-AD82-4D40-AA21-86C6D5D7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C8C3A-782A-4ACE-81A8-09D18D69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4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5C528-682E-4826-A5B8-8E4298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C254A-A118-4486-AC25-C7B0715F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5929F8-950F-4F67-9F98-1F452474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0C7D2F-43AF-406F-9F5E-D9D410B4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6A9D4-2B2B-4A78-8050-BA98AA41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7B5A4-A99B-45EB-96ED-6BAA7B3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8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CBEB3-113E-4C4E-8063-566E2D7C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CF52D-CBCC-49FB-A176-27F37A433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C3DF3F-459F-410E-8E02-B44583BD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5A5D83-AF21-474F-B339-12C621619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C5A4F2-3BFB-4602-8B64-AFFF942AF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7BBF64-8190-4E14-A5E0-5C72D9E5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DC32A7-565D-4E07-9B50-2E8DF1CE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0E2767-71EC-440C-B92B-478C2637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E04FD-DC1C-4408-8610-C9F036BF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8D8FD5-7934-459D-B9E4-9CC27B97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3EC1C0-BC05-484F-AC4B-E475F42C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3C4C7A-87CF-4420-80A2-E14F807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56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525FB8-C435-4AB6-ABD6-7A362127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0C8608-9DCA-49C3-9874-AEAE1B4E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13D496-5B28-40A6-AFE0-EE1F1650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5FD05-1E29-49A9-819A-9550977C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1303C-AC5C-4DF5-B7C3-4AA450F6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405C73-0431-4350-9DD6-05DB6AB4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A75EBF-606B-4349-B2D0-06D0BEAB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6219D-48D7-4770-8CBB-4921D4B3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970DC-E181-4103-BBBA-24CAC80F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3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DA408-FEF8-42A7-ADA1-6120B688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8C6BAB-DD69-471A-843F-B7EF7CD9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79777C-6582-4AFF-8E67-0E99616C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2685B-8C95-43DC-92F3-E61671F2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DB8C7F-E4CF-49BD-AC4C-035286E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AD4B8-7DF2-40A8-ABBA-FC4CEEB1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8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47AACA-4FE2-4A13-A0B4-360DE643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DDBEB-339F-4119-B5B5-6B17932D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10507-76A5-4ECE-AA58-14EF172B8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F874-06D4-4B0E-90BC-7BA2D801B43D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61CE8-D0F1-4B3D-9490-148B32531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755CC0-CC0A-4E7C-9BEC-FDEE5EA2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FEF8-80D2-492F-B644-0D39F3123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5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6DC86-ACD3-480E-9D1E-2F5A496F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apps V1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61777-7348-4790-9B68-B8EA0BF6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6230"/>
          </a:xfrm>
        </p:spPr>
        <p:txBody>
          <a:bodyPr/>
          <a:lstStyle/>
          <a:p>
            <a:r>
              <a:rPr lang="en-US" dirty="0"/>
              <a:t>Use manifest “manifestV1.zip”</a:t>
            </a:r>
          </a:p>
          <a:p>
            <a:r>
              <a:rPr lang="en-US" dirty="0"/>
              <a:t>During installation button “Add to team” do not appear sometimes. Refresh can help.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3EB5B1-800D-4EAD-A0A9-BBF18326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8238"/>
            <a:ext cx="12192000" cy="22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8B839-82EB-4162-B08A-C7DE01AD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to Apps V2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F040E9-9567-4867-9DF8-E3E967A7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0339"/>
          </a:xfrm>
        </p:spPr>
        <p:txBody>
          <a:bodyPr/>
          <a:lstStyle/>
          <a:p>
            <a:r>
              <a:rPr lang="en-US" dirty="0"/>
              <a:t>Use the manifest «manifestV2.zip» to update app in teams admin center.</a:t>
            </a:r>
          </a:p>
          <a:p>
            <a:r>
              <a:rPr lang="en-US" dirty="0"/>
              <a:t>Upgrade user application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7EE2FF-3528-4691-8AA0-0C69DBF7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5327"/>
            <a:ext cx="12192000" cy="13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C08C1-EC02-4CD5-B5AC-4FF2173B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result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EA9BA-D3DF-411A-B2A9-5CEE49B4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V2 never load.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B1C24-CAC9-4F11-B041-EF6DC99D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604"/>
            <a:ext cx="12192000" cy="13356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B34629-8669-473B-8BF6-E1B1E394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4673"/>
            <a:ext cx="12192000" cy="18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CE414-75C9-47C1-A865-BEB2D05A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6B1FA-6AF8-46DA-B047-153B9D31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to settings and save solve the problem in this demo case.</a:t>
            </a:r>
          </a:p>
          <a:p>
            <a:pPr lvl="1"/>
            <a:r>
              <a:rPr lang="en-US" dirty="0"/>
              <a:t>It’s work because tab </a:t>
            </a:r>
            <a:r>
              <a:rPr lang="en-US" dirty="0" err="1"/>
              <a:t>url</a:t>
            </a:r>
            <a:r>
              <a:rPr lang="en-US" dirty="0"/>
              <a:t> have not variable part.</a:t>
            </a:r>
          </a:p>
          <a:p>
            <a:pPr lvl="1"/>
            <a:r>
              <a:rPr lang="en-US" dirty="0"/>
              <a:t>In case of a variable part is added in </a:t>
            </a:r>
            <a:r>
              <a:rPr lang="en-US" dirty="0" err="1"/>
              <a:t>url</a:t>
            </a:r>
            <a:r>
              <a:rPr lang="en-US" dirty="0"/>
              <a:t> during configuration (like an id to load resource) this part can’t be retrieving and save the settings don’t solve the problem.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991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Install apps V1</vt:lpstr>
      <vt:lpstr>Update to Apps V2</vt:lpstr>
      <vt:lpstr>See result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to reproduce update error</dc:title>
  <dc:creator>Michel Bonenfant</dc:creator>
  <cp:lastModifiedBy>Michel Bonenfant</cp:lastModifiedBy>
  <cp:revision>3</cp:revision>
  <dcterms:created xsi:type="dcterms:W3CDTF">2021-06-30T10:01:17Z</dcterms:created>
  <dcterms:modified xsi:type="dcterms:W3CDTF">2021-06-30T10:46:49Z</dcterms:modified>
</cp:coreProperties>
</file>