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A2FA-DDF3-117B-5A36-86DA7EB5F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414E8-1742-F786-9725-0BFF5C724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F0E9-4E1B-DC4F-E731-136F2292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2E52-9D3A-4ADE-B99D-859BB14C22A0}" type="datetimeFigureOut">
              <a:rPr lang="en-CY" smtClean="0"/>
              <a:t>01/06/2024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BBA08-4FB8-F0E2-6307-14E60D86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0A28-EFF0-8BFF-2002-7C18D1AF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B0D8-A813-48A7-B520-1A11BD470A6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01122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E00B-5BE1-0D86-E54E-2612EB01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BE897-6A50-1539-FE90-F489E177A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3187E-CAAF-E629-D3F4-991598F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2E52-9D3A-4ADE-B99D-859BB14C22A0}" type="datetimeFigureOut">
              <a:rPr lang="en-CY" smtClean="0"/>
              <a:t>01/06/2024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0210E-7E2F-6AD6-F401-3DC8C7B3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1EACB-A762-A5F5-43D3-AC43E40B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B0D8-A813-48A7-B520-1A11BD470A6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23466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509B9-A933-F00D-8613-FD2FCA96A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5F75C-EE72-22D8-2927-B392DC098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F522-2688-0CC3-9927-751E37CA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2E52-9D3A-4ADE-B99D-859BB14C22A0}" type="datetimeFigureOut">
              <a:rPr lang="en-CY" smtClean="0"/>
              <a:t>01/06/2024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7543-FE78-1737-5D08-E5F5DFBB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DB14-A7FA-3758-FF15-7FAF5F1F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B0D8-A813-48A7-B520-1A11BD470A6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41812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1557-030C-B859-2A2A-86FFFD29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FF52-D12D-FDAA-FCD9-609CFDC2A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0ACB3-142B-2763-1FF1-232427D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2E52-9D3A-4ADE-B99D-859BB14C22A0}" type="datetimeFigureOut">
              <a:rPr lang="en-CY" smtClean="0"/>
              <a:t>01/06/2024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B93AA-17F3-FA71-604D-D624A653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B682-D5F5-B956-2FB4-06C1807D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B0D8-A813-48A7-B520-1A11BD470A6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851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7507-DFAD-87B4-C815-7C35973D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768B6-E5F2-FD74-95DF-552AB67A3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B8D0E-C2FA-BC33-1CD7-95C9FA93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2E52-9D3A-4ADE-B99D-859BB14C22A0}" type="datetimeFigureOut">
              <a:rPr lang="en-CY" smtClean="0"/>
              <a:t>01/06/2024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A119-2CC9-D5F7-7D2F-018EA421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0C5B5-5AE1-B5BE-05FA-6CD47DC5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B0D8-A813-48A7-B520-1A11BD470A6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0101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6D6A-7EED-9139-E077-B832D650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7287-1D94-5B56-C53A-50FD78E48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D9A65-F337-EF6F-CA29-56390E149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F874E-3E64-036E-5578-E3FE8638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2E52-9D3A-4ADE-B99D-859BB14C22A0}" type="datetimeFigureOut">
              <a:rPr lang="en-CY" smtClean="0"/>
              <a:t>01/06/2024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A65FC-9086-2820-505A-76396F5A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4C9A6-1DD7-882D-BDB5-1BE3D431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B0D8-A813-48A7-B520-1A11BD470A6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96398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0151-8E6C-E3B9-4651-DBA19AD4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AB3EB-9C1D-9A0F-DAE0-75335512F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F59DD-E8D4-7799-3A2A-6E4EBA2B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095E0-B8D1-50F0-F3C0-ECD82C15A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47513-1498-E3CF-6EF9-B1531B22E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105C4-219C-0970-0C61-22F207B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2E52-9D3A-4ADE-B99D-859BB14C22A0}" type="datetimeFigureOut">
              <a:rPr lang="en-CY" smtClean="0"/>
              <a:t>01/06/2024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BAB23-A0BB-5E1D-6002-826A039B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68840-DABD-D00F-31DE-CD291050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B0D8-A813-48A7-B520-1A11BD470A6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8643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25B1-DDDD-F114-C8A4-EB75D5C9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3D886-4239-7AE7-CFDD-72666C7A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2E52-9D3A-4ADE-B99D-859BB14C22A0}" type="datetimeFigureOut">
              <a:rPr lang="en-CY" smtClean="0"/>
              <a:t>01/06/2024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C482A-DD36-DE18-8D95-70B8D639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C81CD-3607-659F-8E15-B134CA78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B0D8-A813-48A7-B520-1A11BD470A6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17447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3C633-A9C5-80BA-6660-86307B9C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2E52-9D3A-4ADE-B99D-859BB14C22A0}" type="datetimeFigureOut">
              <a:rPr lang="en-CY" smtClean="0"/>
              <a:t>01/06/2024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1D967-CF2E-8C4A-BACA-80ED37AD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9DA12-2B91-AA98-6676-1C46D186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B0D8-A813-48A7-B520-1A11BD470A6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54218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F6FA-3DA3-18A2-2CA4-AEE38F28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CBB5-18A5-78CA-3E51-8290326A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B016-7E6D-88A6-7157-B483A8F68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B2A17-F765-23A9-181A-4C2438A8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2E52-9D3A-4ADE-B99D-859BB14C22A0}" type="datetimeFigureOut">
              <a:rPr lang="en-CY" smtClean="0"/>
              <a:t>01/06/2024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840D1-2969-0CC4-033B-7B2C1E0A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3BA2-7CC6-B18B-10B8-5B1C9A09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B0D8-A813-48A7-B520-1A11BD470A6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56636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956C-FCC2-C8FD-1384-412639A0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83F61-03DC-456C-32CA-056D2E3B7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B560C-E590-5D46-DA13-7A2A26A9D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A5F33-FD05-862F-FC94-F3C3E475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2E52-9D3A-4ADE-B99D-859BB14C22A0}" type="datetimeFigureOut">
              <a:rPr lang="en-CY" smtClean="0"/>
              <a:t>01/06/2024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3B450-4400-F780-E64B-C9AA32DF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F03E1-32E6-363E-01A5-07FDEDE9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B0D8-A813-48A7-B520-1A11BD470A6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4677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52D19-FD94-795B-A67F-19568B94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7E743-7933-0FB7-2FD2-B46C2895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70433-EA20-1309-FFB6-77A833A2A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C2E52-9D3A-4ADE-B99D-859BB14C22A0}" type="datetimeFigureOut">
              <a:rPr lang="en-CY" smtClean="0"/>
              <a:t>01/06/2024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7974-095A-A1F7-A6EF-29BA1CCE7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4CE4C-114F-B165-036D-0AFCD6AD2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4B0D8-A813-48A7-B520-1A11BD470A6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10896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A28D98-D348-C3D5-183F-D9FF93FFF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CC9CA-2D1C-D4CE-57C3-0B6B3148D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endParaRPr lang="en-CY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33AFE-E42D-EF34-ACB3-A584E2000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CY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715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A46AD-16EB-9026-67F7-E18B6794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SafeSendLinea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E4EC-E423-D527-6149-C1AC3E6A5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Konstantinos Andreou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3C018-A946-E683-E90C-89FC5723DA3C}"/>
              </a:ext>
            </a:extLst>
          </p:cNvPr>
          <p:cNvSpPr txBox="1"/>
          <p:nvPr/>
        </p:nvSpPr>
        <p:spPr>
          <a:xfrm>
            <a:off x="6256866" y="2010833"/>
            <a:ext cx="5096933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 Smart Contract on </a:t>
            </a:r>
            <a:r>
              <a:rPr lang="en-US" sz="2000" b="1"/>
              <a:t>Linea Sepolia network</a:t>
            </a:r>
            <a:r>
              <a:rPr lang="en-US" sz="2000"/>
              <a:t>, which aims to prevents loosing funds, from miss-typed wallet address.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Chainanalysis estimates more than </a:t>
            </a:r>
            <a:r>
              <a:rPr lang="en-US" sz="2000" b="1"/>
              <a:t>$3.8 billion </a:t>
            </a:r>
            <a:r>
              <a:rPr lang="en-US" sz="2000"/>
              <a:t>of crypto was lost last year alone.</a:t>
            </a:r>
          </a:p>
        </p:txBody>
      </p:sp>
    </p:spTree>
    <p:extLst>
      <p:ext uri="{BB962C8B-B14F-4D97-AF65-F5344CB8AC3E}">
        <p14:creationId xmlns:p14="http://schemas.microsoft.com/office/powerpoint/2010/main" val="2778512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7B314-39DE-DA1C-692D-71A10A0C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Relief from Stress – Use </a:t>
            </a:r>
            <a:r>
              <a:rPr lang="en-US" sz="4200" b="1"/>
              <a:t>SafeSendLinea </a:t>
            </a:r>
            <a:endParaRPr lang="en-CY" sz="4200" b="1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5942F-F905-7833-227B-98CB85E7D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000" dirty="0"/>
              <a:t>Most people say that they feel stress when sending big amounts </a:t>
            </a:r>
            <a:r>
              <a:rPr lang="en-US" sz="2000"/>
              <a:t>throught</a:t>
            </a:r>
            <a:r>
              <a:rPr lang="en-US" sz="2000" dirty="0"/>
              <a:t> crypto. Since if any error or </a:t>
            </a:r>
            <a:r>
              <a:rPr lang="en-US" sz="2000"/>
              <a:t>misstyped</a:t>
            </a:r>
            <a:r>
              <a:rPr lang="en-US" sz="2000" dirty="0"/>
              <a:t> address, can lead to lost of funds.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What if there is a </a:t>
            </a:r>
            <a:r>
              <a:rPr lang="en-US" sz="2000"/>
              <a:t>dApp</a:t>
            </a:r>
            <a:r>
              <a:rPr lang="en-US" sz="2000" dirty="0"/>
              <a:t> to relief from this Stress? Get back your crypto if the receiver doesn’t claim it!</a:t>
            </a:r>
            <a:endParaRPr lang="en-CY" sz="2000" dirty="0"/>
          </a:p>
        </p:txBody>
      </p:sp>
      <p:pic>
        <p:nvPicPr>
          <p:cNvPr id="5" name="Picture 4" descr="Solo journey">
            <a:extLst>
              <a:ext uri="{FF2B5EF4-FFF2-40B4-BE49-F238E27FC236}">
                <a16:creationId xmlns:a16="http://schemas.microsoft.com/office/drawing/2014/main" id="{6CDD8E93-C42A-52A5-21CE-22DE29C78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3" r="79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305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9E92C-56BB-ED8A-D227-B5DC96C0F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387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9BCA5-833B-6005-BA2D-E625DDB3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700" dirty="0" err="1">
                <a:solidFill>
                  <a:srgbClr val="FFFFFF"/>
                </a:solidFill>
              </a:rPr>
              <a:t>SafeSendLinea</a:t>
            </a:r>
            <a:endParaRPr lang="en-US" sz="3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8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60D83-B66E-FDE9-84BA-C2A60BDC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6214530"/>
            <a:ext cx="4284418" cy="3217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3 Simple Transactions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466BB-F4F6-3B95-7EAE-4FE08BF95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3607"/>
          <a:stretch/>
        </p:blipFill>
        <p:spPr>
          <a:xfrm>
            <a:off x="1155556" y="637761"/>
            <a:ext cx="9889765" cy="5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2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Magnifying glass and question mark">
            <a:extLst>
              <a:ext uri="{FF2B5EF4-FFF2-40B4-BE49-F238E27FC236}">
                <a16:creationId xmlns:a16="http://schemas.microsoft.com/office/drawing/2014/main" id="{2AE14E92-8E1B-BEE7-5583-502A7A07E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00" t="9091" r="258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03900-1B0D-4557-53B5-1C173BA1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Thanks for your attention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B40444-5924-DB1C-8ED1-734B24F8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04886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SafeSendLinea </vt:lpstr>
      <vt:lpstr>Relief from Stress – Use SafeSendLinea </vt:lpstr>
      <vt:lpstr>SafeSendLinea</vt:lpstr>
      <vt:lpstr>3 Simple Transactions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Konstantinos Andreou</dc:creator>
  <cp:lastModifiedBy>Konstantinos Andreou</cp:lastModifiedBy>
  <cp:revision>2</cp:revision>
  <dcterms:created xsi:type="dcterms:W3CDTF">2024-05-31T22:45:20Z</dcterms:created>
  <dcterms:modified xsi:type="dcterms:W3CDTF">2024-05-31T23:02:16Z</dcterms:modified>
</cp:coreProperties>
</file>