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DwFps94wXK/VCoj9hY0cWjJfs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Preworks course home assignments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97948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95157" y="890076"/>
            <a:ext cx="5976664" cy="1360005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IN" dirty="0">
                <a:solidFill>
                  <a:schemeClr val="lt1"/>
                </a:solidFill>
              </a:rPr>
              <a:t>Author: </a:t>
            </a:r>
            <a:r>
              <a:rPr lang="en-IN" dirty="0" err="1">
                <a:solidFill>
                  <a:schemeClr val="lt1"/>
                </a:solidFill>
              </a:rPr>
              <a:t>B.Siddharth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328979" y="244013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Desktop Assistant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0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859856" y="2286000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90242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dirty="0">
                <a:solidFill>
                  <a:schemeClr val="lt1"/>
                </a:solidFill>
                <a:sym typeface="Arial"/>
              </a:rPr>
              <a:t>Acknowledgements</a:t>
            </a:r>
          </a:p>
          <a:p>
            <a:pPr indent="-4572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dirty="0">
                <a:solidFill>
                  <a:schemeClr val="lt1"/>
                </a:solidFill>
                <a:sym typeface="Arial"/>
              </a:rPr>
              <a:t>About Me…</a:t>
            </a:r>
          </a:p>
          <a:p>
            <a:pPr indent="-4572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dirty="0">
                <a:solidFill>
                  <a:schemeClr val="lt1"/>
                </a:solidFill>
                <a:sym typeface="Arial"/>
              </a:rPr>
              <a:t>About My Internship Journey with Clevered.</a:t>
            </a:r>
          </a:p>
          <a:p>
            <a:pPr indent="-4572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dirty="0">
                <a:solidFill>
                  <a:schemeClr val="lt1"/>
                </a:solidFill>
                <a:sym typeface="Arial"/>
              </a:rPr>
              <a:t>About App…</a:t>
            </a:r>
          </a:p>
          <a:p>
            <a:pPr indent="-4572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dirty="0">
                <a:solidFill>
                  <a:schemeClr val="lt1"/>
                </a:solidFill>
                <a:sym typeface="Arial"/>
              </a:rPr>
              <a:t>How do I use the App?</a:t>
            </a:r>
          </a:p>
          <a:p>
            <a:pPr indent="-4572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dirty="0">
                <a:solidFill>
                  <a:schemeClr val="lt1"/>
                </a:solidFill>
                <a:sym typeface="Arial"/>
              </a:rPr>
              <a:t>Option Name</a:t>
            </a:r>
          </a:p>
          <a:p>
            <a:pPr indent="-4572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dirty="0">
                <a:solidFill>
                  <a:schemeClr val="lt1"/>
                </a:solidFill>
                <a:sym typeface="Arial"/>
              </a:rPr>
              <a:t>Contact Person</a:t>
            </a:r>
            <a:endParaRPr dirty="0">
              <a:solidFill>
                <a:schemeClr val="lt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90242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Acknowledgements</a:t>
            </a:r>
            <a:endParaRPr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292100">
              <a:spcBef>
                <a:spcPts val="640"/>
              </a:spcBef>
              <a:buSzPts val="2400"/>
              <a:buFont typeface="Noto Sans Symbols"/>
              <a:buChar char="▪"/>
            </a:pPr>
            <a:r>
              <a:rPr lang="en-US" sz="3600" dirty="0">
                <a:solidFill>
                  <a:schemeClr val="lt1"/>
                </a:solidFill>
              </a:rPr>
              <a:t>A small vote of thanks to all who have helped you in this journey of App Development –My parents, Ms. Shivani mam, </a:t>
            </a:r>
            <a:r>
              <a:rPr lang="en-US" sz="3600" dirty="0" err="1">
                <a:solidFill>
                  <a:schemeClr val="lt1"/>
                </a:solidFill>
              </a:rPr>
              <a:t>Ms.Smita</a:t>
            </a:r>
            <a:r>
              <a:rPr lang="en-US" sz="3600" dirty="0">
                <a:solidFill>
                  <a:schemeClr val="lt1"/>
                </a:solidFill>
              </a:rPr>
              <a:t> mam, Mr. Ken, Greeks for Greeks website.</a:t>
            </a:r>
          </a:p>
          <a:p>
            <a:pPr marL="800100" lvl="1" indent="-292100">
              <a:lnSpc>
                <a:spcPct val="100000"/>
              </a:lnSpc>
              <a:spcBef>
                <a:spcPts val="640"/>
              </a:spcBef>
              <a:buSzPts val="2400"/>
              <a:buFont typeface="Noto Sans Symbols"/>
              <a:buChar char="▪"/>
            </a:pPr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64449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861159" y="442820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About Me..</a:t>
            </a:r>
            <a:endParaRPr dirty="0"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922134" y="2234431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-2764039" y="1571429"/>
            <a:ext cx="5362859" cy="13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800100" lvl="1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IN" sz="3600" dirty="0">
                <a:solidFill>
                  <a:schemeClr val="lt1"/>
                </a:solidFill>
                <a:latin typeface="Calibri"/>
                <a:cs typeface="Calibri"/>
              </a:rPr>
              <a:t>My name is </a:t>
            </a:r>
            <a:r>
              <a:rPr lang="en-IN" sz="3600" dirty="0" err="1">
                <a:solidFill>
                  <a:schemeClr val="lt1"/>
                </a:solidFill>
                <a:latin typeface="Calibri"/>
                <a:cs typeface="Calibri"/>
              </a:rPr>
              <a:t>B.Siddharth</a:t>
            </a:r>
            <a:r>
              <a:rPr lang="en-IN" sz="3600" dirty="0">
                <a:solidFill>
                  <a:schemeClr val="lt1"/>
                </a:solidFill>
                <a:latin typeface="Calibri"/>
                <a:cs typeface="Calibri"/>
              </a:rPr>
              <a:t> I am studying in grade 9 and I am 14 years old.</a:t>
            </a:r>
            <a:endParaRPr lang="en-US" sz="36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2714D-1479-7CC3-15FA-5FDC61A67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859" y="1791669"/>
            <a:ext cx="3076575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519044" y="-2429660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55575" y="481550"/>
            <a:ext cx="7931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IN" sz="3759" dirty="0"/>
              <a:t>About My Internship Journey with Clevered..</a:t>
            </a:r>
            <a:endParaRPr sz="3759"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-3257576" y="2803358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0" y="1623108"/>
            <a:ext cx="8388424" cy="414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00100" lvl="1" indent="-292100">
              <a:spcBef>
                <a:spcPts val="640"/>
              </a:spcBef>
              <a:buSzPts val="2400"/>
              <a:buFont typeface="Noto Sans Symbols"/>
              <a:buChar char="▪"/>
            </a:pPr>
            <a:r>
              <a:rPr lang="en-US" sz="3759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My Internship is worth and this will be a value-added step to my future in AI and related technologies I will be taking. Great opportunity to learn under the leadership of Mr. Ken who is from the world’s renowned Oxford University.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About App..</a:t>
            </a:r>
            <a:endParaRPr dirty="0"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dirty="0">
                <a:solidFill>
                  <a:schemeClr val="lt1"/>
                </a:solidFill>
              </a:rPr>
              <a:t>The app menu consist of several button with different functionalities including a HELP Button  and a Settings Button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app is a personal desktop assistant which can handle all domestic tasks.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app can be controlled through button and voice 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How do I use the App?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2962"/>
              <a:buFont typeface="Calibri"/>
              <a:buNone/>
            </a:pPr>
            <a:r>
              <a:rPr lang="en-IN" dirty="0"/>
              <a:t>Option Name</a:t>
            </a:r>
            <a:endParaRPr sz="2700" dirty="0"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47185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aren’t any special considerations other than using the appropriate commands.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6EC2A-30CE-0A58-AA75-4F50E1E22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0" y="1553842"/>
            <a:ext cx="3628440" cy="204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F59DE-5A9F-48A1-115A-DCEC21C0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16" y="3767823"/>
            <a:ext cx="3341469" cy="2815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B59478-0604-B7EC-7B05-DFF595F5D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85319" y="2229580"/>
            <a:ext cx="3163319" cy="37088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9" descr="E:\Ammara\Clevered\brochure\0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Contact Person</a:t>
            </a:r>
            <a:endParaRPr dirty="0"/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dirty="0">
                <a:solidFill>
                  <a:schemeClr val="lt1"/>
                </a:solidFill>
              </a:rPr>
              <a:t>If any difficulty, glitch or error please email to boddualsiddharth2908@gmail.com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240</Words>
  <Application>Microsoft Office PowerPoint</Application>
  <PresentationFormat>On-screen Show (4:3)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Office Theme</vt:lpstr>
      <vt:lpstr>Desktop Assistant</vt:lpstr>
      <vt:lpstr>Table of Contents</vt:lpstr>
      <vt:lpstr>Acknowledgements</vt:lpstr>
      <vt:lpstr>About Me..</vt:lpstr>
      <vt:lpstr>About My Internship Journey with Clevered..</vt:lpstr>
      <vt:lpstr>About App..</vt:lpstr>
      <vt:lpstr>How do I use the App?</vt:lpstr>
      <vt:lpstr>Option Name</vt:lpstr>
      <vt:lpstr>Contact Person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Prashanth B</cp:lastModifiedBy>
  <cp:revision>5</cp:revision>
  <dcterms:created xsi:type="dcterms:W3CDTF">2021-09-17T13:31:27Z</dcterms:created>
  <dcterms:modified xsi:type="dcterms:W3CDTF">2022-09-01T17:24:55Z</dcterms:modified>
</cp:coreProperties>
</file>