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Fraud Risk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Boddupalli Charishma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 transactional patterns to identify and mitigate fraudulent activities.</a:t>
            </a:r>
          </a:p>
          <a:p>
            <a:r>
              <a:t>• Visualize high-risk zones and trends in fraud detection.</a:t>
            </a:r>
          </a:p>
          <a:p>
            <a:r>
              <a:t>• Support fraud prevention decisions through interactive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Power BI: Dashboard creation and data visualization.</a:t>
            </a:r>
          </a:p>
          <a:p>
            <a:r>
              <a:t>• Data Source: Credit card transaction dataset.</a:t>
            </a:r>
          </a:p>
          <a:p>
            <a:r>
              <a:t>• Optional: Excel or SQL for data preprocessing.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would contain a snapshot of the full Power BI dashboard.</a:t>
            </a:r>
          </a:p>
          <a:p>
            <a:r>
              <a:t>(Add screenshot from Power BI manually if needed)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represents one of the visuals from the dashboard.</a:t>
            </a:r>
          </a:p>
          <a:p>
            <a:r>
              <a:t>(Insert visual 1 screenshot and describe its insight.)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represents one of the visuals from the dashboard.</a:t>
            </a:r>
          </a:p>
          <a:p>
            <a:r>
              <a:t>(Insert visual 2 screenshot and describe its insight.)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represents one of the visuals from the dashboard.</a:t>
            </a:r>
          </a:p>
          <a:p>
            <a:r>
              <a:t>(Insert visual 3 screenshot and describe its insight.)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Detected key patterns indicating fraud-prone behaviors.</a:t>
            </a:r>
          </a:p>
          <a:p>
            <a:r>
              <a:t>• Time-of-day and transaction amount are major indicators.</a:t>
            </a:r>
          </a:p>
          <a:p>
            <a:r>
              <a:t>• Recommended continuous monitoring and real-time alerts.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