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eague Spartan" charset="1" panose="00000800000000000000"/>
      <p:regular r:id="rId14"/>
    </p:embeddedFont>
    <p:embeddedFont>
      <p:font typeface="Montserrat Semi-Bold" charset="1" panose="00000700000000000000"/>
      <p:regular r:id="rId15"/>
    </p:embeddedFont>
    <p:embeddedFont>
      <p:font typeface="Montserrat Semi-Bold Italics" charset="1" panose="000007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15894" y="1832029"/>
            <a:ext cx="7706695" cy="6622941"/>
            <a:chOff x="0" y="0"/>
            <a:chExt cx="812800" cy="698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356698" y="2387829"/>
            <a:ext cx="6534491" cy="5511342"/>
            <a:chOff x="0" y="0"/>
            <a:chExt cx="1721018" cy="14515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21018" cy="1451547"/>
            </a:xfrm>
            <a:custGeom>
              <a:avLst/>
              <a:gdLst/>
              <a:ahLst/>
              <a:cxnLst/>
              <a:rect r="r" b="b" t="t" l="l"/>
              <a:pathLst>
                <a:path h="1451547" w="1721018">
                  <a:moveTo>
                    <a:pt x="0" y="0"/>
                  </a:moveTo>
                  <a:lnTo>
                    <a:pt x="1721018" y="0"/>
                  </a:lnTo>
                  <a:lnTo>
                    <a:pt x="1721018" y="1451547"/>
                  </a:lnTo>
                  <a:lnTo>
                    <a:pt x="0" y="1451547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21018" cy="1489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038975" y="9447772"/>
            <a:ext cx="4393457" cy="839228"/>
            <a:chOff x="0" y="0"/>
            <a:chExt cx="1157124" cy="2210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718414" y="0"/>
            <a:ext cx="4393457" cy="839228"/>
            <a:chOff x="0" y="0"/>
            <a:chExt cx="1157124" cy="22103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478202" y="9258300"/>
            <a:ext cx="2664422" cy="1218172"/>
            <a:chOff x="0" y="0"/>
            <a:chExt cx="483446" cy="22103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235591" y="-189472"/>
            <a:ext cx="2664422" cy="1218172"/>
            <a:chOff x="0" y="0"/>
            <a:chExt cx="483446" cy="22103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088612" y="9258300"/>
            <a:ext cx="2664422" cy="1218172"/>
            <a:chOff x="0" y="0"/>
            <a:chExt cx="483446" cy="22103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6846001" y="-189472"/>
            <a:ext cx="2664422" cy="1218172"/>
            <a:chOff x="0" y="0"/>
            <a:chExt cx="483446" cy="22103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214615" y="2220949"/>
            <a:ext cx="6709253" cy="5845101"/>
            <a:chOff x="0" y="0"/>
            <a:chExt cx="6350000" cy="553212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8540002" y="2520315"/>
            <a:ext cx="6058479" cy="5246370"/>
            <a:chOff x="0" y="0"/>
            <a:chExt cx="4282440" cy="3708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24251" t="0" r="-24251" b="0"/>
              </a:stretch>
            </a:blipFill>
          </p:spPr>
        </p:sp>
      </p:grpSp>
      <p:sp>
        <p:nvSpPr>
          <p:cNvPr name="AutoShape 30" id="30"/>
          <p:cNvSpPr/>
          <p:nvPr/>
        </p:nvSpPr>
        <p:spPr>
          <a:xfrm rot="-3705113">
            <a:off x="14301451" y="6522576"/>
            <a:ext cx="3317663" cy="0"/>
          </a:xfrm>
          <a:prstGeom prst="line">
            <a:avLst/>
          </a:prstGeom>
          <a:ln cap="flat" w="857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rot="-7186693">
            <a:off x="14263267" y="3658214"/>
            <a:ext cx="3317663" cy="0"/>
          </a:xfrm>
          <a:prstGeom prst="line">
            <a:avLst/>
          </a:prstGeom>
          <a:ln cap="flat" w="857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2" id="32"/>
          <p:cNvSpPr txBox="true"/>
          <p:nvPr/>
        </p:nvSpPr>
        <p:spPr>
          <a:xfrm rot="0">
            <a:off x="830639" y="3677771"/>
            <a:ext cx="5959549" cy="2887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2"/>
              </a:lnSpc>
            </a:pPr>
            <a:r>
              <a:rPr lang="en-US" sz="4562">
                <a:solidFill>
                  <a:srgbClr val="606060"/>
                </a:solidFill>
                <a:latin typeface="League Spartan"/>
              </a:rPr>
              <a:t>REPLICATION REPORT ON IMPROVING POWERLINE FAULT DETECTION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48203" y="6514236"/>
            <a:ext cx="6558141" cy="1384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3200" spc="128">
                <a:solidFill>
                  <a:srgbClr val="606060"/>
                </a:solidFill>
                <a:latin typeface="Montserrat Semi-Bold"/>
              </a:rPr>
              <a:t>APPRENTICESHIP &amp; INTERNSHIP PROGRAM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4403" y="7932701"/>
            <a:ext cx="2644373" cy="430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100" spc="84">
                <a:solidFill>
                  <a:srgbClr val="606060"/>
                </a:solidFill>
                <a:latin typeface="Montserrat Semi-Bold Italics"/>
              </a:rPr>
              <a:t>AUGUST, 2023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3950" y="1832029"/>
            <a:ext cx="7706695" cy="6622941"/>
            <a:chOff x="0" y="0"/>
            <a:chExt cx="812800" cy="698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37928" y="2387829"/>
            <a:ext cx="6534491" cy="5511342"/>
            <a:chOff x="0" y="0"/>
            <a:chExt cx="1721018" cy="14515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21018" cy="1451547"/>
            </a:xfrm>
            <a:custGeom>
              <a:avLst/>
              <a:gdLst/>
              <a:ahLst/>
              <a:cxnLst/>
              <a:rect r="r" b="b" t="t" l="l"/>
              <a:pathLst>
                <a:path h="1451547" w="1721018">
                  <a:moveTo>
                    <a:pt x="0" y="0"/>
                  </a:moveTo>
                  <a:lnTo>
                    <a:pt x="1721018" y="0"/>
                  </a:lnTo>
                  <a:lnTo>
                    <a:pt x="1721018" y="1451547"/>
                  </a:lnTo>
                  <a:lnTo>
                    <a:pt x="0" y="1451547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21018" cy="1489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038153" y="0"/>
            <a:ext cx="4393457" cy="839228"/>
            <a:chOff x="0" y="0"/>
            <a:chExt cx="1157124" cy="2210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727014" y="9447772"/>
            <a:ext cx="4393457" cy="839228"/>
            <a:chOff x="0" y="0"/>
            <a:chExt cx="1157124" cy="22103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479025" y="-189472"/>
            <a:ext cx="2664422" cy="1218172"/>
            <a:chOff x="0" y="0"/>
            <a:chExt cx="483446" cy="22103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244191" y="9258300"/>
            <a:ext cx="2664422" cy="1218172"/>
            <a:chOff x="0" y="0"/>
            <a:chExt cx="483446" cy="22103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089434" y="-189472"/>
            <a:ext cx="2664422" cy="1218172"/>
            <a:chOff x="0" y="0"/>
            <a:chExt cx="483446" cy="22103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6854601" y="9258300"/>
            <a:ext cx="2664422" cy="1218172"/>
            <a:chOff x="0" y="0"/>
            <a:chExt cx="483446" cy="22103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622671" y="2220949"/>
            <a:ext cx="6709253" cy="5845101"/>
            <a:chOff x="0" y="0"/>
            <a:chExt cx="6350000" cy="553212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28" id="28"/>
          <p:cNvSpPr/>
          <p:nvPr/>
        </p:nvSpPr>
        <p:spPr>
          <a:xfrm rot="-7193308">
            <a:off x="-497852" y="6516002"/>
            <a:ext cx="3317663" cy="0"/>
          </a:xfrm>
          <a:prstGeom prst="line">
            <a:avLst/>
          </a:prstGeom>
          <a:ln cap="flat" w="857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rot="-3598859">
            <a:off x="-501078" y="3680979"/>
            <a:ext cx="3317663" cy="0"/>
          </a:xfrm>
          <a:prstGeom prst="line">
            <a:avLst/>
          </a:prstGeom>
          <a:ln cap="flat" w="857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9483584" y="2723716"/>
            <a:ext cx="422417" cy="430552"/>
          </a:xfrm>
          <a:custGeom>
            <a:avLst/>
            <a:gdLst/>
            <a:ahLst/>
            <a:cxnLst/>
            <a:rect r="r" b="b" t="t" l="l"/>
            <a:pathLst>
              <a:path h="430552" w="422417">
                <a:moveTo>
                  <a:pt x="0" y="0"/>
                </a:moveTo>
                <a:lnTo>
                  <a:pt x="422417" y="0"/>
                </a:lnTo>
                <a:lnTo>
                  <a:pt x="422417" y="430552"/>
                </a:lnTo>
                <a:lnTo>
                  <a:pt x="0" y="43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9483584" y="3855074"/>
            <a:ext cx="422417" cy="430552"/>
          </a:xfrm>
          <a:custGeom>
            <a:avLst/>
            <a:gdLst/>
            <a:ahLst/>
            <a:cxnLst/>
            <a:rect r="r" b="b" t="t" l="l"/>
            <a:pathLst>
              <a:path h="430552" w="422417">
                <a:moveTo>
                  <a:pt x="0" y="0"/>
                </a:moveTo>
                <a:lnTo>
                  <a:pt x="422417" y="0"/>
                </a:lnTo>
                <a:lnTo>
                  <a:pt x="422417" y="430552"/>
                </a:lnTo>
                <a:lnTo>
                  <a:pt x="0" y="43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9463343" y="4884028"/>
            <a:ext cx="449040" cy="457687"/>
          </a:xfrm>
          <a:custGeom>
            <a:avLst/>
            <a:gdLst/>
            <a:ahLst/>
            <a:cxnLst/>
            <a:rect r="r" b="b" t="t" l="l"/>
            <a:pathLst>
              <a:path h="457687" w="449040">
                <a:moveTo>
                  <a:pt x="0" y="0"/>
                </a:moveTo>
                <a:lnTo>
                  <a:pt x="449039" y="0"/>
                </a:lnTo>
                <a:lnTo>
                  <a:pt x="449039" y="457687"/>
                </a:lnTo>
                <a:lnTo>
                  <a:pt x="0" y="457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9343846" y="5922786"/>
            <a:ext cx="578199" cy="589333"/>
          </a:xfrm>
          <a:custGeom>
            <a:avLst/>
            <a:gdLst/>
            <a:ahLst/>
            <a:cxnLst/>
            <a:rect r="r" b="b" t="t" l="l"/>
            <a:pathLst>
              <a:path h="589333" w="578199">
                <a:moveTo>
                  <a:pt x="0" y="0"/>
                </a:moveTo>
                <a:lnTo>
                  <a:pt x="578198" y="0"/>
                </a:lnTo>
                <a:lnTo>
                  <a:pt x="578198" y="589333"/>
                </a:lnTo>
                <a:lnTo>
                  <a:pt x="0" y="589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3399074" y="-417709"/>
            <a:ext cx="5611068" cy="2892817"/>
          </a:xfrm>
          <a:custGeom>
            <a:avLst/>
            <a:gdLst/>
            <a:ahLst/>
            <a:cxnLst/>
            <a:rect r="r" b="b" t="t" l="l"/>
            <a:pathLst>
              <a:path h="2892817" w="5611068">
                <a:moveTo>
                  <a:pt x="0" y="0"/>
                </a:moveTo>
                <a:lnTo>
                  <a:pt x="5611069" y="0"/>
                </a:lnTo>
                <a:lnTo>
                  <a:pt x="5611069" y="2892818"/>
                </a:lnTo>
                <a:lnTo>
                  <a:pt x="0" y="28928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1903015" y="4213225"/>
            <a:ext cx="6148566" cy="2079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League Spartan"/>
              </a:rPr>
              <a:t>Table Of Content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168378" y="2715483"/>
            <a:ext cx="5075813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606060"/>
                </a:solidFill>
                <a:latin typeface="League Spartan"/>
              </a:rPr>
              <a:t>Our team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168378" y="3846841"/>
            <a:ext cx="3755365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606060"/>
                </a:solidFill>
                <a:latin typeface="League Spartan"/>
              </a:rPr>
              <a:t>Problem statement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265358" y="4856099"/>
            <a:ext cx="3230696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606060"/>
                </a:solidFill>
                <a:latin typeface="League Spartan"/>
              </a:rPr>
              <a:t>Objective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168378" y="5856859"/>
            <a:ext cx="3036735" cy="42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1"/>
              </a:lnSpc>
            </a:pPr>
            <a:r>
              <a:rPr lang="en-US" sz="2443">
                <a:solidFill>
                  <a:srgbClr val="606060"/>
                </a:solidFill>
                <a:latin typeface="League Spartan"/>
              </a:rPr>
              <a:t>Purpose solution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0">
            <a:off x="9463343" y="6997894"/>
            <a:ext cx="524754" cy="534859"/>
          </a:xfrm>
          <a:custGeom>
            <a:avLst/>
            <a:gdLst/>
            <a:ahLst/>
            <a:cxnLst/>
            <a:rect r="r" b="b" t="t" l="l"/>
            <a:pathLst>
              <a:path h="534859" w="524754">
                <a:moveTo>
                  <a:pt x="0" y="0"/>
                </a:moveTo>
                <a:lnTo>
                  <a:pt x="524754" y="0"/>
                </a:lnTo>
                <a:lnTo>
                  <a:pt x="524754" y="534859"/>
                </a:lnTo>
                <a:lnTo>
                  <a:pt x="0" y="534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9483584" y="8018426"/>
            <a:ext cx="570566" cy="581554"/>
          </a:xfrm>
          <a:custGeom>
            <a:avLst/>
            <a:gdLst/>
            <a:ahLst/>
            <a:cxnLst/>
            <a:rect r="r" b="b" t="t" l="l"/>
            <a:pathLst>
              <a:path h="581554" w="570566">
                <a:moveTo>
                  <a:pt x="0" y="0"/>
                </a:moveTo>
                <a:lnTo>
                  <a:pt x="570566" y="0"/>
                </a:lnTo>
                <a:lnTo>
                  <a:pt x="570566" y="581554"/>
                </a:lnTo>
                <a:lnTo>
                  <a:pt x="0" y="581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10168378" y="7107927"/>
            <a:ext cx="4420169" cy="42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1"/>
              </a:lnSpc>
            </a:pPr>
            <a:r>
              <a:rPr lang="en-US" sz="2443">
                <a:solidFill>
                  <a:srgbClr val="606060"/>
                </a:solidFill>
                <a:latin typeface="League Spartan"/>
              </a:rPr>
              <a:t>Resultats and discussions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265358" y="8175154"/>
            <a:ext cx="4420169" cy="42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1"/>
              </a:lnSpc>
            </a:pPr>
            <a:r>
              <a:rPr lang="en-US" sz="2443">
                <a:solidFill>
                  <a:srgbClr val="606060"/>
                </a:solidFill>
                <a:latin typeface="League Spartan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27014" y="9447772"/>
            <a:ext cx="4393457" cy="839228"/>
            <a:chOff x="0" y="0"/>
            <a:chExt cx="1157124" cy="22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98384" y="9447772"/>
            <a:ext cx="4905032" cy="839228"/>
            <a:chOff x="0" y="0"/>
            <a:chExt cx="1291860" cy="2210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1860" cy="221031"/>
            </a:xfrm>
            <a:custGeom>
              <a:avLst/>
              <a:gdLst/>
              <a:ahLst/>
              <a:cxnLst/>
              <a:rect r="r" b="b" t="t" l="l"/>
              <a:pathLst>
                <a:path h="221031" w="1291860">
                  <a:moveTo>
                    <a:pt x="203200" y="0"/>
                  </a:moveTo>
                  <a:lnTo>
                    <a:pt x="1291860" y="0"/>
                  </a:lnTo>
                  <a:lnTo>
                    <a:pt x="1088660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1088660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44191" y="9258300"/>
            <a:ext cx="2664422" cy="1218172"/>
            <a:chOff x="0" y="0"/>
            <a:chExt cx="483446" cy="2210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854601" y="9258300"/>
            <a:ext cx="2664422" cy="1218172"/>
            <a:chOff x="0" y="0"/>
            <a:chExt cx="483446" cy="22103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4091079" y="4838192"/>
            <a:ext cx="4063686" cy="1608973"/>
            <a:chOff x="0" y="0"/>
            <a:chExt cx="980827" cy="38834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80827" cy="388348"/>
            </a:xfrm>
            <a:custGeom>
              <a:avLst/>
              <a:gdLst/>
              <a:ahLst/>
              <a:cxnLst/>
              <a:rect r="r" b="b" t="t" l="l"/>
              <a:pathLst>
                <a:path h="388348" w="980827">
                  <a:moveTo>
                    <a:pt x="203200" y="388348"/>
                  </a:moveTo>
                  <a:lnTo>
                    <a:pt x="777627" y="388348"/>
                  </a:lnTo>
                  <a:lnTo>
                    <a:pt x="980827" y="0"/>
                  </a:lnTo>
                  <a:lnTo>
                    <a:pt x="0" y="0"/>
                  </a:lnTo>
                  <a:lnTo>
                    <a:pt x="203200" y="388348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27000" y="-38100"/>
              <a:ext cx="726827" cy="426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10800000">
            <a:off x="10812941" y="4873092"/>
            <a:ext cx="4063686" cy="1539171"/>
            <a:chOff x="0" y="0"/>
            <a:chExt cx="980827" cy="371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80827" cy="371500"/>
            </a:xfrm>
            <a:custGeom>
              <a:avLst/>
              <a:gdLst/>
              <a:ahLst/>
              <a:cxnLst/>
              <a:rect r="r" b="b" t="t" l="l"/>
              <a:pathLst>
                <a:path h="371500" w="980827">
                  <a:moveTo>
                    <a:pt x="203200" y="371500"/>
                  </a:moveTo>
                  <a:lnTo>
                    <a:pt x="777627" y="371500"/>
                  </a:lnTo>
                  <a:lnTo>
                    <a:pt x="980827" y="0"/>
                  </a:lnTo>
                  <a:lnTo>
                    <a:pt x="0" y="0"/>
                  </a:lnTo>
                  <a:lnTo>
                    <a:pt x="203200" y="37150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27000" y="-38100"/>
              <a:ext cx="726827" cy="409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537647" y="6377363"/>
            <a:ext cx="3950994" cy="1560654"/>
            <a:chOff x="0" y="0"/>
            <a:chExt cx="980827" cy="38743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80827" cy="387430"/>
            </a:xfrm>
            <a:custGeom>
              <a:avLst/>
              <a:gdLst/>
              <a:ahLst/>
              <a:cxnLst/>
              <a:rect r="r" b="b" t="t" l="l"/>
              <a:pathLst>
                <a:path h="387430" w="980827">
                  <a:moveTo>
                    <a:pt x="203200" y="387430"/>
                  </a:moveTo>
                  <a:lnTo>
                    <a:pt x="777627" y="387430"/>
                  </a:lnTo>
                  <a:lnTo>
                    <a:pt x="980827" y="0"/>
                  </a:lnTo>
                  <a:lnTo>
                    <a:pt x="0" y="0"/>
                  </a:lnTo>
                  <a:lnTo>
                    <a:pt x="203200" y="38743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-38100"/>
              <a:ext cx="726827" cy="4255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8002460" y="4838192"/>
            <a:ext cx="3021368" cy="2616369"/>
            <a:chOff x="0" y="0"/>
            <a:chExt cx="4282440" cy="3708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4612238" y="5321648"/>
            <a:ext cx="3021368" cy="2616369"/>
            <a:chOff x="0" y="0"/>
            <a:chExt cx="4282440" cy="37084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1324575" y="5321648"/>
            <a:ext cx="3021368" cy="2616369"/>
            <a:chOff x="0" y="0"/>
            <a:chExt cx="4282440" cy="3708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-1036508" y="9447772"/>
            <a:ext cx="4393457" cy="839228"/>
            <a:chOff x="0" y="0"/>
            <a:chExt cx="1157124" cy="22103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480669" y="9258300"/>
            <a:ext cx="2664422" cy="1218172"/>
            <a:chOff x="0" y="0"/>
            <a:chExt cx="483446" cy="22103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9937756" y="9258300"/>
            <a:ext cx="2664422" cy="1218172"/>
            <a:chOff x="0" y="0"/>
            <a:chExt cx="483446" cy="221031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4091079" y="9258300"/>
            <a:ext cx="2664422" cy="1218172"/>
            <a:chOff x="0" y="0"/>
            <a:chExt cx="483446" cy="22103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-306869" y="-436854"/>
            <a:ext cx="18901739" cy="4595566"/>
            <a:chOff x="0" y="0"/>
            <a:chExt cx="4978236" cy="121035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4978236" cy="1210355"/>
            </a:xfrm>
            <a:custGeom>
              <a:avLst/>
              <a:gdLst/>
              <a:ahLst/>
              <a:cxnLst/>
              <a:rect r="r" b="b" t="t" l="l"/>
              <a:pathLst>
                <a:path h="1210355" w="4978236">
                  <a:moveTo>
                    <a:pt x="0" y="0"/>
                  </a:moveTo>
                  <a:lnTo>
                    <a:pt x="4978236" y="0"/>
                  </a:lnTo>
                  <a:lnTo>
                    <a:pt x="4978236" y="1210355"/>
                  </a:lnTo>
                  <a:lnTo>
                    <a:pt x="0" y="1210355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4978236" cy="12484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5954580" y="1498816"/>
            <a:ext cx="6378839" cy="1096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99"/>
              </a:lnSpc>
            </a:pPr>
            <a:r>
              <a:rPr lang="en-US" sz="8299">
                <a:solidFill>
                  <a:srgbClr val="FFFFFF"/>
                </a:solidFill>
                <a:latin typeface="League Spartan"/>
              </a:rPr>
              <a:t>Our Team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0094482" y="1570577"/>
            <a:ext cx="7706695" cy="6622941"/>
            <a:chOff x="0" y="0"/>
            <a:chExt cx="812800" cy="698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0849608" y="5224598"/>
            <a:ext cx="6196442" cy="5511342"/>
            <a:chOff x="0" y="0"/>
            <a:chExt cx="1631985" cy="14515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31985" cy="1451547"/>
            </a:xfrm>
            <a:custGeom>
              <a:avLst/>
              <a:gdLst/>
              <a:ahLst/>
              <a:cxnLst/>
              <a:rect r="r" b="b" t="t" l="l"/>
              <a:pathLst>
                <a:path h="1451547" w="1631985">
                  <a:moveTo>
                    <a:pt x="0" y="0"/>
                  </a:moveTo>
                  <a:lnTo>
                    <a:pt x="1631985" y="0"/>
                  </a:lnTo>
                  <a:lnTo>
                    <a:pt x="1631985" y="1451547"/>
                  </a:lnTo>
                  <a:lnTo>
                    <a:pt x="0" y="14515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31985" cy="1489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036508" y="9447772"/>
            <a:ext cx="4393457" cy="839228"/>
            <a:chOff x="0" y="0"/>
            <a:chExt cx="1157124" cy="2210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480669" y="9258300"/>
            <a:ext cx="2664422" cy="1218172"/>
            <a:chOff x="0" y="0"/>
            <a:chExt cx="483446" cy="22103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091079" y="9258300"/>
            <a:ext cx="2664422" cy="1218172"/>
            <a:chOff x="0" y="0"/>
            <a:chExt cx="483446" cy="22103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10593203" y="1959497"/>
            <a:ext cx="6709253" cy="5845101"/>
            <a:chOff x="0" y="0"/>
            <a:chExt cx="6350000" cy="55321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0D7377"/>
            </a:solidFill>
          </p:spPr>
        </p:sp>
      </p:grpSp>
      <p:sp>
        <p:nvSpPr>
          <p:cNvPr name="AutoShape 19" id="19"/>
          <p:cNvSpPr/>
          <p:nvPr/>
        </p:nvSpPr>
        <p:spPr>
          <a:xfrm rot="-1715946">
            <a:off x="13698272" y="8383758"/>
            <a:ext cx="3317663" cy="0"/>
          </a:xfrm>
          <a:prstGeom prst="line">
            <a:avLst/>
          </a:prstGeom>
          <a:ln cap="flat" w="85725">
            <a:solidFill>
              <a:srgbClr val="0D737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rot="-8950593">
            <a:off x="10861563" y="8328653"/>
            <a:ext cx="3317663" cy="0"/>
          </a:xfrm>
          <a:prstGeom prst="line">
            <a:avLst/>
          </a:prstGeom>
          <a:ln cap="flat" w="85725">
            <a:solidFill>
              <a:srgbClr val="0D737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1" id="21"/>
          <p:cNvSpPr/>
          <p:nvPr/>
        </p:nvSpPr>
        <p:spPr>
          <a:xfrm flipH="false" flipV="false" rot="5400000">
            <a:off x="1074243" y="983157"/>
            <a:ext cx="616383" cy="707469"/>
          </a:xfrm>
          <a:custGeom>
            <a:avLst/>
            <a:gdLst/>
            <a:ahLst/>
            <a:cxnLst/>
            <a:rect r="r" b="b" t="t" l="l"/>
            <a:pathLst>
              <a:path h="707469" w="616383">
                <a:moveTo>
                  <a:pt x="0" y="0"/>
                </a:moveTo>
                <a:lnTo>
                  <a:pt x="616383" y="0"/>
                </a:lnTo>
                <a:lnTo>
                  <a:pt x="616383" y="707469"/>
                </a:lnTo>
                <a:lnTo>
                  <a:pt x="0" y="7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1369337" y="1904574"/>
            <a:ext cx="5156985" cy="5954948"/>
            <a:chOff x="0" y="0"/>
            <a:chExt cx="54991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4991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5499100">
                  <a:moveTo>
                    <a:pt x="2749550" y="6350000"/>
                  </a:moveTo>
                  <a:lnTo>
                    <a:pt x="0" y="4762500"/>
                  </a:lnTo>
                  <a:lnTo>
                    <a:pt x="0" y="1587500"/>
                  </a:lnTo>
                  <a:lnTo>
                    <a:pt x="2749550" y="0"/>
                  </a:lnTo>
                  <a:lnTo>
                    <a:pt x="5499100" y="1587500"/>
                  </a:lnTo>
                  <a:lnTo>
                    <a:pt x="5499100" y="4762500"/>
                  </a:lnTo>
                  <a:lnTo>
                    <a:pt x="2749550" y="6350000"/>
                  </a:lnTo>
                  <a:close/>
                </a:path>
              </a:pathLst>
            </a:custGeom>
            <a:blipFill>
              <a:blip r:embed="rId4"/>
              <a:stretch>
                <a:fillRect l="-26453" t="0" r="-46756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028700" y="2905418"/>
            <a:ext cx="5826463" cy="2079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League Spartan"/>
              </a:rPr>
              <a:t>Problem statement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53983" y="1165759"/>
            <a:ext cx="2848597" cy="31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League Spartan"/>
              </a:rPr>
              <a:t>THYNK UNLIMITED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4861218"/>
            <a:ext cx="6346356" cy="1937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2199" spc="87">
                <a:solidFill>
                  <a:srgbClr val="FFFFFF"/>
                </a:solidFill>
                <a:latin typeface="Montserrat Semi-Bold"/>
              </a:rPr>
              <a:t>Presentations are communication tools that can be used as demonstrations, lectures, speeches, reports, and more. It is mostly presented before an audience.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0094482" y="1832029"/>
            <a:ext cx="7706695" cy="6622941"/>
            <a:chOff x="0" y="0"/>
            <a:chExt cx="812800" cy="698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229801" y="805737"/>
            <a:ext cx="5665920" cy="8675525"/>
            <a:chOff x="0" y="0"/>
            <a:chExt cx="1492259" cy="22849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92259" cy="2284912"/>
            </a:xfrm>
            <a:custGeom>
              <a:avLst/>
              <a:gdLst/>
              <a:ahLst/>
              <a:cxnLst/>
              <a:rect r="r" b="b" t="t" l="l"/>
              <a:pathLst>
                <a:path h="2284912" w="1492259">
                  <a:moveTo>
                    <a:pt x="0" y="0"/>
                  </a:moveTo>
                  <a:lnTo>
                    <a:pt x="1492259" y="0"/>
                  </a:lnTo>
                  <a:lnTo>
                    <a:pt x="1492259" y="2284912"/>
                  </a:lnTo>
                  <a:lnTo>
                    <a:pt x="0" y="22849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92259" cy="2323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036508" y="9447772"/>
            <a:ext cx="4393457" cy="839228"/>
            <a:chOff x="0" y="0"/>
            <a:chExt cx="1157124" cy="2210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480669" y="9258300"/>
            <a:ext cx="2664422" cy="1218172"/>
            <a:chOff x="0" y="0"/>
            <a:chExt cx="483446" cy="22103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091079" y="9258300"/>
            <a:ext cx="2664422" cy="1218172"/>
            <a:chOff x="0" y="0"/>
            <a:chExt cx="483446" cy="22103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10593203" y="2220949"/>
            <a:ext cx="6709253" cy="5845101"/>
            <a:chOff x="0" y="0"/>
            <a:chExt cx="6350000" cy="55321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0D7377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5400000">
            <a:off x="1074243" y="983157"/>
            <a:ext cx="616383" cy="707469"/>
          </a:xfrm>
          <a:custGeom>
            <a:avLst/>
            <a:gdLst/>
            <a:ahLst/>
            <a:cxnLst/>
            <a:rect r="r" b="b" t="t" l="l"/>
            <a:pathLst>
              <a:path h="707469" w="616383">
                <a:moveTo>
                  <a:pt x="0" y="0"/>
                </a:moveTo>
                <a:lnTo>
                  <a:pt x="616383" y="0"/>
                </a:lnTo>
                <a:lnTo>
                  <a:pt x="616383" y="707469"/>
                </a:lnTo>
                <a:lnTo>
                  <a:pt x="0" y="7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1369337" y="2166026"/>
            <a:ext cx="5156985" cy="5954948"/>
            <a:chOff x="0" y="0"/>
            <a:chExt cx="54991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4991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5499100">
                  <a:moveTo>
                    <a:pt x="2749550" y="6350000"/>
                  </a:moveTo>
                  <a:lnTo>
                    <a:pt x="0" y="4762500"/>
                  </a:lnTo>
                  <a:lnTo>
                    <a:pt x="0" y="1587500"/>
                  </a:lnTo>
                  <a:lnTo>
                    <a:pt x="2749550" y="0"/>
                  </a:lnTo>
                  <a:lnTo>
                    <a:pt x="5499100" y="1587500"/>
                  </a:lnTo>
                  <a:lnTo>
                    <a:pt x="5499100" y="4762500"/>
                  </a:lnTo>
                  <a:lnTo>
                    <a:pt x="2749550" y="6350000"/>
                  </a:lnTo>
                  <a:close/>
                </a:path>
              </a:pathLst>
            </a:custGeom>
            <a:blipFill>
              <a:blip r:embed="rId4"/>
              <a:stretch>
                <a:fillRect l="-30844" t="0" r="-30844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643729" y="3583646"/>
            <a:ext cx="3673881" cy="669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4"/>
              </a:lnSpc>
            </a:pPr>
            <a:r>
              <a:rPr lang="en-US" sz="5044">
                <a:solidFill>
                  <a:srgbClr val="606060"/>
                </a:solidFill>
                <a:latin typeface="League Spartan"/>
              </a:rPr>
              <a:t>Objectif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53983" y="1165759"/>
            <a:ext cx="2848597" cy="31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League Spartan"/>
              </a:rPr>
              <a:t>THYNK UNLIMITED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39703" y="4440633"/>
            <a:ext cx="6346356" cy="2927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2199" spc="87">
                <a:solidFill>
                  <a:srgbClr val="606060"/>
                </a:solidFill>
                <a:latin typeface="Montserrat Semi-Bold"/>
              </a:rPr>
              <a:t>The project aims at predicting partial discharge in an electrical signal using a Random Forest machine learning ensemble model and improving the model performance using the intel extension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1718414" y="0"/>
            <a:ext cx="4393457" cy="839228"/>
            <a:chOff x="0" y="0"/>
            <a:chExt cx="1157124" cy="22103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5235591" y="-189472"/>
            <a:ext cx="2664422" cy="1218172"/>
            <a:chOff x="0" y="0"/>
            <a:chExt cx="483446" cy="22103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6846001" y="-189472"/>
            <a:ext cx="2664422" cy="1218172"/>
            <a:chOff x="0" y="0"/>
            <a:chExt cx="483446" cy="22103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83038" y="1028700"/>
            <a:ext cx="9576262" cy="8229600"/>
            <a:chOff x="0" y="0"/>
            <a:chExt cx="812800" cy="698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98464" y="2387829"/>
            <a:ext cx="18809900" cy="5511342"/>
            <a:chOff x="0" y="0"/>
            <a:chExt cx="4954048" cy="14515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54048" cy="1451547"/>
            </a:xfrm>
            <a:custGeom>
              <a:avLst/>
              <a:gdLst/>
              <a:ahLst/>
              <a:cxnLst/>
              <a:rect r="r" b="b" t="t" l="l"/>
              <a:pathLst>
                <a:path h="1451547" w="4954048">
                  <a:moveTo>
                    <a:pt x="0" y="0"/>
                  </a:moveTo>
                  <a:lnTo>
                    <a:pt x="4954048" y="0"/>
                  </a:lnTo>
                  <a:lnTo>
                    <a:pt x="4954048" y="1451547"/>
                  </a:lnTo>
                  <a:lnTo>
                    <a:pt x="0" y="1451547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954048" cy="1489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302744" y="1511968"/>
            <a:ext cx="8336850" cy="7263064"/>
            <a:chOff x="0" y="0"/>
            <a:chExt cx="6350000" cy="55321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3528630"/>
            <a:ext cx="6179814" cy="131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40"/>
              </a:lnSpc>
            </a:pPr>
            <a:r>
              <a:rPr lang="en-US" sz="9940">
                <a:solidFill>
                  <a:srgbClr val="FFFFFF"/>
                </a:solidFill>
                <a:latin typeface="League Spartan"/>
              </a:rPr>
              <a:t>Solution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1038975" y="9447772"/>
            <a:ext cx="4393457" cy="839228"/>
            <a:chOff x="0" y="0"/>
            <a:chExt cx="1157124" cy="22103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478202" y="9258300"/>
            <a:ext cx="2664422" cy="1218172"/>
            <a:chOff x="0" y="0"/>
            <a:chExt cx="483446" cy="22103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088612" y="9258300"/>
            <a:ext cx="2664422" cy="1218172"/>
            <a:chOff x="0" y="0"/>
            <a:chExt cx="483446" cy="22103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D737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5400000">
            <a:off x="1074243" y="983157"/>
            <a:ext cx="616383" cy="707469"/>
          </a:xfrm>
          <a:custGeom>
            <a:avLst/>
            <a:gdLst/>
            <a:ahLst/>
            <a:cxnLst/>
            <a:rect r="r" b="b" t="t" l="l"/>
            <a:pathLst>
              <a:path h="707469" w="616383">
                <a:moveTo>
                  <a:pt x="0" y="0"/>
                </a:moveTo>
                <a:lnTo>
                  <a:pt x="616383" y="0"/>
                </a:lnTo>
                <a:lnTo>
                  <a:pt x="616383" y="707469"/>
                </a:lnTo>
                <a:lnTo>
                  <a:pt x="0" y="7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853983" y="1165759"/>
            <a:ext cx="2848597" cy="31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D7377"/>
                </a:solidFill>
                <a:latin typeface="League Spartan"/>
              </a:rPr>
              <a:t>THYNK UNLIMITED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5011484"/>
            <a:ext cx="6346356" cy="1937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2199" spc="87">
                <a:solidFill>
                  <a:srgbClr val="FFFFFF"/>
                </a:solidFill>
                <a:latin typeface="Montserrat Semi-Bold"/>
              </a:rPr>
              <a:t>Presentations are communication tools that can be used as demonstrations, lectures, speeches, reports, and more. It is mostly presented before an audience.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862645" y="1697779"/>
            <a:ext cx="7217048" cy="6891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21488" y="2239633"/>
            <a:ext cx="3379046" cy="2903867"/>
            <a:chOff x="0" y="0"/>
            <a:chExt cx="812800" cy="698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62B6A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521488" y="5143500"/>
            <a:ext cx="3379046" cy="2903867"/>
            <a:chOff x="0" y="0"/>
            <a:chExt cx="812800" cy="698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62B6A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3691566"/>
            <a:ext cx="3379046" cy="2903867"/>
            <a:chOff x="0" y="0"/>
            <a:chExt cx="812800" cy="698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62B6A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18445" y="3940566"/>
            <a:ext cx="2799556" cy="2405868"/>
            <a:chOff x="0" y="0"/>
            <a:chExt cx="812800" cy="698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811233" y="2488632"/>
            <a:ext cx="2799556" cy="2405868"/>
            <a:chOff x="0" y="0"/>
            <a:chExt cx="812800" cy="698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811233" y="5392500"/>
            <a:ext cx="2799556" cy="2405868"/>
            <a:chOff x="0" y="0"/>
            <a:chExt cx="812800" cy="698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056171" y="3691566"/>
            <a:ext cx="3379046" cy="2903867"/>
            <a:chOff x="0" y="0"/>
            <a:chExt cx="812800" cy="698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62B6A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345916" y="3940566"/>
            <a:ext cx="2799556" cy="2405868"/>
            <a:chOff x="0" y="0"/>
            <a:chExt cx="812800" cy="6985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372979" y="-315699"/>
            <a:ext cx="10686704" cy="10918398"/>
            <a:chOff x="0" y="0"/>
            <a:chExt cx="878585" cy="89763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8585" cy="897633"/>
            </a:xfrm>
            <a:custGeom>
              <a:avLst/>
              <a:gdLst/>
              <a:ahLst/>
              <a:cxnLst/>
              <a:rect r="r" b="b" t="t" l="l"/>
              <a:pathLst>
                <a:path h="897633" w="878585">
                  <a:moveTo>
                    <a:pt x="878585" y="448817"/>
                  </a:moveTo>
                  <a:lnTo>
                    <a:pt x="675385" y="897633"/>
                  </a:lnTo>
                  <a:lnTo>
                    <a:pt x="203200" y="897633"/>
                  </a:lnTo>
                  <a:lnTo>
                    <a:pt x="0" y="448817"/>
                  </a:lnTo>
                  <a:lnTo>
                    <a:pt x="203200" y="0"/>
                  </a:lnTo>
                  <a:lnTo>
                    <a:pt x="675385" y="0"/>
                  </a:lnTo>
                  <a:lnTo>
                    <a:pt x="878585" y="44881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14300" y="-38100"/>
              <a:ext cx="649985" cy="935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 rot="-7193308">
            <a:off x="8290367" y="7750981"/>
            <a:ext cx="6297185" cy="0"/>
          </a:xfrm>
          <a:prstGeom prst="line">
            <a:avLst/>
          </a:prstGeom>
          <a:ln cap="flat" w="1619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-3598859">
            <a:off x="8296490" y="2369885"/>
            <a:ext cx="6297185" cy="0"/>
          </a:xfrm>
          <a:prstGeom prst="line">
            <a:avLst/>
          </a:prstGeom>
          <a:ln cap="flat" w="1619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4448979" y="2929535"/>
            <a:ext cx="1524063" cy="1524063"/>
          </a:xfrm>
          <a:custGeom>
            <a:avLst/>
            <a:gdLst/>
            <a:ahLst/>
            <a:cxnLst/>
            <a:rect r="r" b="b" t="t" l="l"/>
            <a:pathLst>
              <a:path h="1524063" w="1524063">
                <a:moveTo>
                  <a:pt x="0" y="0"/>
                </a:moveTo>
                <a:lnTo>
                  <a:pt x="1524063" y="0"/>
                </a:lnTo>
                <a:lnTo>
                  <a:pt x="1524063" y="1524063"/>
                </a:lnTo>
                <a:lnTo>
                  <a:pt x="0" y="1524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6980492" y="4627058"/>
            <a:ext cx="1530405" cy="1032884"/>
          </a:xfrm>
          <a:custGeom>
            <a:avLst/>
            <a:gdLst/>
            <a:ahLst/>
            <a:cxnLst/>
            <a:rect r="r" b="b" t="t" l="l"/>
            <a:pathLst>
              <a:path h="1032884" w="1530405">
                <a:moveTo>
                  <a:pt x="0" y="0"/>
                </a:moveTo>
                <a:lnTo>
                  <a:pt x="1530405" y="0"/>
                </a:lnTo>
                <a:lnTo>
                  <a:pt x="1530405" y="1032884"/>
                </a:lnTo>
                <a:lnTo>
                  <a:pt x="0" y="1032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4414075" y="5895126"/>
            <a:ext cx="1593872" cy="1400615"/>
          </a:xfrm>
          <a:custGeom>
            <a:avLst/>
            <a:gdLst/>
            <a:ahLst/>
            <a:cxnLst/>
            <a:rect r="r" b="b" t="t" l="l"/>
            <a:pathLst>
              <a:path h="1400615" w="1593872">
                <a:moveTo>
                  <a:pt x="0" y="0"/>
                </a:moveTo>
                <a:lnTo>
                  <a:pt x="1593871" y="0"/>
                </a:lnTo>
                <a:lnTo>
                  <a:pt x="1593871" y="1400615"/>
                </a:lnTo>
                <a:lnTo>
                  <a:pt x="0" y="14006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4410703" y="1165759"/>
            <a:ext cx="2848597" cy="31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D7377"/>
                </a:solidFill>
                <a:latin typeface="League Spartan"/>
              </a:rPr>
              <a:t>THYNK UNLIMITED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5400000">
            <a:off x="14226336" y="983157"/>
            <a:ext cx="616383" cy="707469"/>
          </a:xfrm>
          <a:custGeom>
            <a:avLst/>
            <a:gdLst/>
            <a:ahLst/>
            <a:cxnLst/>
            <a:rect r="r" b="b" t="t" l="l"/>
            <a:pathLst>
              <a:path h="707469" w="616383">
                <a:moveTo>
                  <a:pt x="0" y="0"/>
                </a:moveTo>
                <a:lnTo>
                  <a:pt x="616383" y="0"/>
                </a:lnTo>
                <a:lnTo>
                  <a:pt x="616383" y="707469"/>
                </a:lnTo>
                <a:lnTo>
                  <a:pt x="0" y="7074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-1038153" y="0"/>
            <a:ext cx="4393457" cy="839228"/>
            <a:chOff x="0" y="0"/>
            <a:chExt cx="1157124" cy="22103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-891476" y="9446514"/>
            <a:ext cx="4393457" cy="839228"/>
            <a:chOff x="0" y="0"/>
            <a:chExt cx="1157124" cy="22103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2479025" y="-189472"/>
            <a:ext cx="2664422" cy="1218172"/>
            <a:chOff x="0" y="0"/>
            <a:chExt cx="483446" cy="22103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2625702" y="9257042"/>
            <a:ext cx="2664422" cy="1218172"/>
            <a:chOff x="0" y="0"/>
            <a:chExt cx="483446" cy="22103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089434" y="-189472"/>
            <a:ext cx="2664422" cy="1218172"/>
            <a:chOff x="0" y="0"/>
            <a:chExt cx="483446" cy="22103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4236111" y="9257042"/>
            <a:ext cx="2664422" cy="1218172"/>
            <a:chOff x="0" y="0"/>
            <a:chExt cx="483446" cy="22103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4" id="54"/>
          <p:cNvSpPr/>
          <p:nvPr/>
        </p:nvSpPr>
        <p:spPr>
          <a:xfrm flipH="false" flipV="false" rot="0">
            <a:off x="2028321" y="4453598"/>
            <a:ext cx="1379804" cy="1379804"/>
          </a:xfrm>
          <a:custGeom>
            <a:avLst/>
            <a:gdLst/>
            <a:ahLst/>
            <a:cxnLst/>
            <a:rect r="r" b="b" t="t" l="l"/>
            <a:pathLst>
              <a:path h="1379804" w="1379804">
                <a:moveTo>
                  <a:pt x="0" y="0"/>
                </a:moveTo>
                <a:lnTo>
                  <a:pt x="1379804" y="0"/>
                </a:lnTo>
                <a:lnTo>
                  <a:pt x="1379804" y="1379804"/>
                </a:lnTo>
                <a:lnTo>
                  <a:pt x="0" y="1379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5" id="55"/>
          <p:cNvSpPr txBox="true"/>
          <p:nvPr/>
        </p:nvSpPr>
        <p:spPr>
          <a:xfrm rot="0">
            <a:off x="11621296" y="6222609"/>
            <a:ext cx="6176258" cy="1441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59"/>
              </a:lnSpc>
            </a:pPr>
            <a:r>
              <a:rPr lang="en-US" sz="2199" spc="87">
                <a:solidFill>
                  <a:srgbClr val="606060"/>
                </a:solidFill>
                <a:latin typeface="Montserrat Semi-Bold"/>
              </a:rPr>
              <a:t>Presentations are communication tools that can be used as demonstrations, lectures, speeches, reports, and more. 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1621296" y="1972897"/>
            <a:ext cx="5826463" cy="3089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00"/>
              </a:lnSpc>
            </a:pPr>
            <a:r>
              <a:rPr lang="en-US" sz="8000">
                <a:solidFill>
                  <a:srgbClr val="606060"/>
                </a:solidFill>
                <a:latin typeface="League Spartan"/>
              </a:rPr>
              <a:t>Results and discussions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D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4335103" y="1010854"/>
            <a:ext cx="9617795" cy="8265292"/>
            <a:chOff x="0" y="0"/>
            <a:chExt cx="812800" cy="698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7422548" y="6168229"/>
            <a:ext cx="3442903" cy="5511342"/>
            <a:chOff x="0" y="0"/>
            <a:chExt cx="906773" cy="14515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6773" cy="1451547"/>
            </a:xfrm>
            <a:custGeom>
              <a:avLst/>
              <a:gdLst/>
              <a:ahLst/>
              <a:cxnLst/>
              <a:rect r="r" b="b" t="t" l="l"/>
              <a:pathLst>
                <a:path h="1451547" w="906773">
                  <a:moveTo>
                    <a:pt x="0" y="0"/>
                  </a:moveTo>
                  <a:lnTo>
                    <a:pt x="906773" y="0"/>
                  </a:lnTo>
                  <a:lnTo>
                    <a:pt x="906773" y="1451547"/>
                  </a:lnTo>
                  <a:lnTo>
                    <a:pt x="0" y="14515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06773" cy="1489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7434859" y="-1392571"/>
            <a:ext cx="3442903" cy="5511342"/>
            <a:chOff x="0" y="0"/>
            <a:chExt cx="906773" cy="14515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06773" cy="1451547"/>
            </a:xfrm>
            <a:custGeom>
              <a:avLst/>
              <a:gdLst/>
              <a:ahLst/>
              <a:cxnLst/>
              <a:rect r="r" b="b" t="t" l="l"/>
              <a:pathLst>
                <a:path h="1451547" w="906773">
                  <a:moveTo>
                    <a:pt x="0" y="0"/>
                  </a:moveTo>
                  <a:lnTo>
                    <a:pt x="906773" y="0"/>
                  </a:lnTo>
                  <a:lnTo>
                    <a:pt x="906773" y="1451547"/>
                  </a:lnTo>
                  <a:lnTo>
                    <a:pt x="0" y="14515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06773" cy="1489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4957496" y="1613986"/>
            <a:ext cx="8373008" cy="7294564"/>
            <a:chOff x="0" y="0"/>
            <a:chExt cx="6350000" cy="55321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0D7377"/>
            </a:solidFill>
          </p:spPr>
        </p:sp>
      </p:grpSp>
      <p:sp>
        <p:nvSpPr>
          <p:cNvPr name="AutoShape 13" id="13"/>
          <p:cNvSpPr/>
          <p:nvPr/>
        </p:nvSpPr>
        <p:spPr>
          <a:xfrm rot="-1715946">
            <a:off x="8894443" y="9327390"/>
            <a:ext cx="3317663" cy="0"/>
          </a:xfrm>
          <a:prstGeom prst="line">
            <a:avLst/>
          </a:prstGeom>
          <a:ln cap="flat" w="85725">
            <a:solidFill>
              <a:srgbClr val="0D737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9084053">
            <a:off x="6088205" y="873885"/>
            <a:ext cx="3317663" cy="0"/>
          </a:xfrm>
          <a:prstGeom prst="line">
            <a:avLst/>
          </a:prstGeom>
          <a:ln cap="flat" w="85725">
            <a:solidFill>
              <a:srgbClr val="0D737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-8950593">
            <a:off x="6057734" y="9272285"/>
            <a:ext cx="3317663" cy="0"/>
          </a:xfrm>
          <a:prstGeom prst="line">
            <a:avLst/>
          </a:prstGeom>
          <a:ln cap="flat" w="85725">
            <a:solidFill>
              <a:srgbClr val="0D737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1849406">
            <a:off x="8924914" y="928990"/>
            <a:ext cx="3317663" cy="0"/>
          </a:xfrm>
          <a:prstGeom prst="line">
            <a:avLst/>
          </a:prstGeom>
          <a:ln cap="flat" w="85725">
            <a:solidFill>
              <a:srgbClr val="0D737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5725969" y="4456533"/>
            <a:ext cx="6836061" cy="286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>
                <a:solidFill>
                  <a:srgbClr val="606060"/>
                </a:solidFill>
                <a:latin typeface="League Spartan"/>
              </a:rPr>
              <a:t>THANK YOU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-1805930" y="9447772"/>
            <a:ext cx="4393457" cy="839228"/>
            <a:chOff x="0" y="0"/>
            <a:chExt cx="1157124" cy="22103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711247" y="9258300"/>
            <a:ext cx="2664422" cy="1218172"/>
            <a:chOff x="0" y="0"/>
            <a:chExt cx="483446" cy="22103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321657" y="9258300"/>
            <a:ext cx="2664422" cy="1218172"/>
            <a:chOff x="0" y="0"/>
            <a:chExt cx="483446" cy="22103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311849" y="0"/>
            <a:ext cx="4393457" cy="839228"/>
            <a:chOff x="0" y="0"/>
            <a:chExt cx="1157124" cy="22103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38100"/>
              <a:ext cx="953924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5829027" y="-189472"/>
            <a:ext cx="2664422" cy="1218172"/>
            <a:chOff x="0" y="0"/>
            <a:chExt cx="483446" cy="22103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69393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7439436" y="-189472"/>
            <a:ext cx="2664422" cy="1218172"/>
            <a:chOff x="0" y="0"/>
            <a:chExt cx="483446" cy="22103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83446" cy="221031"/>
            </a:xfrm>
            <a:custGeom>
              <a:avLst/>
              <a:gdLst/>
              <a:ahLst/>
              <a:cxnLst/>
              <a:rect r="r" b="b" t="t" l="l"/>
              <a:pathLst>
                <a:path h="221031" w="483446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01600" y="-38100"/>
              <a:ext cx="280246" cy="25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DAFsLzWRBkc</dc:identifier>
  <dcterms:modified xsi:type="dcterms:W3CDTF">2011-08-01T06:04:30Z</dcterms:modified>
  <cp:revision>1</cp:revision>
  <dc:title>Group D Team 1 Presentation</dc:title>
</cp:coreProperties>
</file>