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63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97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82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137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136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060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600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3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80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21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1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5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75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3757-7549-43D3-A03E-9E27EAF922C5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56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2333757-7549-43D3-A03E-9E27EAF922C5}" type="datetimeFigureOut">
              <a:rPr lang="de-DE" smtClean="0"/>
              <a:t>21.09.2015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0CFC81-6BFE-4C55-9C1B-6EACDB1BD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510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04303" y="687977"/>
            <a:ext cx="7301548" cy="1767841"/>
          </a:xfrm>
        </p:spPr>
        <p:txBody>
          <a:bodyPr>
            <a:normAutofit fontScale="90000"/>
          </a:bodyPr>
          <a:lstStyle/>
          <a:p>
            <a:r>
              <a:rPr lang="de-DE" sz="12800" dirty="0" smtClean="0"/>
              <a:t>Flyhigh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5132" y="4232366"/>
            <a:ext cx="6392091" cy="2625634"/>
          </a:xfrm>
        </p:spPr>
        <p:txBody>
          <a:bodyPr>
            <a:normAutofit/>
          </a:bodyPr>
          <a:lstStyle/>
          <a:p>
            <a:r>
              <a:rPr lang="de-DE" dirty="0" smtClean="0"/>
              <a:t>Teammitglieder:</a:t>
            </a:r>
          </a:p>
          <a:p>
            <a:r>
              <a:rPr lang="de-DE" dirty="0" smtClean="0"/>
              <a:t>André Müller</a:t>
            </a:r>
          </a:p>
          <a:p>
            <a:r>
              <a:rPr lang="de-DE" dirty="0" smtClean="0"/>
              <a:t>Jonas Bodenstein</a:t>
            </a:r>
          </a:p>
          <a:p>
            <a:r>
              <a:rPr lang="de-DE" dirty="0" smtClean="0"/>
              <a:t>Dominic Schwarbach</a:t>
            </a:r>
          </a:p>
          <a:p>
            <a:r>
              <a:rPr lang="de-DE" dirty="0"/>
              <a:t>Alex Schmidt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53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83275" y="250371"/>
            <a:ext cx="8001000" cy="1238795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15138" y="1736393"/>
            <a:ext cx="6909662" cy="4577321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de-DE" sz="4000" smtClean="0"/>
              <a:t>Einblicke…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709064168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14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Segment</vt:lpstr>
      <vt:lpstr>Flyhigh</vt:lpstr>
      <vt:lpstr>Gliederung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Flyhigh</dc:title>
  <dc:creator>fdai4156</dc:creator>
  <cp:lastModifiedBy>fdai4156</cp:lastModifiedBy>
  <cp:revision>1</cp:revision>
  <dcterms:created xsi:type="dcterms:W3CDTF">2015-09-21T11:51:44Z</dcterms:created>
  <dcterms:modified xsi:type="dcterms:W3CDTF">2015-09-21T11:55:28Z</dcterms:modified>
</cp:coreProperties>
</file>