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662" y="-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01.10.2015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63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01.10.2015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97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01.10.2015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85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01.10.2015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827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01.10.2015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137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01.10.2015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4136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01.10.2015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060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01.10.2015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600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01.10.2015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01.10.2015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3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01.10.2015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80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01.10.2015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21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01.10.2015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81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01.10.2015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2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01.10.2015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5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01.10.2015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75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01.10.2015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56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2333757-7549-43D3-A03E-9E27EAF922C5}" type="datetimeFigureOut">
              <a:rPr lang="de-DE" smtClean="0"/>
              <a:t>01.10.2015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510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04303" y="687977"/>
            <a:ext cx="7301548" cy="1767841"/>
          </a:xfrm>
        </p:spPr>
        <p:txBody>
          <a:bodyPr>
            <a:normAutofit fontScale="90000"/>
          </a:bodyPr>
          <a:lstStyle/>
          <a:p>
            <a:r>
              <a:rPr lang="de-DE" sz="12800" dirty="0" smtClean="0"/>
              <a:t>Flyhigh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35132" y="4232366"/>
            <a:ext cx="6392091" cy="2625634"/>
          </a:xfrm>
        </p:spPr>
        <p:txBody>
          <a:bodyPr>
            <a:normAutofit/>
          </a:bodyPr>
          <a:lstStyle/>
          <a:p>
            <a:r>
              <a:rPr lang="de-DE" dirty="0" smtClean="0"/>
              <a:t>Teammitglieder:</a:t>
            </a:r>
          </a:p>
          <a:p>
            <a:r>
              <a:rPr lang="de-DE" dirty="0" smtClean="0"/>
              <a:t>André Müller</a:t>
            </a:r>
          </a:p>
          <a:p>
            <a:r>
              <a:rPr lang="de-DE" dirty="0" smtClean="0"/>
              <a:t>Jonas Bodenstein</a:t>
            </a:r>
          </a:p>
          <a:p>
            <a:r>
              <a:rPr lang="de-DE" dirty="0" smtClean="0"/>
              <a:t>Dominic Schwarbach</a:t>
            </a:r>
          </a:p>
          <a:p>
            <a:r>
              <a:rPr lang="de-DE" dirty="0"/>
              <a:t>Alex Schmidt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53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30187" y="250370"/>
            <a:ext cx="8001000" cy="933995"/>
          </a:xfrm>
        </p:spPr>
        <p:txBody>
          <a:bodyPr/>
          <a:lstStyle/>
          <a:p>
            <a:pPr algn="ctr"/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30286" y="5910943"/>
            <a:ext cx="6909662" cy="838200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de-DE" sz="4000" dirty="0" smtClean="0"/>
              <a:t>Gewonnen nach Abschuss aller Zielscheiben ohne Zeitüberschreitung bzw. Kollision mit Objekten</a:t>
            </a:r>
            <a:endParaRPr lang="de-DE" sz="4000" dirty="0" smtClean="0"/>
          </a:p>
        </p:txBody>
      </p:sp>
    </p:spTree>
    <p:extLst>
      <p:ext uri="{BB962C8B-B14F-4D97-AF65-F5344CB8AC3E}">
        <p14:creationId xmlns:p14="http://schemas.microsoft.com/office/powerpoint/2010/main" val="189698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70904" y="261257"/>
            <a:ext cx="8001000" cy="1238795"/>
          </a:xfrm>
        </p:spPr>
        <p:txBody>
          <a:bodyPr/>
          <a:lstStyle/>
          <a:p>
            <a:pPr algn="ctr"/>
            <a:r>
              <a:rPr lang="de-DE" dirty="0" smtClean="0"/>
              <a:t>Zeitplan vs. Realität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15138" y="1736393"/>
            <a:ext cx="9937342" cy="4577321"/>
          </a:xfrm>
        </p:spPr>
        <p:txBody>
          <a:bodyPr>
            <a:normAutofit/>
          </a:bodyPr>
          <a:lstStyle/>
          <a:p>
            <a:pPr marL="342900" indent="-342900">
              <a:buBlip>
                <a:blip r:embed="rId2"/>
              </a:buBlip>
            </a:pPr>
            <a:endParaRPr lang="de-DE" sz="4000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579541"/>
              </p:ext>
            </p:extLst>
          </p:nvPr>
        </p:nvGraphicFramePr>
        <p:xfrm>
          <a:off x="211181" y="1542144"/>
          <a:ext cx="11805921" cy="5169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681"/>
                <a:gridCol w="3826933"/>
                <a:gridCol w="3935307"/>
              </a:tblGrid>
              <a:tr h="97863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Meilensteine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Geplante Zeit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Wirkliche</a:t>
                      </a:r>
                      <a:r>
                        <a:rPr lang="de-DE" baseline="0" dirty="0" smtClean="0"/>
                        <a:t> Zeit</a:t>
                      </a:r>
                      <a:endParaRPr lang="de-DE" dirty="0"/>
                    </a:p>
                  </a:txBody>
                  <a:tcPr/>
                </a:tc>
              </a:tr>
              <a:tr h="1813449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Steuerung</a:t>
                      </a:r>
                      <a:r>
                        <a:rPr lang="de-DE" baseline="0" dirty="0" smtClean="0"/>
                        <a:t> Flugzeug/Kamera</a:t>
                      </a:r>
                    </a:p>
                    <a:p>
                      <a:pPr algn="ctr"/>
                      <a:r>
                        <a:rPr lang="de-DE" dirty="0" smtClean="0"/>
                        <a:t>Steuerung Projektile</a:t>
                      </a:r>
                    </a:p>
                    <a:p>
                      <a:pPr algn="ctr"/>
                      <a:r>
                        <a:rPr lang="de-DE" dirty="0" smtClean="0"/>
                        <a:t>Erstellung/Platzierung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Zielscheiben</a:t>
                      </a:r>
                    </a:p>
                    <a:p>
                      <a:pPr algn="ctr"/>
                      <a:r>
                        <a:rPr lang="de-DE" dirty="0" smtClean="0"/>
                        <a:t>Interaktion von allen</a:t>
                      </a:r>
                      <a:r>
                        <a:rPr lang="de-DE" baseline="0" dirty="0" smtClean="0"/>
                        <a:t> Objekten</a:t>
                      </a:r>
                    </a:p>
                    <a:p>
                      <a:pPr algn="ctr"/>
                      <a:r>
                        <a:rPr lang="de-DE" baseline="0" dirty="0" smtClean="0"/>
                        <a:t>Kollision Flugzeug/ Projektile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03.08</a:t>
                      </a:r>
                      <a:r>
                        <a:rPr lang="de-DE" baseline="0" dirty="0" smtClean="0"/>
                        <a:t> – 30.08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03.08</a:t>
                      </a:r>
                      <a:r>
                        <a:rPr lang="de-DE" baseline="0" dirty="0" smtClean="0"/>
                        <a:t> – 30.08</a:t>
                      </a:r>
                      <a:endParaRPr lang="de-DE" dirty="0"/>
                    </a:p>
                  </a:txBody>
                  <a:tcPr/>
                </a:tc>
              </a:tr>
              <a:tr h="961078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Oculus</a:t>
                      </a:r>
                      <a:r>
                        <a:rPr lang="de-DE" baseline="0" dirty="0" smtClean="0"/>
                        <a:t> Rift</a:t>
                      </a:r>
                    </a:p>
                    <a:p>
                      <a:pPr algn="ctr"/>
                      <a:r>
                        <a:rPr lang="de-DE" baseline="0" dirty="0" smtClean="0"/>
                        <a:t>Fehlerbehebung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31.08 – 20.09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31.08 – 20.09</a:t>
                      </a:r>
                    </a:p>
                    <a:p>
                      <a:pPr algn="ctr"/>
                      <a:endParaRPr lang="de-DE" dirty="0" smtClean="0"/>
                    </a:p>
                    <a:p>
                      <a:pPr algn="ctr"/>
                      <a:r>
                        <a:rPr lang="de-DE" dirty="0" smtClean="0"/>
                        <a:t>Weiterarbeitung am </a:t>
                      </a:r>
                    </a:p>
                    <a:p>
                      <a:pPr algn="ctr"/>
                      <a:r>
                        <a:rPr lang="de-DE" dirty="0" smtClean="0"/>
                        <a:t>1. Meilenstein</a:t>
                      </a:r>
                    </a:p>
                  </a:txBody>
                  <a:tcPr/>
                </a:tc>
              </a:tr>
              <a:tr h="961078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Verschönerung</a:t>
                      </a:r>
                      <a:r>
                        <a:rPr lang="de-DE" baseline="0" dirty="0" smtClean="0"/>
                        <a:t> Objekte</a:t>
                      </a:r>
                    </a:p>
                    <a:p>
                      <a:pPr algn="ctr"/>
                      <a:r>
                        <a:rPr lang="de-DE" baseline="0" dirty="0" smtClean="0"/>
                        <a:t>Interface</a:t>
                      </a:r>
                    </a:p>
                    <a:p>
                      <a:pPr algn="ctr"/>
                      <a:r>
                        <a:rPr lang="de-DE" baseline="0" dirty="0" smtClean="0"/>
                        <a:t>Erstellung Soundeffekte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21.09 – 27.09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Weiterarbeitung</a:t>
                      </a:r>
                      <a:r>
                        <a:rPr lang="de-DE" baseline="0" dirty="0" smtClean="0"/>
                        <a:t> an Meilenstein 2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aseline="0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21.09 – 02.10</a:t>
                      </a:r>
                    </a:p>
                    <a:p>
                      <a:pPr algn="ct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4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68014" y="0"/>
            <a:ext cx="8001000" cy="882868"/>
          </a:xfrm>
        </p:spPr>
        <p:txBody>
          <a:bodyPr/>
          <a:lstStyle/>
          <a:p>
            <a:pPr algn="ctr"/>
            <a:r>
              <a:rPr lang="de-DE" dirty="0" smtClean="0"/>
              <a:t>Aufgabenverteilung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071168"/>
              </p:ext>
            </p:extLst>
          </p:nvPr>
        </p:nvGraphicFramePr>
        <p:xfrm>
          <a:off x="4319752" y="1007704"/>
          <a:ext cx="7742239" cy="573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3043"/>
                <a:gridCol w="1160780"/>
                <a:gridCol w="922655"/>
                <a:gridCol w="746443"/>
                <a:gridCol w="889318"/>
              </a:tblGrid>
              <a:tr h="37030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Dominic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André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Alex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Jonas</a:t>
                      </a:r>
                      <a:endParaRPr lang="de-DE" dirty="0"/>
                    </a:p>
                  </a:txBody>
                  <a:tcPr/>
                </a:tc>
              </a:tr>
              <a:tr h="312570">
                <a:tc>
                  <a:txBody>
                    <a:bodyPr/>
                    <a:lstStyle/>
                    <a:p>
                      <a:r>
                        <a:rPr lang="de-DE" dirty="0" smtClean="0"/>
                        <a:t>Tutorials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</a:tr>
              <a:tr h="781425">
                <a:tc>
                  <a:txBody>
                    <a:bodyPr/>
                    <a:lstStyle/>
                    <a:p>
                      <a:r>
                        <a:rPr lang="de-DE" dirty="0" smtClean="0"/>
                        <a:t>Steuerung Flugzeug/Kamera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</a:tr>
              <a:tr h="546998">
                <a:tc>
                  <a:txBody>
                    <a:bodyPr/>
                    <a:lstStyle/>
                    <a:p>
                      <a:r>
                        <a:rPr lang="de-DE" dirty="0" smtClean="0"/>
                        <a:t>Steuerung Projektile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18</a:t>
                      </a:r>
                      <a:endParaRPr lang="de-DE" dirty="0"/>
                    </a:p>
                  </a:txBody>
                  <a:tcPr/>
                </a:tc>
              </a:tr>
              <a:tr h="781425">
                <a:tc>
                  <a:txBody>
                    <a:bodyPr/>
                    <a:lstStyle/>
                    <a:p>
                      <a:r>
                        <a:rPr lang="de-DE" dirty="0" smtClean="0"/>
                        <a:t>Erstellung Platzierung</a:t>
                      </a:r>
                      <a:r>
                        <a:rPr lang="de-DE" baseline="0" dirty="0" smtClean="0"/>
                        <a:t> Zielscheiben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</a:tr>
              <a:tr h="476995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Interaktion von allen Objekten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</a:tr>
              <a:tr h="476995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Kollision Flugzeug/Projektile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</a:tr>
              <a:tr h="31257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Fehlerbehebung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</a:tr>
              <a:tr h="31257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de-DE" dirty="0"/>
                    </a:p>
                  </a:txBody>
                  <a:tcPr/>
                </a:tc>
              </a:tr>
              <a:tr h="476995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Erstellung Soundeffekte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</a:tr>
              <a:tr h="31257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Oculus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Rift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</a:tr>
              <a:tr h="312570">
                <a:tc>
                  <a:txBody>
                    <a:bodyPr/>
                    <a:lstStyle/>
                    <a:p>
                      <a:r>
                        <a:rPr lang="de-DE" dirty="0" smtClean="0"/>
                        <a:t>Gesamtzahl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115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29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54901" y="0"/>
            <a:ext cx="8001000" cy="1238795"/>
          </a:xfrm>
        </p:spPr>
        <p:txBody>
          <a:bodyPr/>
          <a:lstStyle/>
          <a:p>
            <a:pPr algn="ctr"/>
            <a:r>
              <a:rPr lang="de-DE" dirty="0" smtClean="0"/>
              <a:t>Aufgabenverteilung</a:t>
            </a:r>
            <a:endParaRPr lang="de-DE" dirty="0"/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6" y="1513114"/>
            <a:ext cx="1051743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70904" y="261257"/>
            <a:ext cx="8001000" cy="1238795"/>
          </a:xfrm>
        </p:spPr>
        <p:txBody>
          <a:bodyPr/>
          <a:lstStyle/>
          <a:p>
            <a:pPr algn="ctr"/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81743" y="1736393"/>
            <a:ext cx="9579428" cy="4577321"/>
          </a:xfrm>
        </p:spPr>
        <p:txBody>
          <a:bodyPr>
            <a:normAutofit/>
          </a:bodyPr>
          <a:lstStyle/>
          <a:p>
            <a:endParaRPr lang="de-DE" sz="4000" dirty="0" smtClean="0"/>
          </a:p>
          <a:p>
            <a:r>
              <a:rPr lang="de-DE" sz="4000" dirty="0" smtClean="0"/>
              <a:t>Vielen Dank für ihre </a:t>
            </a:r>
          </a:p>
          <a:p>
            <a:r>
              <a:rPr lang="de-DE" sz="4000" dirty="0" smtClean="0"/>
              <a:t>Aufmerksamkeit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75513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70904" y="261257"/>
            <a:ext cx="8001000" cy="1238795"/>
          </a:xfrm>
        </p:spPr>
        <p:txBody>
          <a:bodyPr/>
          <a:lstStyle/>
          <a:p>
            <a:pPr algn="ctr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15138" y="1736393"/>
            <a:ext cx="6909662" cy="4577321"/>
          </a:xfrm>
        </p:spPr>
        <p:txBody>
          <a:bodyPr>
            <a:normAutofit/>
          </a:bodyPr>
          <a:lstStyle/>
          <a:p>
            <a:pPr marL="342900" indent="-342900">
              <a:buBlip>
                <a:blip r:embed="rId2"/>
              </a:buBlip>
            </a:pPr>
            <a:endParaRPr lang="de-DE" sz="3600" dirty="0" smtClean="0"/>
          </a:p>
          <a:p>
            <a:pPr marL="342900" indent="-342900">
              <a:buBlip>
                <a:blip r:embed="rId2"/>
              </a:buBlip>
            </a:pPr>
            <a:r>
              <a:rPr lang="de-DE" sz="3600" dirty="0" smtClean="0"/>
              <a:t>Demo</a:t>
            </a:r>
          </a:p>
          <a:p>
            <a:pPr marL="342900" indent="-342900">
              <a:buBlip>
                <a:blip r:embed="rId2"/>
              </a:buBlip>
            </a:pPr>
            <a:r>
              <a:rPr lang="de-DE" sz="3600" dirty="0" smtClean="0"/>
              <a:t>Systemarchitektur</a:t>
            </a:r>
          </a:p>
          <a:p>
            <a:pPr marL="342900" indent="-342900">
              <a:buBlip>
                <a:blip r:embed="rId2"/>
              </a:buBlip>
            </a:pPr>
            <a:r>
              <a:rPr lang="de-DE" sz="3600" dirty="0" smtClean="0"/>
              <a:t>Zeitplan vs. Realität</a:t>
            </a:r>
          </a:p>
          <a:p>
            <a:pPr marL="342900" indent="-342900">
              <a:buBlip>
                <a:blip r:embed="rId2"/>
              </a:buBlip>
            </a:pPr>
            <a:r>
              <a:rPr lang="de-DE" sz="3600" dirty="0" smtClean="0"/>
              <a:t>Aufgabenverteilung</a:t>
            </a:r>
          </a:p>
          <a:p>
            <a:pPr marL="342900" indent="-342900">
              <a:buBlip>
                <a:blip r:embed="rId2"/>
              </a:buBlip>
            </a:pP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7090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51161" y="239485"/>
            <a:ext cx="8001000" cy="1238795"/>
          </a:xfrm>
        </p:spPr>
        <p:txBody>
          <a:bodyPr/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15138" y="1736393"/>
            <a:ext cx="6909662" cy="4577321"/>
          </a:xfrm>
        </p:spPr>
        <p:txBody>
          <a:bodyPr>
            <a:normAutofit/>
          </a:bodyPr>
          <a:lstStyle/>
          <a:p>
            <a:pPr marL="342900" indent="-342900">
              <a:buBlip>
                <a:blip r:embed="rId2"/>
              </a:buBlip>
            </a:pP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85895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30187" y="250370"/>
            <a:ext cx="8001000" cy="933995"/>
          </a:xfrm>
        </p:spPr>
        <p:txBody>
          <a:bodyPr/>
          <a:lstStyle/>
          <a:p>
            <a:pPr algn="ctr"/>
            <a:r>
              <a:rPr lang="de-DE" dirty="0" smtClean="0"/>
              <a:t>Systemarchitektur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30286" y="5769429"/>
            <a:ext cx="6909662" cy="838200"/>
          </a:xfrm>
        </p:spPr>
        <p:txBody>
          <a:bodyPr>
            <a:normAutofit fontScale="92500"/>
          </a:bodyPr>
          <a:lstStyle/>
          <a:p>
            <a:r>
              <a:rPr lang="de-DE" sz="4000" dirty="0" smtClean="0"/>
              <a:t>Menü nach Starten des Spiels</a:t>
            </a:r>
            <a:endParaRPr lang="de-DE" sz="4000" dirty="0"/>
          </a:p>
        </p:txBody>
      </p:sp>
      <p:sp>
        <p:nvSpPr>
          <p:cNvPr id="6" name="Textfeld 5"/>
          <p:cNvSpPr txBox="1"/>
          <p:nvPr/>
        </p:nvSpPr>
        <p:spPr>
          <a:xfrm>
            <a:off x="2563586" y="5094905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vorher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507186" y="5094905"/>
            <a:ext cx="12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nachher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550" y="1614489"/>
            <a:ext cx="5719131" cy="334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5" y="1614489"/>
            <a:ext cx="5747657" cy="334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4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30187" y="250370"/>
            <a:ext cx="8001000" cy="933995"/>
          </a:xfrm>
        </p:spPr>
        <p:txBody>
          <a:bodyPr/>
          <a:lstStyle/>
          <a:p>
            <a:pPr algn="ctr"/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30286" y="5769429"/>
            <a:ext cx="6909662" cy="838200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de-DE" sz="4000" dirty="0" smtClean="0"/>
              <a:t>Einstellungen </a:t>
            </a:r>
            <a:r>
              <a:rPr lang="de-DE" sz="4000" dirty="0" smtClean="0"/>
              <a:t>nach Klick auf „Start“</a:t>
            </a:r>
          </a:p>
          <a:p>
            <a:pPr algn="ctr"/>
            <a:r>
              <a:rPr lang="de-DE" sz="4000" dirty="0" smtClean="0"/>
              <a:t>Wahl der Zeit und des Fliegers</a:t>
            </a:r>
            <a:endParaRPr lang="de-DE" sz="4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23" y="141515"/>
            <a:ext cx="9405255" cy="550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5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30187" y="250370"/>
            <a:ext cx="8001000" cy="933995"/>
          </a:xfrm>
        </p:spPr>
        <p:txBody>
          <a:bodyPr/>
          <a:lstStyle/>
          <a:p>
            <a:pPr algn="ctr"/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30286" y="5769429"/>
            <a:ext cx="6909662" cy="838200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de-DE" sz="4000" dirty="0" smtClean="0"/>
              <a:t>Ansicht des Spiels nach Klick auf Play</a:t>
            </a:r>
          </a:p>
          <a:p>
            <a:pPr algn="ctr"/>
            <a:r>
              <a:rPr lang="de-DE" sz="4000" dirty="0" smtClean="0"/>
              <a:t>Raum mit Flugzeug, Objekten und Zielscheiben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563587" y="5138447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vorher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507188" y="5138447"/>
            <a:ext cx="12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nachher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22" y="1623673"/>
            <a:ext cx="5720443" cy="33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6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30187" y="250370"/>
            <a:ext cx="8001000" cy="933995"/>
          </a:xfrm>
        </p:spPr>
        <p:txBody>
          <a:bodyPr/>
          <a:lstStyle/>
          <a:p>
            <a:pPr algn="ctr"/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30286" y="5769429"/>
            <a:ext cx="6909662" cy="838200"/>
          </a:xfrm>
        </p:spPr>
        <p:txBody>
          <a:bodyPr>
            <a:normAutofit fontScale="32500" lnSpcReduction="20000"/>
          </a:bodyPr>
          <a:lstStyle/>
          <a:p>
            <a:pPr algn="ctr"/>
            <a:r>
              <a:rPr lang="de-DE" sz="4000" dirty="0"/>
              <a:t>Zielscheibe verschwindet nach Treffer durch einen </a:t>
            </a:r>
            <a:r>
              <a:rPr lang="de-DE" sz="4000" dirty="0" smtClean="0"/>
              <a:t>Schuss und erhöht den Highscore</a:t>
            </a:r>
            <a:endParaRPr lang="de-DE" sz="4000" dirty="0"/>
          </a:p>
          <a:p>
            <a:pPr algn="ctr"/>
            <a:r>
              <a:rPr lang="de-DE" sz="4000" dirty="0"/>
              <a:t>Scheibenzähler (oben links) verringert sich pro </a:t>
            </a:r>
            <a:r>
              <a:rPr lang="de-DE" sz="4000" dirty="0" smtClean="0"/>
              <a:t>Treffer</a:t>
            </a:r>
          </a:p>
          <a:p>
            <a:pPr algn="ctr"/>
            <a:r>
              <a:rPr lang="de-DE" sz="4000" dirty="0" smtClean="0"/>
              <a:t>Countdown </a:t>
            </a:r>
            <a:r>
              <a:rPr lang="de-DE" sz="4000" dirty="0"/>
              <a:t>(oben </a:t>
            </a:r>
            <a:r>
              <a:rPr lang="de-DE" sz="4000" dirty="0" smtClean="0"/>
              <a:t>links) </a:t>
            </a:r>
            <a:r>
              <a:rPr lang="de-DE" sz="4000" dirty="0"/>
              <a:t>läuft </a:t>
            </a:r>
            <a:r>
              <a:rPr lang="de-DE" sz="4000" dirty="0" smtClean="0"/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90721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30187" y="250370"/>
            <a:ext cx="8001000" cy="933995"/>
          </a:xfrm>
        </p:spPr>
        <p:txBody>
          <a:bodyPr/>
          <a:lstStyle/>
          <a:p>
            <a:pPr algn="ctr"/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30286" y="5769429"/>
            <a:ext cx="6909662" cy="838200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de-DE" sz="4000" dirty="0" smtClean="0"/>
              <a:t>Game Over nach Zeitüberschreitung oder berühren eines Objektes </a:t>
            </a:r>
          </a:p>
          <a:p>
            <a:pPr algn="ctr"/>
            <a:r>
              <a:rPr lang="de-DE" sz="4000" dirty="0" smtClean="0"/>
              <a:t>Durch Kollision mit einer Zielscheibe verringert sich der Highscore</a:t>
            </a:r>
          </a:p>
          <a:p>
            <a:pPr algn="ctr"/>
            <a:r>
              <a:rPr lang="de-DE" sz="4000" dirty="0" smtClean="0"/>
              <a:t>Mit Klick auf „Start“ erneutes Spiel von Beginn an möglich</a:t>
            </a:r>
          </a:p>
          <a:p>
            <a:pPr algn="ctr"/>
            <a:r>
              <a:rPr lang="de-DE" sz="4000" dirty="0" smtClean="0"/>
              <a:t>Mit „Beenden“ schließt die Anwendung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87087"/>
            <a:ext cx="9350828" cy="547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76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30187" y="250370"/>
            <a:ext cx="8001000" cy="933995"/>
          </a:xfrm>
        </p:spPr>
        <p:txBody>
          <a:bodyPr/>
          <a:lstStyle/>
          <a:p>
            <a:pPr algn="ctr"/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30286" y="5769429"/>
            <a:ext cx="6909662" cy="838200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de-DE" sz="4000" dirty="0" err="1" smtClean="0"/>
              <a:t>Pausemenü</a:t>
            </a:r>
            <a:r>
              <a:rPr lang="de-DE" sz="4000" dirty="0" smtClean="0"/>
              <a:t> durch Drücken der Entertaste</a:t>
            </a:r>
          </a:p>
          <a:p>
            <a:pPr algn="ctr"/>
            <a:r>
              <a:rPr lang="de-DE" sz="4000" dirty="0" smtClean="0"/>
              <a:t>Fortsetzen des Spiels durch Taste „P“ oder durch Klick auf „Weiter“</a:t>
            </a:r>
          </a:p>
          <a:p>
            <a:pPr algn="ctr"/>
            <a:r>
              <a:rPr lang="de-DE" sz="4000" dirty="0" smtClean="0"/>
              <a:t>Durch Klick auf „Menü“ kehrt man zu den Spieleinstellungen zurück und kann erneut starten</a:t>
            </a:r>
            <a:endParaRPr lang="de-DE" sz="4000" dirty="0" smtClean="0"/>
          </a:p>
          <a:p>
            <a:pPr algn="ctr"/>
            <a:r>
              <a:rPr lang="de-DE" sz="4000" dirty="0" smtClean="0"/>
              <a:t>Mit „Beenden“ schließt das Spiel</a:t>
            </a:r>
          </a:p>
        </p:txBody>
      </p:sp>
    </p:spTree>
    <p:extLst>
      <p:ext uri="{BB962C8B-B14F-4D97-AF65-F5344CB8AC3E}">
        <p14:creationId xmlns:p14="http://schemas.microsoft.com/office/powerpoint/2010/main" val="36155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309</Words>
  <Application>Microsoft Office PowerPoint</Application>
  <PresentationFormat>Benutzerdefiniert</PresentationFormat>
  <Paragraphs>124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Segment</vt:lpstr>
      <vt:lpstr>Flyhigh</vt:lpstr>
      <vt:lpstr>Gliederung</vt:lpstr>
      <vt:lpstr>Demo</vt:lpstr>
      <vt:lpstr>Systemarchitektur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Zeitplan vs. Realität</vt:lpstr>
      <vt:lpstr>Aufgabenverteilung</vt:lpstr>
      <vt:lpstr>Aufgabenverteilung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Flyhigh</dc:title>
  <dc:creator>fdai4156</dc:creator>
  <cp:lastModifiedBy>Andre Müller</cp:lastModifiedBy>
  <cp:revision>16</cp:revision>
  <dcterms:created xsi:type="dcterms:W3CDTF">2015-09-21T11:51:44Z</dcterms:created>
  <dcterms:modified xsi:type="dcterms:W3CDTF">2015-10-01T16:54:05Z</dcterms:modified>
</cp:coreProperties>
</file>