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60" r:id="rId8"/>
    <p:sldId id="263" r:id="rId9"/>
    <p:sldId id="264" r:id="rId10"/>
    <p:sldId id="276" r:id="rId11"/>
    <p:sldId id="277" r:id="rId12"/>
    <p:sldId id="268" r:id="rId13"/>
    <p:sldId id="270" r:id="rId14"/>
    <p:sldId id="278" r:id="rId15"/>
    <p:sldId id="27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F3F8-E479-A77A-1507-B748AA598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E8E29-FD0E-69E0-6559-03C718BC2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8E31-8783-FC35-689F-D5A7AD3D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BB80-60E3-6FA6-BEF6-74ADBC15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9ED0A-765F-3BAD-86D7-AF2B79A0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CEC8-FA89-0D90-7EC6-6F275BC4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F416-A572-2DA2-8FA7-218E93ACB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21F5-1BCA-3A0A-EE6D-2227D50D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BFE9-BC78-7E4A-B879-A40DE7D5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CA60-C50B-A92E-7305-36E0048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6A902-E729-D115-49BE-8450AA943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D5DEC-C135-BD2F-ECC4-17A85F44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D65F-E0A0-7EAE-06E0-BAE2124C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D954-B0AC-A4D8-DFF7-6A7F9415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8548-6E88-8E91-83C1-54DA25EF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89A8-485C-EC41-1B63-633DEA87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77BC-D7CA-3D3E-6AB1-8EA0DD0F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08B4-B71A-593D-E9E8-98421905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F101-BC39-CBBB-F957-52E99C05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F7D3-4C38-5ABC-5F7A-A406D806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636F-F264-ABF9-29BC-FE835C29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24F93-4F5E-8B35-9AE4-AA53A23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547F-9FFC-715D-2067-4CAB17A5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BBE5-349E-E882-5DE4-192BDB5E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B7DF-A9A2-C548-2132-56B186DE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7FD5-52E3-9086-B9BA-643BFE0A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D27A-F61B-51E8-8FE4-5F9B0BE84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78E83-C8B6-05AF-93CF-34CF9060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13C0-65D4-DA6A-88A0-09A2446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8302-7547-27F9-E7A7-9BE85193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9CB9F-8E10-FA9F-7BB5-3F100231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646D-ECAE-F2FF-7596-D322277B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81307-7776-BE69-B08B-E8A57267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EB37-6BA0-F513-DF44-15423C33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0F5F9-4169-FAD9-0CFB-A6EB8A974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76B91-C7E4-9FC2-18AD-059B93041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F073C-9712-78BB-83F5-09523B6F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26DD2-EADC-C6E9-3A20-D946671E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19605-4A6D-EFE2-A540-6E146F74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83A9-E8EB-A190-BCC4-A0F22298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9C938-9306-623A-805A-ADD3220C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82CF2-1C2B-4B2C-F7C4-88F29F7E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D0C15-8A48-71DC-4DD8-E5F37610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C60C1-032C-A0FE-A9A7-E648C1D0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E494D-7D9A-59B6-5780-AFD7AC21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5958-3608-32A5-2E2F-CD2771C9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951D-045E-99A4-B938-AB9DB4DC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E177-BDA5-D7C8-BCEF-42C07860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87C93-13B9-7ABD-E18D-8DE18E8A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0667B-0F4B-106D-61B7-CACC4FF1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44BD6-1F07-4A18-D291-F0478BEC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4115-85D0-6023-F57D-8EF02923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C742-6723-5B18-2184-52E06112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FA376-8A81-F07F-3549-034077901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CEC7D-0C38-ACA7-9B64-1B507C229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15A3B-51AB-F822-4E6B-F6B44274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69F98-95EB-7B99-E302-AE5BB738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189D-F6CA-CB3F-13B0-D1FFC792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2D2C5-085F-5B6A-1756-AD643F8B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DE584-366B-1BCB-6953-878660AF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6034-A2BD-4F33-1A22-E5975492E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9912-D2F6-B545-9744-C2FB598F7D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B5CA-4C51-6A22-9396-04CFE849A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3FA8-CE9A-1CD4-72C9-B70D127D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Wood human figure">
            <a:extLst>
              <a:ext uri="{FF2B5EF4-FFF2-40B4-BE49-F238E27FC236}">
                <a16:creationId xmlns:a16="http://schemas.microsoft.com/office/drawing/2014/main" id="{BFC4580F-029E-9876-F6B9-67C288C18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1573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  <a:effectLst>
            <a:glow rad="127000">
              <a:schemeClr val="accent4">
                <a:lumMod val="60000"/>
                <a:lumOff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29214-588E-F699-21BD-73448508B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>
                <a:solidFill>
                  <a:srgbClr val="FFFFFF"/>
                </a:solidFill>
              </a:rPr>
              <a:t>SPEECH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BBD8B-50CE-9D72-4232-3CB5F4BB6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TEAM – THUNDERS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Padmasai</a:t>
            </a:r>
            <a:r>
              <a:rPr lang="en-US" b="1" dirty="0">
                <a:solidFill>
                  <a:srgbClr val="FFFFFF"/>
                </a:solidFill>
              </a:rPr>
              <a:t> Paladugu - 16355403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Samsritha</a:t>
            </a:r>
            <a:r>
              <a:rPr lang="en-US" b="1" dirty="0">
                <a:solidFill>
                  <a:srgbClr val="FFFFFF"/>
                </a:solidFill>
              </a:rPr>
              <a:t>  Raavi - 16351883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Madhuri  </a:t>
            </a:r>
            <a:r>
              <a:rPr lang="en-US" b="1">
                <a:solidFill>
                  <a:srgbClr val="FFFFFF"/>
                </a:solidFill>
              </a:rPr>
              <a:t>Katakamsettty</a:t>
            </a:r>
            <a:r>
              <a:rPr lang="en-US" b="1" dirty="0">
                <a:solidFill>
                  <a:srgbClr val="FFFFFF"/>
                </a:solidFill>
              </a:rPr>
              <a:t>   - 16355560 </a:t>
            </a: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Chandu </a:t>
            </a:r>
            <a:r>
              <a:rPr lang="en-US" b="1">
                <a:solidFill>
                  <a:srgbClr val="FFFFFF"/>
                </a:solidFill>
              </a:rPr>
              <a:t>Bodepudi</a:t>
            </a:r>
            <a:r>
              <a:rPr lang="en-US" b="1" dirty="0">
                <a:solidFill>
                  <a:srgbClr val="FFFFFF"/>
                </a:solidFill>
              </a:rPr>
              <a:t> - 16354652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BBCC-FCFC-C855-B492-241E1D9C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Training and Testing</a:t>
            </a:r>
          </a:p>
        </p:txBody>
      </p:sp>
      <p:pic>
        <p:nvPicPr>
          <p:cNvPr id="4" name="Content Placeholder 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74EAF9C5-E030-E71B-20F5-1EA793DA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87269"/>
            <a:ext cx="10917936" cy="37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889-A5C2-0D9B-C1CC-7CE2F2D6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4BE5D2-581D-1936-9733-BC606F111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6188" y="2446173"/>
            <a:ext cx="5703476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var(--font-fk-grotesk-neue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nitial research in speech recognition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traditional models like HMMs and GMMs.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deep learning techniques like CNNs,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RNNs and Transformers have changed significantly.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speech recognition accuracy.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 models like Whisper,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-E,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Hubert have pushed the state-of-the-art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transcription.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remain in noise robustness, speaker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domain-specific vocabulary.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ont-fk-grotesk-neu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4406BB-D517-62B1-FC3B-7B6F41408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25"/>
          <a:stretch/>
        </p:blipFill>
        <p:spPr>
          <a:xfrm>
            <a:off x="7700211" y="1129289"/>
            <a:ext cx="3848322" cy="1573362"/>
          </a:xfrm>
          <a:prstGeom prst="rect">
            <a:avLst/>
          </a:prstGeom>
        </p:spPr>
      </p:pic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2451F271-0C87-EE72-1786-FA031291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98" r="-1" b="4602"/>
          <a:stretch/>
        </p:blipFill>
        <p:spPr>
          <a:xfrm>
            <a:off x="7700211" y="3974931"/>
            <a:ext cx="3848322" cy="19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3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5483-E0CA-245B-4295-25CA51BE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8E58A-73CD-8932-F2B1-C24B8DF41B68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__fkGroteskNeue_a82850"/>
              </a:rPr>
              <a:t> </a:t>
            </a:r>
            <a:r>
              <a:rPr lang="en-US" sz="20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appears to be a function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call to extract features from an audio file for a speech emotion recognition task.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can be used as input to a machine-learning model for speech emotion recognition.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1B72BBE-84E0-55CE-BE54-C4D3352F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929" y="643234"/>
            <a:ext cx="4153321" cy="2624899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A7CCBE2-8154-19B0-5971-C39750D8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38" y="3710548"/>
            <a:ext cx="5672419" cy="27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F89D-FB72-264D-F356-F6FD7A1A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Inference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788CA9-FCCC-6212-506C-2C903C7C4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09" y="2700950"/>
            <a:ext cx="9726382" cy="26006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26E2E3A-4E36-C51E-4C8B-47F164A2C569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it shows the output as neutral based on the audio signal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78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A1C7-3B37-283D-2F8F-752D224E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Web Application – </a:t>
            </a:r>
            <a:r>
              <a:rPr lang="en-US" sz="3800"/>
              <a:t>Using </a:t>
            </a:r>
            <a:br>
              <a:rPr lang="en-US" sz="3800"/>
            </a:br>
            <a:r>
              <a:rPr lang="en-US" sz="3800"/>
              <a:t>Streamlit</a:t>
            </a:r>
            <a:endParaRPr lang="en-US" sz="3800" kern="1200">
              <a:latin typeface="+mj-lt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350F3C-EAEF-285E-7945-1DE23F36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43311"/>
            <a:ext cx="6601404" cy="40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5F02-6633-9CC5-542A-7B9CC3FF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Application- Using Streamlit</a:t>
            </a:r>
          </a:p>
        </p:txBody>
      </p:sp>
      <p:pic>
        <p:nvPicPr>
          <p:cNvPr id="5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B3A1FF-AE35-DB5F-3FBE-F898E9911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10578"/>
            <a:ext cx="6780700" cy="40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3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A6655E-FF22-6D5C-B703-2FBB159F38FB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Picture 3" descr="Customer Segmentation">
            <a:extLst>
              <a:ext uri="{FF2B5EF4-FFF2-40B4-BE49-F238E27FC236}">
                <a16:creationId xmlns:a16="http://schemas.microsoft.com/office/drawing/2014/main" id="{E4C675DF-074B-AACA-ED92-AF0D9270B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6" r="31263" b="-1"/>
          <a:stretch/>
        </p:blipFill>
        <p:spPr>
          <a:xfrm>
            <a:off x="5612891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CC5153-B68E-BA08-AE68-F877FFB1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C48-0EEE-FF29-9210-AC02324A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B652-010F-0D00-C431-E551039A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783599"/>
            <a:ext cx="5723021" cy="2521977"/>
          </a:xfrm>
        </p:spPr>
        <p:txBody>
          <a:bodyPr anchor="ctr">
            <a:normAutofit/>
          </a:bodyPr>
          <a:lstStyle/>
          <a:p>
            <a:r>
              <a:rPr lang="en-US" sz="1900" dirty="0">
                <a:highlight>
                  <a:srgbClr val="FFFFFF"/>
                </a:highlight>
                <a:ea typeface="+mn-lt"/>
                <a:cs typeface="+mn-lt"/>
              </a:rPr>
              <a:t>script sets a directory path ('dataset/') to the variable </a:t>
            </a:r>
            <a:r>
              <a:rPr lang="en-US" sz="1900" b="1" dirty="0" err="1">
                <a:highlight>
                  <a:srgbClr val="FFFFFF"/>
                </a:highlight>
                <a:latin typeface="Consolas"/>
                <a:ea typeface="Roboto"/>
                <a:cs typeface="Roboto"/>
              </a:rPr>
              <a:t>ravdess</a:t>
            </a:r>
            <a:r>
              <a:rPr lang="en-US" sz="1900" dirty="0">
                <a:highlight>
                  <a:srgbClr val="FFFFFF"/>
                </a:highlight>
                <a:ea typeface="+mn-lt"/>
                <a:cs typeface="+mn-lt"/>
              </a:rPr>
              <a:t>,</a:t>
            </a:r>
            <a:endParaRPr lang="en-US" sz="1900" b="0" i="0" dirty="0">
              <a:effectLst/>
              <a:highlight>
                <a:srgbClr val="FFFFFF"/>
              </a:highlight>
              <a:ea typeface="+mn-lt"/>
              <a:cs typeface="+mn-lt"/>
            </a:endParaRPr>
          </a:p>
          <a:p>
            <a:r>
              <a:rPr lang="en-US" sz="1900" dirty="0">
                <a:highlight>
                  <a:srgbClr val="FFFFFF"/>
                </a:highlight>
                <a:ea typeface="+mn-lt"/>
                <a:cs typeface="+mn-lt"/>
              </a:rPr>
              <a:t>uses </a:t>
            </a:r>
            <a:r>
              <a:rPr lang="en-US" sz="1900" b="1" dirty="0" err="1">
                <a:highlight>
                  <a:srgbClr val="FFFFFF"/>
                </a:highlight>
                <a:latin typeface="Consolas"/>
                <a:ea typeface="Roboto"/>
                <a:cs typeface="Roboto"/>
              </a:rPr>
              <a:t>os.listdir</a:t>
            </a:r>
            <a:r>
              <a:rPr lang="en-US" sz="1900" dirty="0">
                <a:highlight>
                  <a:srgbClr val="FFFFFF"/>
                </a:highlight>
                <a:ea typeface="+mn-lt"/>
                <a:cs typeface="+mn-lt"/>
              </a:rPr>
              <a:t> to retrieve the list of directories in 'dataset',.</a:t>
            </a:r>
            <a:endParaRPr lang="en-US" sz="1900" b="0" i="0" dirty="0">
              <a:effectLst/>
              <a:highlight>
                <a:srgbClr val="FFFFFF"/>
              </a:highlight>
              <a:latin typeface="Aptos" panose="02110004020202020204"/>
              <a:ea typeface="Roboto"/>
              <a:cs typeface="Roboto"/>
            </a:endParaRPr>
          </a:p>
          <a:p>
            <a:r>
              <a:rPr lang="en-US" sz="1900" dirty="0">
                <a:highlight>
                  <a:srgbClr val="FFFFFF"/>
                </a:highlight>
                <a:ea typeface="+mn-lt"/>
                <a:cs typeface="+mn-lt"/>
              </a:rPr>
              <a:t>prints this list, which includes directories named 'Actor_01' through 'Actor_24'.</a:t>
            </a:r>
            <a:endParaRPr lang="en-US" sz="1900" b="0" i="0" dirty="0">
              <a:effectLst/>
              <a:highlight>
                <a:srgbClr val="FFFFFF"/>
              </a:highlight>
              <a:ea typeface="+mn-lt"/>
              <a:cs typeface="+mn-lt"/>
            </a:endParaRP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D7B75E-42AA-E073-E3E1-AB50846A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85729"/>
            <a:ext cx="9875259" cy="16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4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5F1E-9C08-59CF-EC43-9858755C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93C4BB-2D8E-BD38-72FC-DAFA5E2F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Resampling the audio data to a consistent sampling rate.</a:t>
            </a:r>
          </a:p>
          <a:p>
            <a:r>
              <a:rPr lang="en-US" sz="2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filtering techniques to remove noise and unwanted frequencies from the audio signal.</a:t>
            </a:r>
          </a:p>
          <a:p>
            <a:r>
              <a:rPr lang="en-US" sz="2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raw audio data into a format suitable for the speech recognition model, such as log-</a:t>
            </a:r>
            <a:r>
              <a:rPr lang="en-US" sz="2200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sz="2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spectrograms or MFCC features.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F7E3106-2194-55EA-9188-D0B1C790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02" y="205919"/>
            <a:ext cx="4658080" cy="3889409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EF69AFD-FD82-8E05-85AA-DCD3DF15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958" y="4543802"/>
            <a:ext cx="3995928" cy="20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1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A70-B04A-7556-AC09-7141B0CD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Data Visualization and Exploration</a:t>
            </a:r>
          </a:p>
        </p:txBody>
      </p:sp>
      <p:pic>
        <p:nvPicPr>
          <p:cNvPr id="7" name="Picture 6" descr="A red and blue graph&#10;&#10;Description automatically generated">
            <a:extLst>
              <a:ext uri="{FF2B5EF4-FFF2-40B4-BE49-F238E27FC236}">
                <a16:creationId xmlns:a16="http://schemas.microsoft.com/office/drawing/2014/main" id="{1228A113-9323-505F-205D-7187B178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8" y="4939908"/>
            <a:ext cx="3532036" cy="891838"/>
          </a:xfrm>
          <a:prstGeom prst="rect">
            <a:avLst/>
          </a:prstGeom>
        </p:spPr>
      </p:pic>
      <p:pic>
        <p:nvPicPr>
          <p:cNvPr id="4" name="Picture 3" descr="A graph of emotions&#10;&#10;Description automatically generated">
            <a:extLst>
              <a:ext uri="{FF2B5EF4-FFF2-40B4-BE49-F238E27FC236}">
                <a16:creationId xmlns:a16="http://schemas.microsoft.com/office/drawing/2014/main" id="{C665FAC5-E2A4-FA54-18B0-04FA171F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4" y="475704"/>
            <a:ext cx="2645664" cy="1984248"/>
          </a:xfrm>
          <a:prstGeom prst="rect">
            <a:avLst/>
          </a:prstGeom>
        </p:spPr>
      </p:pic>
      <p:pic>
        <p:nvPicPr>
          <p:cNvPr id="5" name="Picture 4" descr="A close-up of a colorful image&#10;&#10;Description automatically generated">
            <a:extLst>
              <a:ext uri="{FF2B5EF4-FFF2-40B4-BE49-F238E27FC236}">
                <a16:creationId xmlns:a16="http://schemas.microsoft.com/office/drawing/2014/main" id="{42B22CE0-E867-8697-96CB-3A23C8BB9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88" y="2608794"/>
            <a:ext cx="3529584" cy="1826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355CD-8E08-C25B-AFB5-2A8687C7AD84}"/>
              </a:ext>
            </a:extLst>
          </p:cNvPr>
          <p:cNvSpPr txBox="1"/>
          <p:nvPr/>
        </p:nvSpPr>
        <p:spPr>
          <a:xfrm>
            <a:off x="5084064" y="3355848"/>
            <a:ext cx="6272784" cy="282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line charts to visualize the performance of speech recognition models over time, such as accuracy, word error rate, or other relevant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 bar charts to compare the performance of different speech recognition models or algorithms, highlighting their strengths and weaknesses</a:t>
            </a:r>
            <a:endParaRPr lang="en-US" sz="2200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Leverage scatter plots to visualize the relationship between input features (e.g., audio signal characteristics) and speech recognition accuracy, aiding in 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34932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A354-9969-0A5B-9F59-610DB977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Feature Extraction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50EB9B-A7DA-4501-DEFB-108D5DDFF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043" y="4220133"/>
            <a:ext cx="5613513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extract_features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function computes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zcr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combine into a single feature vector.</a:t>
            </a:r>
          </a:p>
          <a:p>
            <a:pPr>
              <a:lnSpc>
                <a:spcPct val="100000"/>
              </a:lnSpc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feature matrix returned by the ‘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get_features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4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__fkGroteskNeue_a82850"/>
              </a:rPr>
              <a:t> </a:t>
            </a:r>
            <a:r>
              <a:rPr lang="en-US" sz="20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 contains the original audio features as well as the features computed from the transformed audio samples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D7F386-4F48-DF55-59E2-770BB72E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69" y="947739"/>
            <a:ext cx="5609088" cy="1856416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A2D355-5BA0-84BD-43FD-174331DA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56" y="3903892"/>
            <a:ext cx="5441001" cy="2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340A-9B21-63C9-DA8A-7C831293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331525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61EB-C3A7-3F25-BBF7-8F6A0A8E2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4" y="2533476"/>
            <a:ext cx="333152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np.sum</a:t>
            </a:r>
            <a:r>
              <a:rPr lang="en-US" sz="2000" dirty="0"/>
              <a:t>() count the total number of missing values in the ‘Emotions’ data frame.</a:t>
            </a:r>
          </a:p>
          <a:p>
            <a:r>
              <a:rPr lang="en-US" sz="2000" dirty="0" err="1"/>
              <a:t>Isna</a:t>
            </a:r>
            <a:r>
              <a:rPr lang="en-US" sz="2000" dirty="0"/>
              <a:t>() returns true when there are missed values, and false when there are no missed values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1EA4E7-FC64-B4BC-7209-2D31FB33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350" y="621912"/>
            <a:ext cx="2797960" cy="2760897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E6B620C-7058-F1E7-1BE3-EEE6FFD2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63" y="3694937"/>
            <a:ext cx="2800752" cy="295131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73D9FD2-C93D-B006-4EA8-D79113829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309" y="1017356"/>
            <a:ext cx="3331526" cy="42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2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926B-B9FF-6398-66C6-75128F04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40" y="640080"/>
            <a:ext cx="5859876" cy="1244573"/>
          </a:xfrm>
        </p:spPr>
        <p:txBody>
          <a:bodyPr anchor="b">
            <a:normAutofit/>
          </a:bodyPr>
          <a:lstStyle/>
          <a:p>
            <a:r>
              <a:rPr lang="en-US" sz="5000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920E-004F-F2CA-87B2-CAE09AB6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23EF4-47DF-AECC-720E-64AFC1EC5C15}"/>
              </a:ext>
            </a:extLst>
          </p:cNvPr>
          <p:cNvSpPr txBox="1"/>
          <p:nvPr/>
        </p:nvSpPr>
        <p:spPr>
          <a:xfrm>
            <a:off x="6096000" y="3962400"/>
            <a:ext cx="6010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short audio clips which are in format</a:t>
            </a:r>
            <a:r>
              <a:rPr lang="en-US" dirty="0">
                <a:cs typeface="Arial"/>
              </a:rPr>
              <a:t>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C218DE7-7871-0E86-08FC-642A6F2C4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7" y="2734235"/>
            <a:ext cx="5448313" cy="340658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82C1219-46E2-10F0-A69C-61BABEFB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42" y="644059"/>
            <a:ext cx="5870763" cy="17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6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10EE-CD76-55B3-86E0-E1BB3590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CNN-LSTM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DFC081-924C-D092-BF44-9EDB192A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1D CNN and LSTM are powerful deep-learning architectures for speech recognition that can effectively capture temporal and spectral features in speech signals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5D5F84-23DB-9587-3523-E58F00BE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96" y="329183"/>
            <a:ext cx="3648903" cy="3945439"/>
          </a:xfrm>
          <a:prstGeom prst="rect">
            <a:avLst/>
          </a:prstGeom>
        </p:spPr>
      </p:pic>
      <p:pic>
        <p:nvPicPr>
          <p:cNvPr id="4" name="Picture 3" descr="A close up of a label&#10;&#10;Description automatically generated">
            <a:extLst>
              <a:ext uri="{FF2B5EF4-FFF2-40B4-BE49-F238E27FC236}">
                <a16:creationId xmlns:a16="http://schemas.microsoft.com/office/drawing/2014/main" id="{47322B79-4BA1-FEFF-42E0-0976B8EF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134" y="5087842"/>
            <a:ext cx="3995928" cy="7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09D6-1887-9175-D15A-DFE655D7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CNN-LSTM MODEL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11E40D-89FE-A218-902C-BDD52F7B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23743"/>
            <a:ext cx="10917936" cy="34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4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461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__fkGroteskNeue_a82850</vt:lpstr>
      <vt:lpstr>Aptos</vt:lpstr>
      <vt:lpstr>Arial</vt:lpstr>
      <vt:lpstr>Calibri</vt:lpstr>
      <vt:lpstr>Calibri Light</vt:lpstr>
      <vt:lpstr>Consolas</vt:lpstr>
      <vt:lpstr>Times New Roman</vt:lpstr>
      <vt:lpstr>var(--font-fk-grotesk-neue)</vt:lpstr>
      <vt:lpstr>Office Theme</vt:lpstr>
      <vt:lpstr>SPEECH EMOTION RECOGNITION</vt:lpstr>
      <vt:lpstr>Dataset</vt:lpstr>
      <vt:lpstr>Data Preprocessing</vt:lpstr>
      <vt:lpstr>Data Visualization and Exploration</vt:lpstr>
      <vt:lpstr>Feature Extraction</vt:lpstr>
      <vt:lpstr>Feature Extraction</vt:lpstr>
      <vt:lpstr>Data Preparation</vt:lpstr>
      <vt:lpstr>CNN-LSTM MODEL</vt:lpstr>
      <vt:lpstr>CNN-LSTM MODEL</vt:lpstr>
      <vt:lpstr>Training and Testing</vt:lpstr>
      <vt:lpstr>Evaluation</vt:lpstr>
      <vt:lpstr>Inference</vt:lpstr>
      <vt:lpstr>Inference</vt:lpstr>
      <vt:lpstr>Web Application – Using  Streamlit</vt:lpstr>
      <vt:lpstr>Web Application- Using Streamlit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Jahnavi Sri</dc:creator>
  <cp:lastModifiedBy>SAMSRITHA Raavi</cp:lastModifiedBy>
  <cp:revision>351</cp:revision>
  <dcterms:created xsi:type="dcterms:W3CDTF">2024-04-23T21:12:25Z</dcterms:created>
  <dcterms:modified xsi:type="dcterms:W3CDTF">2024-05-03T18:34:19Z</dcterms:modified>
</cp:coreProperties>
</file>