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84A2-4F88-4C7A-9FEE-BFFDCC36D16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99917-D0E1-4DD9-9513-AF3DE92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7A6-3CB5-4510-8CED-4B2581ACB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F2F8-07F6-4A9B-B1B5-5F7071A3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0E7D-C370-492A-939E-3CB7DDB7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D5B1-42DD-48AE-8A24-FE410244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D65C-FC1E-49D8-989C-2A71035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78BE-6BD9-4062-A9DA-CAD4651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F8B3-00D0-42B7-9ED3-FC23ADAA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8578-CC18-4B33-AA90-7CE1F3C8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8678-D82A-4F37-8D98-57541A2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F922-E426-4AD3-8C28-3CE556C1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E917-F488-40ED-BC79-285319C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8687-C704-43CC-98E7-18081312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2279-AB69-4351-B313-1500BFE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2FA2-4CE0-49B9-914C-6418C69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7174-BD74-4844-B16D-82C782E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0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7142-875D-4C48-95AE-723B3C7B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BACF-4C6B-4F2B-B84D-249F9E1B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F0D-657D-4F7B-87A1-454B805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C1FF-625F-4238-A02A-3501B17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0FDC-4100-43EB-81A7-50FCC11E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29A-03A8-4632-B301-CFB58614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B221-43C7-468A-A2EB-6CB4B332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3256-BAE6-407F-9C4C-89CB3F67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8B91-7857-4928-AC23-26EA7AF6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1A16-B5A2-4A63-A207-1971E87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16F-BEFD-4569-A008-499E4B26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CE49-4D83-4ADC-B271-0D091106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487D2-7F02-4BDE-B676-66FA7E54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1C08-017F-495D-A7CA-9216140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B6F4-4AD8-451A-BD30-E3B761A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48B4-82C1-4A57-A9AA-1B4E0D5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004-31FF-40A7-A3AC-74104EFE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D395-1B4B-4C87-BF03-616A8D76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F723-ED55-414F-8539-392B950F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87AA-9EE0-4A7C-BCCF-15CBB7B4B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976C5-495C-42CE-9DA8-918B6C55E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556F8-C4D4-45A9-BFBC-1DB269D5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B0B4C-A31C-4AB0-9D71-B881F6F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28AA-4E8D-4957-BB3B-AA57D506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70B-9190-4E62-8370-78E05C40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1B500-EF08-4000-8E12-F2BC051A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3FDB-4380-4D8A-A294-11087ED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17CB0-8F34-4FAA-923F-066E3C03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19AC4-33EC-4D6A-B2C9-CE0361A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186E1-1F95-459C-A212-3ABE5C7E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B03B-63DB-4146-94C3-4A1F41E2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80E-D456-46AD-94D8-5F3CA226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F2C-8313-4D17-BBD4-F7FC806F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46C6-AB99-4813-840E-F6773728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C9F5-1A71-4AD5-9B74-9D146D9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0EAF-C0D1-45D0-9FDD-5AEA1877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5F00-3425-4FEF-AA90-6DEE207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AD5-0F2F-4142-8A20-01B51B5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D3DC-D967-4087-9956-3126CA92D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25D8-A7AE-4258-A9ED-86AE9F88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A068-8F4D-4091-823D-4E3282E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5FDC-752F-4735-9738-F6DC7FA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05473-42AE-44E5-A7C9-5AFBE093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65C5-4575-4DAA-86DD-AEF60775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81DA-1262-41A9-889B-61E247C9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C5B0-CB48-4EFA-80F6-E16D9F70F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C2A9-4BC2-4915-A402-0783406116A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A63-8DBF-4C43-BD2E-847BB5E6F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D3FE-D379-4685-937B-DCE0CEB5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B06D-0A00-4169-8679-1130A767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D1D08-4980-4875-866C-C00A81FB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49B3-1B62-4775-A8D7-009F3A54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Bodhi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1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6E958-E172-44D8-BB9E-69B7944D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87F73-5692-4786-B00C-A3AFA2770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4332307" cy="537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2622B-EA1E-454E-9A44-C3A017D7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4" y="492573"/>
            <a:ext cx="1795762" cy="599842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29A9CFD-E3A8-4153-AF23-D25DEC0A8B65}"/>
              </a:ext>
            </a:extLst>
          </p:cNvPr>
          <p:cNvSpPr/>
          <p:nvPr/>
        </p:nvSpPr>
        <p:spPr>
          <a:xfrm>
            <a:off x="11546006" y="51696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67DBA68-3CF9-48C9-BE92-6E5295C921BD}"/>
              </a:ext>
            </a:extLst>
          </p:cNvPr>
          <p:cNvSpPr/>
          <p:nvPr/>
        </p:nvSpPr>
        <p:spPr>
          <a:xfrm>
            <a:off x="11546006" y="488370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563FAA1-5576-4190-8AC7-6C3EDD753DC5}"/>
              </a:ext>
            </a:extLst>
          </p:cNvPr>
          <p:cNvSpPr/>
          <p:nvPr/>
        </p:nvSpPr>
        <p:spPr>
          <a:xfrm>
            <a:off x="11546006" y="105824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AFAD4C2-B1AD-4D4B-8CFC-772A278C871F}"/>
              </a:ext>
            </a:extLst>
          </p:cNvPr>
          <p:cNvSpPr/>
          <p:nvPr/>
        </p:nvSpPr>
        <p:spPr>
          <a:xfrm>
            <a:off x="11535486" y="349178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D64342B-3C2F-411D-92AD-14BC49C139C5}"/>
              </a:ext>
            </a:extLst>
          </p:cNvPr>
          <p:cNvSpPr/>
          <p:nvPr/>
        </p:nvSpPr>
        <p:spPr>
          <a:xfrm>
            <a:off x="11462982" y="582623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538B-57BF-4E1D-8F5B-366EC77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Pay structure Model(s)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197564-0BD2-46C3-81E4-83233C03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85" y="3306636"/>
            <a:ext cx="11139854" cy="18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2F417-4F29-434A-AFF1-3363F84F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Combined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71C49-9560-4A7C-97D1-0F7DCAC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21654-73C2-4C6A-850A-87C4657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742951"/>
            <a:ext cx="4332307" cy="509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FA51D-9D16-4B89-ABFE-8B4F5A90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44" y="742951"/>
            <a:ext cx="1698806" cy="566708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9BE1795F-CB28-4165-8D14-380EA6869D7C}"/>
              </a:ext>
            </a:extLst>
          </p:cNvPr>
          <p:cNvSpPr/>
          <p:nvPr/>
        </p:nvSpPr>
        <p:spPr>
          <a:xfrm>
            <a:off x="11443199" y="7088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260C8AB-85F5-4C41-8F9B-38788CF20B07}"/>
              </a:ext>
            </a:extLst>
          </p:cNvPr>
          <p:cNvSpPr/>
          <p:nvPr/>
        </p:nvSpPr>
        <p:spPr>
          <a:xfrm>
            <a:off x="11551931" y="5825683"/>
            <a:ext cx="806116" cy="9143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ABB6676-1E6C-4349-BC2E-F2E3697ADC08}"/>
              </a:ext>
            </a:extLst>
          </p:cNvPr>
          <p:cNvSpPr/>
          <p:nvPr/>
        </p:nvSpPr>
        <p:spPr>
          <a:xfrm>
            <a:off x="11452058" y="159933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01EB608-B8EB-403B-A9A1-F0EB12327539}"/>
              </a:ext>
            </a:extLst>
          </p:cNvPr>
          <p:cNvSpPr/>
          <p:nvPr/>
        </p:nvSpPr>
        <p:spPr>
          <a:xfrm>
            <a:off x="11510538" y="357649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5E47FAD-16CA-48D2-88B7-377B04D60BB0}"/>
              </a:ext>
            </a:extLst>
          </p:cNvPr>
          <p:cNvSpPr/>
          <p:nvPr/>
        </p:nvSpPr>
        <p:spPr>
          <a:xfrm>
            <a:off x="11551931" y="495271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5162DD8-DBD1-47DE-88A2-6455F796F135}"/>
              </a:ext>
            </a:extLst>
          </p:cNvPr>
          <p:cNvSpPr/>
          <p:nvPr/>
        </p:nvSpPr>
        <p:spPr>
          <a:xfrm>
            <a:off x="11460917" y="254260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250E8-9705-44F4-8303-C32A7EB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0CA8-182B-43F8-8BAD-EAF86289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645"/>
            <a:ext cx="10515600" cy="36599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(D.O.T.)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Determine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Optimize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Tidy up</a:t>
            </a:r>
          </a:p>
        </p:txBody>
      </p:sp>
    </p:spTree>
    <p:extLst>
      <p:ext uri="{BB962C8B-B14F-4D97-AF65-F5344CB8AC3E}">
        <p14:creationId xmlns:p14="http://schemas.microsoft.com/office/powerpoint/2010/main" val="3295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51FC3-BB88-4990-BEB7-ABF736E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2018 Pay Structure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2C29-E32E-4FE0-AD23-60B89073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D38A-10CE-4F1E-BD77-C6807A0A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930524"/>
            <a:ext cx="11139854" cy="18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52BF5-85B4-400B-8158-883F93F6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37" y="492573"/>
            <a:ext cx="6025314" cy="5880796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11F5C82D-55F9-493F-9C23-79A06903ED73}"/>
              </a:ext>
            </a:extLst>
          </p:cNvPr>
          <p:cNvSpPr/>
          <p:nvPr/>
        </p:nvSpPr>
        <p:spPr>
          <a:xfrm>
            <a:off x="11462982" y="432320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12CC3142-DE68-4E3C-901A-944A81E5BFA6}"/>
              </a:ext>
            </a:extLst>
          </p:cNvPr>
          <p:cNvSpPr/>
          <p:nvPr/>
        </p:nvSpPr>
        <p:spPr>
          <a:xfrm>
            <a:off x="11514580" y="26662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D56379D-868C-42C0-A370-E3E196C60CCF}"/>
              </a:ext>
            </a:extLst>
          </p:cNvPr>
          <p:cNvSpPr/>
          <p:nvPr/>
        </p:nvSpPr>
        <p:spPr>
          <a:xfrm>
            <a:off x="11514580" y="2257293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F9894A5D-5848-4D07-B85E-8EC562B66EC6}"/>
              </a:ext>
            </a:extLst>
          </p:cNvPr>
          <p:cNvSpPr/>
          <p:nvPr/>
        </p:nvSpPr>
        <p:spPr>
          <a:xfrm>
            <a:off x="11452058" y="1224337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EBB11EA-C28C-4BA1-AD5E-AEFE5BB9917E}"/>
              </a:ext>
            </a:extLst>
          </p:cNvPr>
          <p:cNvSpPr/>
          <p:nvPr/>
        </p:nvSpPr>
        <p:spPr>
          <a:xfrm>
            <a:off x="11422229" y="59169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13FFC91D-E98F-4DB4-B3EE-72DDFC88A180}"/>
              </a:ext>
            </a:extLst>
          </p:cNvPr>
          <p:cNvSpPr/>
          <p:nvPr/>
        </p:nvSpPr>
        <p:spPr>
          <a:xfrm>
            <a:off x="11462982" y="537949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A9B3-7722-4149-A49E-EBBF98FA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Plan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13A84A-BE9A-4EDB-870C-3FE8C470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$1 BILLION IN REVENUE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 Variables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Accounts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Compensation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Headcount</a:t>
            </a:r>
          </a:p>
        </p:txBody>
      </p:sp>
    </p:spTree>
    <p:extLst>
      <p:ext uri="{BB962C8B-B14F-4D97-AF65-F5344CB8AC3E}">
        <p14:creationId xmlns:p14="http://schemas.microsoft.com/office/powerpoint/2010/main" val="10621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8AB2-A726-4AED-B6AD-3123589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1: Increase Accounts closed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45F9-D8D4-4BFF-A7E6-AA31E1DF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03B39-2929-43F3-ACAD-9F1023F6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311449"/>
            <a:ext cx="6553545" cy="617955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D16EFF7-CDED-468A-B3E0-C6EFFAB0238A}"/>
              </a:ext>
            </a:extLst>
          </p:cNvPr>
          <p:cNvSpPr/>
          <p:nvPr/>
        </p:nvSpPr>
        <p:spPr>
          <a:xfrm>
            <a:off x="11611833" y="190202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485A8C4-3041-42BD-A6AE-2724FEB665ED}"/>
              </a:ext>
            </a:extLst>
          </p:cNvPr>
          <p:cNvSpPr/>
          <p:nvPr/>
        </p:nvSpPr>
        <p:spPr>
          <a:xfrm>
            <a:off x="11611833" y="93047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36177AB-77F8-4907-BA8D-4BB235C1F582}"/>
              </a:ext>
            </a:extLst>
          </p:cNvPr>
          <p:cNvSpPr/>
          <p:nvPr/>
        </p:nvSpPr>
        <p:spPr>
          <a:xfrm>
            <a:off x="11611833" y="3498656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F3D6C68-B2D0-44BE-B924-754B20D8AEF1}"/>
              </a:ext>
            </a:extLst>
          </p:cNvPr>
          <p:cNvSpPr/>
          <p:nvPr/>
        </p:nvSpPr>
        <p:spPr>
          <a:xfrm>
            <a:off x="11611833" y="486044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22DF7DE-BC3E-4B47-9C5C-C2DAA6F3FE18}"/>
              </a:ext>
            </a:extLst>
          </p:cNvPr>
          <p:cNvSpPr/>
          <p:nvPr/>
        </p:nvSpPr>
        <p:spPr>
          <a:xfrm>
            <a:off x="11611833" y="5831994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9364D-7E97-4CAE-AB5E-1E4025FA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2: Modify Pay Structure (+Incentives, +Net Revenue)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8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7B65A-F583-4590-ADE1-61FC236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9C824F-0CAE-4AB3-9D73-DB14B17C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902" y="492573"/>
            <a:ext cx="4411214" cy="5527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2EDC47-474A-4E03-B148-02F8312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16" y="492574"/>
            <a:ext cx="1668759" cy="6179552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74B21E33-F102-4A0D-83DA-79A7398761F3}"/>
              </a:ext>
            </a:extLst>
          </p:cNvPr>
          <p:cNvSpPr/>
          <p:nvPr/>
        </p:nvSpPr>
        <p:spPr>
          <a:xfrm>
            <a:off x="11449050" y="1124098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71D16B8-888B-4D5B-804A-F2E2BCE5BD36}"/>
              </a:ext>
            </a:extLst>
          </p:cNvPr>
          <p:cNvSpPr/>
          <p:nvPr/>
        </p:nvSpPr>
        <p:spPr>
          <a:xfrm>
            <a:off x="11503875" y="2727172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A344881-03CA-4E5A-B4F4-36DCC13F84F6}"/>
              </a:ext>
            </a:extLst>
          </p:cNvPr>
          <p:cNvSpPr/>
          <p:nvPr/>
        </p:nvSpPr>
        <p:spPr>
          <a:xfrm>
            <a:off x="11503875" y="504825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77FC3BD-C0DB-4374-B7FD-16CD043D195E}"/>
              </a:ext>
            </a:extLst>
          </p:cNvPr>
          <p:cNvSpPr/>
          <p:nvPr/>
        </p:nvSpPr>
        <p:spPr>
          <a:xfrm>
            <a:off x="11503875" y="4076700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0EB47300-4D2B-4420-879A-7ED5C36F74CA}"/>
              </a:ext>
            </a:extLst>
          </p:cNvPr>
          <p:cNvSpPr/>
          <p:nvPr/>
        </p:nvSpPr>
        <p:spPr>
          <a:xfrm>
            <a:off x="11485322" y="6026739"/>
            <a:ext cx="806116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D40C-89BC-4D8C-9C12-1430866A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3: Increase Headcount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7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FY 2019 Workforce Planning</vt:lpstr>
      <vt:lpstr>2018 Pay Structure </vt:lpstr>
      <vt:lpstr>PowerPoint Presentation</vt:lpstr>
      <vt:lpstr>The Plan</vt:lpstr>
      <vt:lpstr>Strategy 1: Increase Accounts closed</vt:lpstr>
      <vt:lpstr> </vt:lpstr>
      <vt:lpstr>Strategy 2: Modify Pay Structure (+Incentives, +Net Revenue)</vt:lpstr>
      <vt:lpstr>PowerPoint Presentation</vt:lpstr>
      <vt:lpstr>Strategy 3: Increase Headcount</vt:lpstr>
      <vt:lpstr>PowerPoint Presentation</vt:lpstr>
      <vt:lpstr>New Pay structure Model(s)</vt:lpstr>
      <vt:lpstr>Combined Strategy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 2019 Workforce Planning</dc:title>
  <dc:creator>buddhahungerford@gmail.com</dc:creator>
  <cp:lastModifiedBy>bodhi hungerford</cp:lastModifiedBy>
  <cp:revision>5</cp:revision>
  <dcterms:created xsi:type="dcterms:W3CDTF">2020-08-08T00:31:58Z</dcterms:created>
  <dcterms:modified xsi:type="dcterms:W3CDTF">2024-03-28T20:07:14Z</dcterms:modified>
</cp:coreProperties>
</file>