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0" r:id="rId4"/>
    <p:sldId id="258" r:id="rId5"/>
    <p:sldId id="267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F5CC3-5C4F-4E1F-A91C-86381730A2B9}" v="93" dt="2020-08-09T23:48:42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dhahungerford@gmail.com" userId="7445793031418a44" providerId="LiveId" clId="{AAAF5CC3-5C4F-4E1F-A91C-86381730A2B9}"/>
    <pc:docChg chg="undo custSel mod addSld modSld sldOrd">
      <pc:chgData name="buddhahungerford@gmail.com" userId="7445793031418a44" providerId="LiveId" clId="{AAAF5CC3-5C4F-4E1F-A91C-86381730A2B9}" dt="2020-08-09T23:48:55.611" v="389" actId="1076"/>
      <pc:docMkLst>
        <pc:docMk/>
      </pc:docMkLst>
      <pc:sldChg chg="addSp delSp modSp mod ord modAnim">
        <pc:chgData name="buddhahungerford@gmail.com" userId="7445793031418a44" providerId="LiveId" clId="{AAAF5CC3-5C4F-4E1F-A91C-86381730A2B9}" dt="2020-08-09T04:25:05.826" v="246"/>
        <pc:sldMkLst>
          <pc:docMk/>
          <pc:sldMk cId="1646742683" sldId="258"/>
        </pc:sldMkLst>
        <pc:spChg chg="add del mod">
          <ac:chgData name="buddhahungerford@gmail.com" userId="7445793031418a44" providerId="LiveId" clId="{AAAF5CC3-5C4F-4E1F-A91C-86381730A2B9}" dt="2020-08-09T04:21:15.924" v="210" actId="478"/>
          <ac:spMkLst>
            <pc:docMk/>
            <pc:sldMk cId="1646742683" sldId="258"/>
            <ac:spMk id="3" creationId="{911E7DC9-53BF-4D17-9080-8B37D76628A8}"/>
          </ac:spMkLst>
        </pc:spChg>
        <pc:spChg chg="add del mod">
          <ac:chgData name="buddhahungerford@gmail.com" userId="7445793031418a44" providerId="LiveId" clId="{AAAF5CC3-5C4F-4E1F-A91C-86381730A2B9}" dt="2020-08-09T04:24:28.159" v="235" actId="478"/>
          <ac:spMkLst>
            <pc:docMk/>
            <pc:sldMk cId="1646742683" sldId="258"/>
            <ac:spMk id="4" creationId="{CE144F5F-F21F-4790-8BF9-8A0AF82C685B}"/>
          </ac:spMkLst>
        </pc:spChg>
        <pc:spChg chg="add del mod">
          <ac:chgData name="buddhahungerford@gmail.com" userId="7445793031418a44" providerId="LiveId" clId="{AAAF5CC3-5C4F-4E1F-A91C-86381730A2B9}" dt="2020-08-09T04:22:26.219" v="228" actId="478"/>
          <ac:spMkLst>
            <pc:docMk/>
            <pc:sldMk cId="1646742683" sldId="258"/>
            <ac:spMk id="5" creationId="{14C1F0DA-D6C5-4D90-BD39-118F2854CE59}"/>
          </ac:spMkLst>
        </pc:spChg>
        <pc:spChg chg="add mod">
          <ac:chgData name="buddhahungerford@gmail.com" userId="7445793031418a44" providerId="LiveId" clId="{AAAF5CC3-5C4F-4E1F-A91C-86381730A2B9}" dt="2020-08-09T04:24:47.908" v="241" actId="1076"/>
          <ac:spMkLst>
            <pc:docMk/>
            <pc:sldMk cId="1646742683" sldId="258"/>
            <ac:spMk id="8" creationId="{2691D5E9-8D9E-4041-9FE1-CA9DF90E16F8}"/>
          </ac:spMkLst>
        </pc:spChg>
        <pc:spChg chg="add mod">
          <ac:chgData name="buddhahungerford@gmail.com" userId="7445793031418a44" providerId="LiveId" clId="{AAAF5CC3-5C4F-4E1F-A91C-86381730A2B9}" dt="2020-08-09T04:24:44.437" v="240" actId="1076"/>
          <ac:spMkLst>
            <pc:docMk/>
            <pc:sldMk cId="1646742683" sldId="258"/>
            <ac:spMk id="10" creationId="{69018062-C78B-4143-A822-BE143B4F0188}"/>
          </ac:spMkLst>
        </pc:spChg>
        <pc:spChg chg="add del mod">
          <ac:chgData name="buddhahungerford@gmail.com" userId="7445793031418a44" providerId="LiveId" clId="{AAAF5CC3-5C4F-4E1F-A91C-86381730A2B9}" dt="2020-08-09T04:24:26.798" v="234" actId="478"/>
          <ac:spMkLst>
            <pc:docMk/>
            <pc:sldMk cId="1646742683" sldId="258"/>
            <ac:spMk id="12" creationId="{4E012579-E2BB-42BD-ABA0-BB3C680AA0B8}"/>
          </ac:spMkLst>
        </pc:spChg>
        <pc:spChg chg="add mod">
          <ac:chgData name="buddhahungerford@gmail.com" userId="7445793031418a44" providerId="LiveId" clId="{AAAF5CC3-5C4F-4E1F-A91C-86381730A2B9}" dt="2020-08-09T04:24:50.897" v="242" actId="1076"/>
          <ac:spMkLst>
            <pc:docMk/>
            <pc:sldMk cId="1646742683" sldId="258"/>
            <ac:spMk id="19" creationId="{E83DAF5D-E790-46D6-897F-27829BBC6C37}"/>
          </ac:spMkLst>
        </pc:spChg>
        <pc:spChg chg="add mod">
          <ac:chgData name="buddhahungerford@gmail.com" userId="7445793031418a44" providerId="LiveId" clId="{AAAF5CC3-5C4F-4E1F-A91C-86381730A2B9}" dt="2020-08-09T04:24:39.883" v="238" actId="1076"/>
          <ac:spMkLst>
            <pc:docMk/>
            <pc:sldMk cId="1646742683" sldId="258"/>
            <ac:spMk id="21" creationId="{0C3D4723-B117-4699-8B1D-106D1A62814F}"/>
          </ac:spMkLst>
        </pc:spChg>
      </pc:sldChg>
      <pc:sldChg chg="addSp delSp modSp mod delAnim modAnim">
        <pc:chgData name="buddhahungerford@gmail.com" userId="7445793031418a44" providerId="LiveId" clId="{AAAF5CC3-5C4F-4E1F-A91C-86381730A2B9}" dt="2020-08-09T23:36:53.172" v="300" actId="478"/>
        <pc:sldMkLst>
          <pc:docMk/>
          <pc:sldMk cId="512490945" sldId="260"/>
        </pc:sldMkLst>
        <pc:spChg chg="add del mod">
          <ac:chgData name="buddhahungerford@gmail.com" userId="7445793031418a44" providerId="LiveId" clId="{AAAF5CC3-5C4F-4E1F-A91C-86381730A2B9}" dt="2020-08-09T04:34:59.834" v="295" actId="478"/>
          <ac:spMkLst>
            <pc:docMk/>
            <pc:sldMk cId="512490945" sldId="260"/>
            <ac:spMk id="10" creationId="{0BC116DC-E9D6-478F-93DA-2B29FB43888C}"/>
          </ac:spMkLst>
        </pc:spChg>
        <pc:spChg chg="add del mod">
          <ac:chgData name="buddhahungerford@gmail.com" userId="7445793031418a44" providerId="LiveId" clId="{AAAF5CC3-5C4F-4E1F-A91C-86381730A2B9}" dt="2020-08-09T23:36:53.172" v="300" actId="478"/>
          <ac:spMkLst>
            <pc:docMk/>
            <pc:sldMk cId="512490945" sldId="260"/>
            <ac:spMk id="11" creationId="{B393D561-2D61-4B15-BCDC-3D8C1B4451E4}"/>
          </ac:spMkLst>
        </pc:spChg>
        <pc:spChg chg="mod">
          <ac:chgData name="buddhahungerford@gmail.com" userId="7445793031418a44" providerId="LiveId" clId="{AAAF5CC3-5C4F-4E1F-A91C-86381730A2B9}" dt="2020-08-09T04:35:07.305" v="296" actId="1076"/>
          <ac:spMkLst>
            <pc:docMk/>
            <pc:sldMk cId="512490945" sldId="260"/>
            <ac:spMk id="45" creationId="{11F5C82D-55F9-493F-9C23-79A06903ED73}"/>
          </ac:spMkLst>
        </pc:spChg>
        <pc:spChg chg="mod">
          <ac:chgData name="buddhahungerford@gmail.com" userId="7445793031418a44" providerId="LiveId" clId="{AAAF5CC3-5C4F-4E1F-A91C-86381730A2B9}" dt="2020-08-09T04:35:11.132" v="297" actId="1076"/>
          <ac:spMkLst>
            <pc:docMk/>
            <pc:sldMk cId="512490945" sldId="260"/>
            <ac:spMk id="47" creationId="{12CC3142-DE68-4E3C-901A-944A81E5BFA6}"/>
          </ac:spMkLst>
        </pc:spChg>
        <pc:spChg chg="mod">
          <ac:chgData name="buddhahungerford@gmail.com" userId="7445793031418a44" providerId="LiveId" clId="{AAAF5CC3-5C4F-4E1F-A91C-86381730A2B9}" dt="2020-08-09T04:16:48.311" v="200" actId="1076"/>
          <ac:spMkLst>
            <pc:docMk/>
            <pc:sldMk cId="512490945" sldId="260"/>
            <ac:spMk id="49" creationId="{3D56379D-868C-42C0-A370-E3E196C60CCF}"/>
          </ac:spMkLst>
        </pc:spChg>
        <pc:spChg chg="mod">
          <ac:chgData name="buddhahungerford@gmail.com" userId="7445793031418a44" providerId="LiveId" clId="{AAAF5CC3-5C4F-4E1F-A91C-86381730A2B9}" dt="2020-08-09T23:36:27.664" v="298" actId="1076"/>
          <ac:spMkLst>
            <pc:docMk/>
            <pc:sldMk cId="512490945" sldId="260"/>
            <ac:spMk id="51" creationId="{F9894A5D-5848-4D07-B85E-8EC562B66EC6}"/>
          </ac:spMkLst>
        </pc:spChg>
        <pc:spChg chg="del mod">
          <ac:chgData name="buddhahungerford@gmail.com" userId="7445793031418a44" providerId="LiveId" clId="{AAAF5CC3-5C4F-4E1F-A91C-86381730A2B9}" dt="2020-08-09T04:34:46.187" v="292" actId="478"/>
          <ac:spMkLst>
            <pc:docMk/>
            <pc:sldMk cId="512490945" sldId="260"/>
            <ac:spMk id="53" creationId="{3EBB11EA-C28C-4BA1-AD5E-AEFE5BB9917E}"/>
          </ac:spMkLst>
        </pc:spChg>
        <pc:spChg chg="mod">
          <ac:chgData name="buddhahungerford@gmail.com" userId="7445793031418a44" providerId="LiveId" clId="{AAAF5CC3-5C4F-4E1F-A91C-86381730A2B9}" dt="2020-08-09T04:17:22.739" v="204" actId="1076"/>
          <ac:spMkLst>
            <pc:docMk/>
            <pc:sldMk cId="512490945" sldId="260"/>
            <ac:spMk id="55" creationId="{13FFC91D-E98F-4DB4-B3EE-72DDFC88A180}"/>
          </ac:spMkLst>
        </pc:spChg>
      </pc:sldChg>
      <pc:sldChg chg="addSp delSp modSp mod delAnim modAnim">
        <pc:chgData name="buddhahungerford@gmail.com" userId="7445793031418a44" providerId="LiveId" clId="{AAAF5CC3-5C4F-4E1F-A91C-86381730A2B9}" dt="2020-08-09T23:39:13.518" v="314" actId="1076"/>
        <pc:sldMkLst>
          <pc:docMk/>
          <pc:sldMk cId="12772845" sldId="262"/>
        </pc:sldMkLst>
        <pc:spChg chg="add mod">
          <ac:chgData name="buddhahungerford@gmail.com" userId="7445793031418a44" providerId="LiveId" clId="{AAAF5CC3-5C4F-4E1F-A91C-86381730A2B9}" dt="2020-08-09T23:39:13.518" v="314" actId="1076"/>
          <ac:spMkLst>
            <pc:docMk/>
            <pc:sldMk cId="12772845" sldId="262"/>
            <ac:spMk id="3" creationId="{46070413-B292-47EC-926D-6815971F42AC}"/>
          </ac:spMkLst>
        </pc:spChg>
        <pc:spChg chg="mod">
          <ac:chgData name="buddhahungerford@gmail.com" userId="7445793031418a44" providerId="LiveId" clId="{AAAF5CC3-5C4F-4E1F-A91C-86381730A2B9}" dt="2020-08-09T23:38:34.278" v="306" actId="1076"/>
          <ac:spMkLst>
            <pc:docMk/>
            <pc:sldMk cId="12772845" sldId="262"/>
            <ac:spMk id="8" creationId="{3D16EFF7-CDED-468A-B3E0-C6EFFAB0238A}"/>
          </ac:spMkLst>
        </pc:spChg>
        <pc:spChg chg="mod">
          <ac:chgData name="buddhahungerford@gmail.com" userId="7445793031418a44" providerId="LiveId" clId="{AAAF5CC3-5C4F-4E1F-A91C-86381730A2B9}" dt="2020-08-09T23:38:06.741" v="302" actId="1076"/>
          <ac:spMkLst>
            <pc:docMk/>
            <pc:sldMk cId="12772845" sldId="262"/>
            <ac:spMk id="10" creationId="{1485A8C4-3041-42BD-A6AE-2724FEB665ED}"/>
          </ac:spMkLst>
        </pc:spChg>
        <pc:spChg chg="mod">
          <ac:chgData name="buddhahungerford@gmail.com" userId="7445793031418a44" providerId="LiveId" clId="{AAAF5CC3-5C4F-4E1F-A91C-86381730A2B9}" dt="2020-08-09T23:39:01.283" v="312" actId="1076"/>
          <ac:spMkLst>
            <pc:docMk/>
            <pc:sldMk cId="12772845" sldId="262"/>
            <ac:spMk id="14" creationId="{936177AB-77F8-4907-BA8D-4BB235C1F582}"/>
          </ac:spMkLst>
        </pc:spChg>
        <pc:spChg chg="del mod">
          <ac:chgData name="buddhahungerford@gmail.com" userId="7445793031418a44" providerId="LiveId" clId="{AAAF5CC3-5C4F-4E1F-A91C-86381730A2B9}" dt="2020-08-09T23:38:12.611" v="303" actId="478"/>
          <ac:spMkLst>
            <pc:docMk/>
            <pc:sldMk cId="12772845" sldId="262"/>
            <ac:spMk id="16" creationId="{7F3D6C68-B2D0-44BE-B924-754B20D8AEF1}"/>
          </ac:spMkLst>
        </pc:spChg>
        <pc:spChg chg="mod">
          <ac:chgData name="buddhahungerford@gmail.com" userId="7445793031418a44" providerId="LiveId" clId="{AAAF5CC3-5C4F-4E1F-A91C-86381730A2B9}" dt="2020-08-09T23:39:06.817" v="313" actId="1076"/>
          <ac:spMkLst>
            <pc:docMk/>
            <pc:sldMk cId="12772845" sldId="262"/>
            <ac:spMk id="18" creationId="{D22DF7DE-BC3E-4B47-9C5C-C2DAA6F3FE18}"/>
          </ac:spMkLst>
        </pc:spChg>
      </pc:sldChg>
      <pc:sldChg chg="addSp delSp modSp mod delAnim modAnim">
        <pc:chgData name="buddhahungerford@gmail.com" userId="7445793031418a44" providerId="LiveId" clId="{AAAF5CC3-5C4F-4E1F-A91C-86381730A2B9}" dt="2020-08-09T23:40:58.075" v="322"/>
        <pc:sldMkLst>
          <pc:docMk/>
          <pc:sldMk cId="171336529" sldId="264"/>
        </pc:sldMkLst>
        <pc:spChg chg="add mod">
          <ac:chgData name="buddhahungerford@gmail.com" userId="7445793031418a44" providerId="LiveId" clId="{AAAF5CC3-5C4F-4E1F-A91C-86381730A2B9}" dt="2020-08-09T23:40:54.966" v="321" actId="1076"/>
          <ac:spMkLst>
            <pc:docMk/>
            <pc:sldMk cId="171336529" sldId="264"/>
            <ac:spMk id="3" creationId="{381A2A32-6B15-44CB-AF32-85E217747ACA}"/>
          </ac:spMkLst>
        </pc:spChg>
        <pc:spChg chg="add mod">
          <ac:chgData name="buddhahungerford@gmail.com" userId="7445793031418a44" providerId="LiveId" clId="{AAAF5CC3-5C4F-4E1F-A91C-86381730A2B9}" dt="2020-08-09T23:40:48.152" v="319" actId="1076"/>
          <ac:spMkLst>
            <pc:docMk/>
            <pc:sldMk cId="171336529" sldId="264"/>
            <ac:spMk id="11" creationId="{73F74042-DD71-4BCE-B17D-B9637ED170F5}"/>
          </ac:spMkLst>
        </pc:spChg>
        <pc:spChg chg="del">
          <ac:chgData name="buddhahungerford@gmail.com" userId="7445793031418a44" providerId="LiveId" clId="{AAAF5CC3-5C4F-4E1F-A91C-86381730A2B9}" dt="2020-08-09T04:32:41.709" v="281" actId="478"/>
          <ac:spMkLst>
            <pc:docMk/>
            <pc:sldMk cId="171336529" sldId="264"/>
            <ac:spMk id="13" creationId="{74B21E33-F102-4A0D-83DA-79A7398761F3}"/>
          </ac:spMkLst>
        </pc:spChg>
        <pc:spChg chg="mod">
          <ac:chgData name="buddhahungerford@gmail.com" userId="7445793031418a44" providerId="LiveId" clId="{AAAF5CC3-5C4F-4E1F-A91C-86381730A2B9}" dt="2020-08-09T23:40:32.556" v="316" actId="1076"/>
          <ac:spMkLst>
            <pc:docMk/>
            <pc:sldMk cId="171336529" sldId="264"/>
            <ac:spMk id="15" creationId="{371D16B8-888B-4D5B-804A-F2E2BCE5BD36}"/>
          </ac:spMkLst>
        </pc:spChg>
        <pc:spChg chg="del">
          <ac:chgData name="buddhahungerford@gmail.com" userId="7445793031418a44" providerId="LiveId" clId="{AAAF5CC3-5C4F-4E1F-A91C-86381730A2B9}" dt="2020-08-09T04:33:25.174" v="286" actId="478"/>
          <ac:spMkLst>
            <pc:docMk/>
            <pc:sldMk cId="171336529" sldId="264"/>
            <ac:spMk id="19" creationId="{2A344881-03CA-4E5A-B4F4-36DCC13F84F6}"/>
          </ac:spMkLst>
        </pc:spChg>
        <pc:spChg chg="mod">
          <ac:chgData name="buddhahungerford@gmail.com" userId="7445793031418a44" providerId="LiveId" clId="{AAAF5CC3-5C4F-4E1F-A91C-86381730A2B9}" dt="2020-08-09T23:40:41.999" v="317" actId="1076"/>
          <ac:spMkLst>
            <pc:docMk/>
            <pc:sldMk cId="171336529" sldId="264"/>
            <ac:spMk id="25" creationId="{0EB47300-4D2B-4420-879A-7ED5C36F74CA}"/>
          </ac:spMkLst>
        </pc:spChg>
      </pc:sldChg>
      <pc:sldChg chg="addSp delSp modSp mod delAnim modAnim">
        <pc:chgData name="buddhahungerford@gmail.com" userId="7445793031418a44" providerId="LiveId" clId="{AAAF5CC3-5C4F-4E1F-A91C-86381730A2B9}" dt="2020-08-09T23:41:33.867" v="325" actId="1076"/>
        <pc:sldMkLst>
          <pc:docMk/>
          <pc:sldMk cId="1408191174" sldId="266"/>
        </pc:sldMkLst>
        <pc:spChg chg="del mod">
          <ac:chgData name="buddhahungerford@gmail.com" userId="7445793031418a44" providerId="LiveId" clId="{AAAF5CC3-5C4F-4E1F-A91C-86381730A2B9}" dt="2020-08-09T04:32:01.893" v="272" actId="478"/>
          <ac:spMkLst>
            <pc:docMk/>
            <pc:sldMk cId="1408191174" sldId="266"/>
            <ac:spMk id="6" creationId="{D29A9CFD-E3A8-4153-AF23-D25DEC0A8B65}"/>
          </ac:spMkLst>
        </pc:spChg>
        <pc:spChg chg="mod">
          <ac:chgData name="buddhahungerford@gmail.com" userId="7445793031418a44" providerId="LiveId" clId="{AAAF5CC3-5C4F-4E1F-A91C-86381730A2B9}" dt="2020-08-09T23:41:29.699" v="324" actId="1076"/>
          <ac:spMkLst>
            <pc:docMk/>
            <pc:sldMk cId="1408191174" sldId="266"/>
            <ac:spMk id="8" creationId="{F67DBA68-3CF9-48C9-BE92-6E5295C921BD}"/>
          </ac:spMkLst>
        </pc:spChg>
        <pc:spChg chg="add mod">
          <ac:chgData name="buddhahungerford@gmail.com" userId="7445793031418a44" providerId="LiveId" clId="{AAAF5CC3-5C4F-4E1F-A91C-86381730A2B9}" dt="2020-08-09T23:41:33.867" v="325" actId="1076"/>
          <ac:spMkLst>
            <pc:docMk/>
            <pc:sldMk cId="1408191174" sldId="266"/>
            <ac:spMk id="11" creationId="{3022791A-0DA1-4B42-A4BF-3581CC8CB848}"/>
          </ac:spMkLst>
        </pc:spChg>
        <pc:spChg chg="mod">
          <ac:chgData name="buddhahungerford@gmail.com" userId="7445793031418a44" providerId="LiveId" clId="{AAAF5CC3-5C4F-4E1F-A91C-86381730A2B9}" dt="2020-08-09T04:09:54.233" v="176" actId="1076"/>
          <ac:spMkLst>
            <pc:docMk/>
            <pc:sldMk cId="1408191174" sldId="266"/>
            <ac:spMk id="12" creationId="{2563FAA1-5576-4190-8AC7-6C3EDD753DC5}"/>
          </ac:spMkLst>
        </pc:spChg>
        <pc:spChg chg="mod">
          <ac:chgData name="buddhahungerford@gmail.com" userId="7445793031418a44" providerId="LiveId" clId="{AAAF5CC3-5C4F-4E1F-A91C-86381730A2B9}" dt="2020-08-09T23:41:21.923" v="323" actId="1076"/>
          <ac:spMkLst>
            <pc:docMk/>
            <pc:sldMk cId="1408191174" sldId="266"/>
            <ac:spMk id="14" creationId="{9AFAD4C2-B1AD-4D4B-8CFC-772A278C871F}"/>
          </ac:spMkLst>
        </pc:spChg>
        <pc:spChg chg="mod">
          <ac:chgData name="buddhahungerford@gmail.com" userId="7445793031418a44" providerId="LiveId" clId="{AAAF5CC3-5C4F-4E1F-A91C-86381730A2B9}" dt="2020-08-09T04:32:26.179" v="278" actId="1076"/>
          <ac:spMkLst>
            <pc:docMk/>
            <pc:sldMk cId="1408191174" sldId="266"/>
            <ac:spMk id="16" creationId="{3D64342B-3C2F-411D-92AD-14BC49C139C5}"/>
          </ac:spMkLst>
        </pc:spChg>
      </pc:sldChg>
      <pc:sldChg chg="addSp delSp modSp mod ord modAnim">
        <pc:chgData name="buddhahungerford@gmail.com" userId="7445793031418a44" providerId="LiveId" clId="{AAAF5CC3-5C4F-4E1F-A91C-86381730A2B9}" dt="2020-08-09T23:45:50.697" v="354" actId="1076"/>
        <pc:sldMkLst>
          <pc:docMk/>
          <pc:sldMk cId="1183877653" sldId="267"/>
        </pc:sldMkLst>
        <pc:spChg chg="add mod">
          <ac:chgData name="buddhahungerford@gmail.com" userId="7445793031418a44" providerId="LiveId" clId="{AAAF5CC3-5C4F-4E1F-A91C-86381730A2B9}" dt="2020-08-09T04:25:35.321" v="255" actId="1076"/>
          <ac:spMkLst>
            <pc:docMk/>
            <pc:sldMk cId="1183877653" sldId="267"/>
            <ac:spMk id="3" creationId="{32011F67-9D5C-40E6-A924-0F419B4ED5BA}"/>
          </ac:spMkLst>
        </pc:spChg>
        <pc:spChg chg="add mod">
          <ac:chgData name="buddhahungerford@gmail.com" userId="7445793031418a44" providerId="LiveId" clId="{AAAF5CC3-5C4F-4E1F-A91C-86381730A2B9}" dt="2020-08-09T04:25:30.833" v="254" actId="1076"/>
          <ac:spMkLst>
            <pc:docMk/>
            <pc:sldMk cId="1183877653" sldId="267"/>
            <ac:spMk id="4" creationId="{CB7522FE-0F03-4F22-88DC-A4A5E798F75F}"/>
          </ac:spMkLst>
        </pc:spChg>
        <pc:spChg chg="add mod">
          <ac:chgData name="buddhahungerford@gmail.com" userId="7445793031418a44" providerId="LiveId" clId="{AAAF5CC3-5C4F-4E1F-A91C-86381730A2B9}" dt="2020-08-09T04:25:25.778" v="253" actId="1076"/>
          <ac:spMkLst>
            <pc:docMk/>
            <pc:sldMk cId="1183877653" sldId="267"/>
            <ac:spMk id="5" creationId="{3BB20804-BD8D-45D1-AFA8-AD49E9D737A9}"/>
          </ac:spMkLst>
        </pc:spChg>
        <pc:spChg chg="add mod">
          <ac:chgData name="buddhahungerford@gmail.com" userId="7445793031418a44" providerId="LiveId" clId="{AAAF5CC3-5C4F-4E1F-A91C-86381730A2B9}" dt="2020-08-09T04:25:21.121" v="252" actId="1076"/>
          <ac:spMkLst>
            <pc:docMk/>
            <pc:sldMk cId="1183877653" sldId="267"/>
            <ac:spMk id="6" creationId="{8ACA0508-FF40-4E85-B41D-E19003BA47A7}"/>
          </ac:spMkLst>
        </pc:spChg>
        <pc:graphicFrameChg chg="add del modGraphic">
          <ac:chgData name="buddhahungerford@gmail.com" userId="7445793031418a44" providerId="LiveId" clId="{AAAF5CC3-5C4F-4E1F-A91C-86381730A2B9}" dt="2020-08-09T02:11:24.217" v="39" actId="478"/>
          <ac:graphicFrameMkLst>
            <pc:docMk/>
            <pc:sldMk cId="1183877653" sldId="267"/>
            <ac:graphicFrameMk id="4" creationId="{61E8908F-B091-4B20-B4D4-B801DC8EFE2F}"/>
          </ac:graphicFrameMkLst>
        </pc:graphicFrameChg>
        <pc:picChg chg="mod">
          <ac:chgData name="buddhahungerford@gmail.com" userId="7445793031418a44" providerId="LiveId" clId="{AAAF5CC3-5C4F-4E1F-A91C-86381730A2B9}" dt="2020-08-09T23:45:32.598" v="350" actId="1076"/>
          <ac:picMkLst>
            <pc:docMk/>
            <pc:sldMk cId="1183877653" sldId="267"/>
            <ac:picMk id="7" creationId="{7E197564-0BD2-46C3-81E4-83233C03115E}"/>
          </ac:picMkLst>
        </pc:picChg>
        <pc:picChg chg="add mod">
          <ac:chgData name="buddhahungerford@gmail.com" userId="7445793031418a44" providerId="LiveId" clId="{AAAF5CC3-5C4F-4E1F-A91C-86381730A2B9}" dt="2020-08-09T23:45:50.697" v="354" actId="1076"/>
          <ac:picMkLst>
            <pc:docMk/>
            <pc:sldMk cId="1183877653" sldId="267"/>
            <ac:picMk id="8" creationId="{DBB877F8-059A-4193-BA1F-D493219B6F70}"/>
          </ac:picMkLst>
        </pc:picChg>
      </pc:sldChg>
      <pc:sldChg chg="addSp delSp modSp mod addAnim delAnim modAnim">
        <pc:chgData name="buddhahungerford@gmail.com" userId="7445793031418a44" providerId="LiveId" clId="{AAAF5CC3-5C4F-4E1F-A91C-86381730A2B9}" dt="2020-08-09T23:44:31.682" v="347" actId="1076"/>
        <pc:sldMkLst>
          <pc:docMk/>
          <pc:sldMk cId="20549057" sldId="268"/>
        </pc:sldMkLst>
        <pc:spChg chg="add del mod">
          <ac:chgData name="buddhahungerford@gmail.com" userId="7445793031418a44" providerId="LiveId" clId="{AAAF5CC3-5C4F-4E1F-A91C-86381730A2B9}" dt="2020-08-09T23:42:33.137" v="330" actId="22"/>
          <ac:spMkLst>
            <pc:docMk/>
            <pc:sldMk cId="20549057" sldId="268"/>
            <ac:spMk id="3" creationId="{B1BFB2BA-4731-4387-8DA1-73A797083F52}"/>
          </ac:spMkLst>
        </pc:spChg>
        <pc:spChg chg="add del">
          <ac:chgData name="buddhahungerford@gmail.com" userId="7445793031418a44" providerId="LiveId" clId="{AAAF5CC3-5C4F-4E1F-A91C-86381730A2B9}" dt="2020-08-09T04:31:07.694" v="262" actId="478"/>
          <ac:spMkLst>
            <pc:docMk/>
            <pc:sldMk cId="20549057" sldId="268"/>
            <ac:spMk id="5" creationId="{E13E4FF4-1301-4635-B188-DB6052240D03}"/>
          </ac:spMkLst>
        </pc:spChg>
        <pc:spChg chg="del mod">
          <ac:chgData name="buddhahungerford@gmail.com" userId="7445793031418a44" providerId="LiveId" clId="{AAAF5CC3-5C4F-4E1F-A91C-86381730A2B9}" dt="2020-08-09T04:31:03.510" v="260" actId="478"/>
          <ac:spMkLst>
            <pc:docMk/>
            <pc:sldMk cId="20549057" sldId="268"/>
            <ac:spMk id="12" creationId="{9BE1795F-CB28-4165-8D14-380EA6869D7C}"/>
          </ac:spMkLst>
        </pc:spChg>
        <pc:spChg chg="add mod">
          <ac:chgData name="buddhahungerford@gmail.com" userId="7445793031418a44" providerId="LiveId" clId="{AAAF5CC3-5C4F-4E1F-A91C-86381730A2B9}" dt="2020-08-09T23:44:15.897" v="343" actId="1076"/>
          <ac:spMkLst>
            <pc:docMk/>
            <pc:sldMk cId="20549057" sldId="268"/>
            <ac:spMk id="14" creationId="{6B77BF92-8962-4D20-B781-F6AC8A30873F}"/>
          </ac:spMkLst>
        </pc:spChg>
        <pc:spChg chg="mod">
          <ac:chgData name="buddhahungerford@gmail.com" userId="7445793031418a44" providerId="LiveId" clId="{AAAF5CC3-5C4F-4E1F-A91C-86381730A2B9}" dt="2020-08-09T23:44:24.919" v="346" actId="1076"/>
          <ac:spMkLst>
            <pc:docMk/>
            <pc:sldMk cId="20549057" sldId="268"/>
            <ac:spMk id="15" creationId="{2260C8AB-85F5-4C41-8F9B-38788CF20B07}"/>
          </ac:spMkLst>
        </pc:spChg>
        <pc:spChg chg="add del mod">
          <ac:chgData name="buddhahungerford@gmail.com" userId="7445793031418a44" providerId="LiveId" clId="{AAAF5CC3-5C4F-4E1F-A91C-86381730A2B9}" dt="2020-08-09T23:44:31.682" v="347" actId="1076"/>
          <ac:spMkLst>
            <pc:docMk/>
            <pc:sldMk cId="20549057" sldId="268"/>
            <ac:spMk id="16" creationId="{E2A18515-18FF-4519-9929-5523DCC98011}"/>
          </ac:spMkLst>
        </pc:spChg>
        <pc:spChg chg="mod">
          <ac:chgData name="buddhahungerford@gmail.com" userId="7445793031418a44" providerId="LiveId" clId="{AAAF5CC3-5C4F-4E1F-A91C-86381730A2B9}" dt="2020-08-09T23:44:22.612" v="345" actId="1076"/>
          <ac:spMkLst>
            <pc:docMk/>
            <pc:sldMk cId="20549057" sldId="268"/>
            <ac:spMk id="17" creationId="{1ABB6676-1E6C-4349-BC2E-F2E3697ADC08}"/>
          </ac:spMkLst>
        </pc:spChg>
        <pc:spChg chg="mod">
          <ac:chgData name="buddhahungerford@gmail.com" userId="7445793031418a44" providerId="LiveId" clId="{AAAF5CC3-5C4F-4E1F-A91C-86381730A2B9}" dt="2020-08-09T23:43:43.325" v="340" actId="1076"/>
          <ac:spMkLst>
            <pc:docMk/>
            <pc:sldMk cId="20549057" sldId="268"/>
            <ac:spMk id="19" creationId="{201EB608-B8EB-403B-A9A1-F0EB12327539}"/>
          </ac:spMkLst>
        </pc:spChg>
        <pc:spChg chg="add del mod">
          <ac:chgData name="buddhahungerford@gmail.com" userId="7445793031418a44" providerId="LiveId" clId="{AAAF5CC3-5C4F-4E1F-A91C-86381730A2B9}" dt="2020-08-09T04:31:41.819" v="269" actId="478"/>
          <ac:spMkLst>
            <pc:docMk/>
            <pc:sldMk cId="20549057" sldId="268"/>
            <ac:spMk id="20" creationId="{D0C16A55-5B15-411A-A412-6F4880AEDE31}"/>
          </ac:spMkLst>
        </pc:spChg>
        <pc:spChg chg="mod">
          <ac:chgData name="buddhahungerford@gmail.com" userId="7445793031418a44" providerId="LiveId" clId="{AAAF5CC3-5C4F-4E1F-A91C-86381730A2B9}" dt="2020-08-09T23:43:51.980" v="341" actId="1076"/>
          <ac:spMkLst>
            <pc:docMk/>
            <pc:sldMk cId="20549057" sldId="268"/>
            <ac:spMk id="21" creationId="{65E47FAD-16CA-48D2-88B7-377B04D60BB0}"/>
          </ac:spMkLst>
        </pc:spChg>
        <pc:spChg chg="add mod">
          <ac:chgData name="buddhahungerford@gmail.com" userId="7445793031418a44" providerId="LiveId" clId="{AAAF5CC3-5C4F-4E1F-A91C-86381730A2B9}" dt="2020-08-09T04:34:32.789" v="289" actId="1076"/>
          <ac:spMkLst>
            <pc:docMk/>
            <pc:sldMk cId="20549057" sldId="268"/>
            <ac:spMk id="22" creationId="{75483651-5BBC-4E9B-AB91-DF7F16A0AF63}"/>
          </ac:spMkLst>
        </pc:spChg>
        <pc:spChg chg="mod">
          <ac:chgData name="buddhahungerford@gmail.com" userId="7445793031418a44" providerId="LiveId" clId="{AAAF5CC3-5C4F-4E1F-A91C-86381730A2B9}" dt="2020-08-09T23:44:19.399" v="344" actId="1076"/>
          <ac:spMkLst>
            <pc:docMk/>
            <pc:sldMk cId="20549057" sldId="268"/>
            <ac:spMk id="23" creationId="{95162DD8-DBD1-47DE-88A2-6455F796F135}"/>
          </ac:spMkLst>
        </pc:spChg>
        <pc:graphicFrameChg chg="add del mod">
          <ac:chgData name="buddhahungerford@gmail.com" userId="7445793031418a44" providerId="LiveId" clId="{AAAF5CC3-5C4F-4E1F-A91C-86381730A2B9}" dt="2020-08-09T04:00:05.094" v="123" actId="478"/>
          <ac:graphicFrameMkLst>
            <pc:docMk/>
            <pc:sldMk cId="20549057" sldId="268"/>
            <ac:graphicFrameMk id="3" creationId="{55661691-C509-43B0-83D9-DC65CAAAAAF3}"/>
          </ac:graphicFrameMkLst>
        </pc:graphicFrameChg>
        <pc:picChg chg="mod">
          <ac:chgData name="buddhahungerford@gmail.com" userId="7445793031418a44" providerId="LiveId" clId="{AAAF5CC3-5C4F-4E1F-A91C-86381730A2B9}" dt="2020-08-09T04:00:52.408" v="133" actId="14100"/>
          <ac:picMkLst>
            <pc:docMk/>
            <pc:sldMk cId="20549057" sldId="268"/>
            <ac:picMk id="4" creationId="{DCD59C45-91E3-443A-8101-7A15701BB55B}"/>
          </ac:picMkLst>
        </pc:picChg>
        <pc:picChg chg="del">
          <ac:chgData name="buddhahungerford@gmail.com" userId="7445793031418a44" providerId="LiveId" clId="{AAAF5CC3-5C4F-4E1F-A91C-86381730A2B9}" dt="2020-08-09T03:59:52.878" v="121" actId="478"/>
          <ac:picMkLst>
            <pc:docMk/>
            <pc:sldMk cId="20549057" sldId="268"/>
            <ac:picMk id="9" creationId="{AD4FA51D-9D16-4B89-ABFE-8B4F5A905A9F}"/>
          </ac:picMkLst>
        </pc:picChg>
      </pc:sldChg>
      <pc:sldChg chg="modSp">
        <pc:chgData name="buddhahungerford@gmail.com" userId="7445793031418a44" providerId="LiveId" clId="{AAAF5CC3-5C4F-4E1F-A91C-86381730A2B9}" dt="2020-08-09T02:29:25.142" v="120" actId="20577"/>
        <pc:sldMkLst>
          <pc:docMk/>
          <pc:sldMk cId="329519469" sldId="270"/>
        </pc:sldMkLst>
        <pc:spChg chg="mod">
          <ac:chgData name="buddhahungerford@gmail.com" userId="7445793031418a44" providerId="LiveId" clId="{AAAF5CC3-5C4F-4E1F-A91C-86381730A2B9}" dt="2020-08-09T02:29:25.142" v="120" actId="20577"/>
          <ac:spMkLst>
            <pc:docMk/>
            <pc:sldMk cId="329519469" sldId="270"/>
            <ac:spMk id="3" creationId="{E8260CA8-182B-43F8-8BAD-EAF86289ED32}"/>
          </ac:spMkLst>
        </pc:spChg>
      </pc:sldChg>
      <pc:sldChg chg="modSp mod ord">
        <pc:chgData name="buddhahungerford@gmail.com" userId="7445793031418a44" providerId="LiveId" clId="{AAAF5CC3-5C4F-4E1F-A91C-86381730A2B9}" dt="2020-08-09T04:14:08.273" v="198"/>
        <pc:sldMkLst>
          <pc:docMk/>
          <pc:sldMk cId="1062128480" sldId="271"/>
        </pc:sldMkLst>
        <pc:spChg chg="mod">
          <ac:chgData name="buddhahungerford@gmail.com" userId="7445793031418a44" providerId="LiveId" clId="{AAAF5CC3-5C4F-4E1F-A91C-86381730A2B9}" dt="2020-08-09T02:06:34.799" v="28" actId="20577"/>
          <ac:spMkLst>
            <pc:docMk/>
            <pc:sldMk cId="1062128480" sldId="271"/>
            <ac:spMk id="2" creationId="{5682A9B3-7722-4149-A49E-EBBF98FA3DD2}"/>
          </ac:spMkLst>
        </pc:spChg>
      </pc:sldChg>
      <pc:sldChg chg="addSp delSp modSp add mod ord setBg modAnim delDesignElem">
        <pc:chgData name="buddhahungerford@gmail.com" userId="7445793031418a44" providerId="LiveId" clId="{AAAF5CC3-5C4F-4E1F-A91C-86381730A2B9}" dt="2020-08-09T23:48:55.611" v="389" actId="1076"/>
        <pc:sldMkLst>
          <pc:docMk/>
          <pc:sldMk cId="4164885911" sldId="272"/>
        </pc:sldMkLst>
        <pc:spChg chg="mod">
          <ac:chgData name="buddhahungerford@gmail.com" userId="7445793031418a44" providerId="LiveId" clId="{AAAF5CC3-5C4F-4E1F-A91C-86381730A2B9}" dt="2020-08-09T23:47:37.848" v="382" actId="26606"/>
          <ac:spMkLst>
            <pc:docMk/>
            <pc:sldMk cId="4164885911" sldId="272"/>
            <ac:spMk id="2" creationId="{6BD1538B-57BF-4E1D-8F5B-366EC77CDB96}"/>
          </ac:spMkLst>
        </pc:spChg>
        <pc:spChg chg="add del mod">
          <ac:chgData name="buddhahungerford@gmail.com" userId="7445793031418a44" providerId="LiveId" clId="{AAAF5CC3-5C4F-4E1F-A91C-86381730A2B9}" dt="2020-08-09T02:14:04.610" v="44" actId="478"/>
          <ac:spMkLst>
            <pc:docMk/>
            <pc:sldMk cId="4164885911" sldId="272"/>
            <ac:spMk id="3" creationId="{2A5B6A5F-856D-45D2-B717-9539A485F28A}"/>
          </ac:spMkLst>
        </pc:spChg>
        <pc:spChg chg="add del mod">
          <ac:chgData name="buddhahungerford@gmail.com" userId="7445793031418a44" providerId="LiveId" clId="{AAAF5CC3-5C4F-4E1F-A91C-86381730A2B9}" dt="2020-08-09T02:15:09.439" v="50" actId="478"/>
          <ac:spMkLst>
            <pc:docMk/>
            <pc:sldMk cId="4164885911" sldId="272"/>
            <ac:spMk id="5" creationId="{7D8714AB-8ED3-49C8-A758-6BD3B593EAA0}"/>
          </ac:spMkLst>
        </pc:spChg>
        <pc:spChg chg="add del">
          <ac:chgData name="buddhahungerford@gmail.com" userId="7445793031418a44" providerId="LiveId" clId="{AAAF5CC3-5C4F-4E1F-A91C-86381730A2B9}" dt="2020-08-09T02:15:21.429" v="52" actId="478"/>
          <ac:spMkLst>
            <pc:docMk/>
            <pc:sldMk cId="4164885911" sldId="272"/>
            <ac:spMk id="6" creationId="{EDA294E2-E3CD-4900-AB06-9E37DA1F9174}"/>
          </ac:spMkLst>
        </pc:spChg>
        <pc:spChg chg="add del">
          <ac:chgData name="buddhahungerford@gmail.com" userId="7445793031418a44" providerId="LiveId" clId="{AAAF5CC3-5C4F-4E1F-A91C-86381730A2B9}" dt="2020-08-09T23:46:50.989" v="359" actId="478"/>
          <ac:spMkLst>
            <pc:docMk/>
            <pc:sldMk cId="4164885911" sldId="272"/>
            <ac:spMk id="8" creationId="{CFA51809-115F-44AC-9A25-261D70B185A8}"/>
          </ac:spMkLst>
        </pc:spChg>
        <pc:spChg chg="add del">
          <ac:chgData name="buddhahungerford@gmail.com" userId="7445793031418a44" providerId="LiveId" clId="{AAAF5CC3-5C4F-4E1F-A91C-86381730A2B9}" dt="2020-08-09T23:47:37.848" v="382" actId="26606"/>
          <ac:spMkLst>
            <pc:docMk/>
            <pc:sldMk cId="4164885911" sldId="272"/>
            <ac:spMk id="9" creationId="{96918796-2918-40D6-BE3A-4600C47FCD42}"/>
          </ac:spMkLst>
        </pc:spChg>
        <pc:spChg chg="add del mod">
          <ac:chgData name="buddhahungerford@gmail.com" userId="7445793031418a44" providerId="LiveId" clId="{AAAF5CC3-5C4F-4E1F-A91C-86381730A2B9}" dt="2020-08-09T23:46:48.720" v="358" actId="478"/>
          <ac:spMkLst>
            <pc:docMk/>
            <pc:sldMk cId="4164885911" sldId="272"/>
            <ac:spMk id="10" creationId="{88B4470E-B319-4087-BF19-85DFF67077C3}"/>
          </ac:spMkLst>
        </pc:spChg>
        <pc:spChg chg="add del">
          <ac:chgData name="buddhahungerford@gmail.com" userId="7445793031418a44" providerId="LiveId" clId="{AAAF5CC3-5C4F-4E1F-A91C-86381730A2B9}" dt="2020-08-09T23:47:35.499" v="381" actId="478"/>
          <ac:spMkLst>
            <pc:docMk/>
            <pc:sldMk cId="4164885911" sldId="272"/>
            <ac:spMk id="11" creationId="{AACEE200-A72C-44CC-AADE-CFE2CE72872D}"/>
          </ac:spMkLst>
        </pc:spChg>
        <pc:spChg chg="add del mod">
          <ac:chgData name="buddhahungerford@gmail.com" userId="7445793031418a44" providerId="LiveId" clId="{AAAF5CC3-5C4F-4E1F-A91C-86381730A2B9}" dt="2020-08-09T23:46:46.512" v="357" actId="478"/>
          <ac:spMkLst>
            <pc:docMk/>
            <pc:sldMk cId="4164885911" sldId="272"/>
            <ac:spMk id="12" creationId="{D31E2F70-E350-4D2D-AD12-FFE8F7E2D536}"/>
          </ac:spMkLst>
        </pc:spChg>
        <pc:spChg chg="del">
          <ac:chgData name="buddhahungerford@gmail.com" userId="7445793031418a44" providerId="LiveId" clId="{AAAF5CC3-5C4F-4E1F-A91C-86381730A2B9}" dt="2020-08-09T02:10:19.935" v="30"/>
          <ac:spMkLst>
            <pc:docMk/>
            <pc:sldMk cId="4164885911" sldId="272"/>
            <ac:spMk id="14" creationId="{7F57BEA8-497D-4AA8-8A18-BDCD696B25FE}"/>
          </ac:spMkLst>
        </pc:spChg>
        <pc:spChg chg="add del mod">
          <ac:chgData name="buddhahungerford@gmail.com" userId="7445793031418a44" providerId="LiveId" clId="{AAAF5CC3-5C4F-4E1F-A91C-86381730A2B9}" dt="2020-08-09T23:46:44.299" v="356" actId="478"/>
          <ac:spMkLst>
            <pc:docMk/>
            <pc:sldMk cId="4164885911" sldId="272"/>
            <ac:spMk id="14" creationId="{FCE2A792-B884-4E93-85E7-C1B4C49C640C}"/>
          </ac:spMkLst>
        </pc:spChg>
        <pc:spChg chg="add">
          <ac:chgData name="buddhahungerford@gmail.com" userId="7445793031418a44" providerId="LiveId" clId="{AAAF5CC3-5C4F-4E1F-A91C-86381730A2B9}" dt="2020-08-09T23:47:37.848" v="382" actId="26606"/>
          <ac:spMkLst>
            <pc:docMk/>
            <pc:sldMk cId="4164885911" sldId="272"/>
            <ac:spMk id="15" creationId="{7F57BEA8-497D-4AA8-8A18-BDCD696B25FE}"/>
          </ac:spMkLst>
        </pc:spChg>
        <pc:spChg chg="add mod">
          <ac:chgData name="buddhahungerford@gmail.com" userId="7445793031418a44" providerId="LiveId" clId="{AAAF5CC3-5C4F-4E1F-A91C-86381730A2B9}" dt="2020-08-09T23:48:51.697" v="388" actId="1076"/>
          <ac:spMkLst>
            <pc:docMk/>
            <pc:sldMk cId="4164885911" sldId="272"/>
            <ac:spMk id="16" creationId="{96F106BA-F1D4-4D32-9C5A-787F9B59AE2D}"/>
          </ac:spMkLst>
        </pc:spChg>
        <pc:spChg chg="add mod">
          <ac:chgData name="buddhahungerford@gmail.com" userId="7445793031418a44" providerId="LiveId" clId="{AAAF5CC3-5C4F-4E1F-A91C-86381730A2B9}" dt="2020-08-09T23:48:55.611" v="389" actId="1076"/>
          <ac:spMkLst>
            <pc:docMk/>
            <pc:sldMk cId="4164885911" sldId="272"/>
            <ac:spMk id="18" creationId="{B750141A-A62A-4EE4-BBB0-D3974BBE8018}"/>
          </ac:spMkLst>
        </pc:spChg>
        <pc:graphicFrameChg chg="del mod">
          <ac:chgData name="buddhahungerford@gmail.com" userId="7445793031418a44" providerId="LiveId" clId="{AAAF5CC3-5C4F-4E1F-A91C-86381730A2B9}" dt="2020-08-09T23:46:25.713" v="355" actId="478"/>
          <ac:graphicFrameMkLst>
            <pc:docMk/>
            <pc:sldMk cId="4164885911" sldId="272"/>
            <ac:graphicFrameMk id="4" creationId="{61E8908F-B091-4B20-B4D4-B801DC8EFE2F}"/>
          </ac:graphicFrameMkLst>
        </pc:graphicFrameChg>
        <pc:picChg chg="mod">
          <ac:chgData name="buddhahungerford@gmail.com" userId="7445793031418a44" providerId="LiveId" clId="{AAAF5CC3-5C4F-4E1F-A91C-86381730A2B9}" dt="2020-08-09T23:47:45.122" v="384" actId="14100"/>
          <ac:picMkLst>
            <pc:docMk/>
            <pc:sldMk cId="4164885911" sldId="272"/>
            <ac:picMk id="7" creationId="{7E197564-0BD2-46C3-81E4-83233C03115E}"/>
          </ac:picMkLst>
        </pc:picChg>
        <pc:inkChg chg="add del">
          <ac:chgData name="buddhahungerford@gmail.com" userId="7445793031418a44" providerId="LiveId" clId="{AAAF5CC3-5C4F-4E1F-A91C-86381730A2B9}" dt="2020-08-09T02:12:05.691" v="41"/>
          <ac:inkMkLst>
            <pc:docMk/>
            <pc:sldMk cId="4164885911" sldId="272"/>
            <ac:inkMk id="3" creationId="{1A85CA97-2E9E-42F8-8D49-BDD917009987}"/>
          </ac:inkMkLst>
        </pc:inkChg>
        <pc:cxnChg chg="del">
          <ac:chgData name="buddhahungerford@gmail.com" userId="7445793031418a44" providerId="LiveId" clId="{AAAF5CC3-5C4F-4E1F-A91C-86381730A2B9}" dt="2020-08-09T02:10:19.935" v="30"/>
          <ac:cxnSpMkLst>
            <pc:docMk/>
            <pc:sldMk cId="4164885911" sldId="272"/>
            <ac:cxnSpMk id="12" creationId="{D2E961F1-4A28-4A5F-BBD4-6E400E5E6C75}"/>
          </ac:cxnSpMkLst>
        </pc:cxnChg>
        <pc:cxnChg chg="add">
          <ac:chgData name="buddhahungerford@gmail.com" userId="7445793031418a44" providerId="LiveId" clId="{AAAF5CC3-5C4F-4E1F-A91C-86381730A2B9}" dt="2020-08-09T23:47:37.848" v="382" actId="26606"/>
          <ac:cxnSpMkLst>
            <pc:docMk/>
            <pc:sldMk cId="4164885911" sldId="272"/>
            <ac:cxnSpMk id="13" creationId="{D2E961F1-4A28-4A5F-BBD4-6E400E5E6C75}"/>
          </ac:cxnSpMkLst>
        </pc:cxnChg>
        <pc:cxnChg chg="del">
          <ac:chgData name="buddhahungerford@gmail.com" userId="7445793031418a44" providerId="LiveId" clId="{AAAF5CC3-5C4F-4E1F-A91C-86381730A2B9}" dt="2020-08-09T02:10:19.935" v="30"/>
          <ac:cxnSpMkLst>
            <pc:docMk/>
            <pc:sldMk cId="4164885911" sldId="272"/>
            <ac:cxnSpMk id="16" creationId="{A82415D3-DDE5-4D63-8CB3-23A5EC581B27}"/>
          </ac:cxnSpMkLst>
        </pc:cxnChg>
        <pc:cxnChg chg="add">
          <ac:chgData name="buddhahungerford@gmail.com" userId="7445793031418a44" providerId="LiveId" clId="{AAAF5CC3-5C4F-4E1F-A91C-86381730A2B9}" dt="2020-08-09T23:47:37.848" v="382" actId="26606"/>
          <ac:cxnSpMkLst>
            <pc:docMk/>
            <pc:sldMk cId="4164885911" sldId="272"/>
            <ac:cxnSpMk id="17" creationId="{A82415D3-DDE5-4D63-8CB3-23A5EC581B27}"/>
          </ac:cxnSpMkLst>
        </pc:cxnChg>
        <pc:cxnChg chg="del">
          <ac:chgData name="buddhahungerford@gmail.com" userId="7445793031418a44" providerId="LiveId" clId="{AAAF5CC3-5C4F-4E1F-A91C-86381730A2B9}" dt="2020-08-09T02:10:19.935" v="30"/>
          <ac:cxnSpMkLst>
            <pc:docMk/>
            <pc:sldMk cId="4164885911" sldId="272"/>
            <ac:cxnSpMk id="18" creationId="{AD7193FB-6AE6-4B3B-8F89-56B55DD63B4D}"/>
          </ac:cxnSpMkLst>
        </pc:cxnChg>
        <pc:cxnChg chg="add">
          <ac:chgData name="buddhahungerford@gmail.com" userId="7445793031418a44" providerId="LiveId" clId="{AAAF5CC3-5C4F-4E1F-A91C-86381730A2B9}" dt="2020-08-09T23:47:37.848" v="382" actId="26606"/>
          <ac:cxnSpMkLst>
            <pc:docMk/>
            <pc:sldMk cId="4164885911" sldId="272"/>
            <ac:cxnSpMk id="20" creationId="{AD7193FB-6AE6-4B3B-8F89-56B55DD63B4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84A2-4F88-4C7A-9FEE-BFFDCC36D16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99917-D0E1-4DD9-9513-AF3DE92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67A6-3CB5-4510-8CED-4B2581ACB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F2F8-07F6-4A9B-B1B5-5F7071A3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0E7D-C370-492A-939E-3CB7DDB7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D5B1-42DD-48AE-8A24-FE410244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D65C-FC1E-49D8-989C-2A710352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78BE-6BD9-4062-A9DA-CAD4651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F8B3-00D0-42B7-9ED3-FC23ADAA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8578-CC18-4B33-AA90-7CE1F3C8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8678-D82A-4F37-8D98-57541A2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F922-E426-4AD3-8C28-3CE556C1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DE917-F488-40ED-BC79-285319C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8687-C704-43CC-98E7-18081312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2279-AB69-4351-B313-1500BFE1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2FA2-4CE0-49B9-914C-6418C693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7174-BD74-4844-B16D-82C782EF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0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7142-875D-4C48-95AE-723B3C7B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BACF-4C6B-4F2B-B84D-249F9E1B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F0D-657D-4F7B-87A1-454B8051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C1FF-625F-4238-A02A-3501B17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0FDC-4100-43EB-81A7-50FCC11E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29A-03A8-4632-B301-CFB58614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B221-43C7-468A-A2EB-6CB4B332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3256-BAE6-407F-9C4C-89CB3F67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8B91-7857-4928-AC23-26EA7AF6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1A16-B5A2-4A63-A207-1971E874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B16F-BEFD-4569-A008-499E4B26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CE49-4D83-4ADC-B271-0D091106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487D2-7F02-4BDE-B676-66FA7E54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1C08-017F-495D-A7CA-92161400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B6F4-4AD8-451A-BD30-E3B761A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48B4-82C1-4A57-A9AA-1B4E0D59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C004-31FF-40A7-A3AC-74104EFE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D395-1B4B-4C87-BF03-616A8D76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F723-ED55-414F-8539-392B950F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F87AA-9EE0-4A7C-BCCF-15CBB7B4B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976C5-495C-42CE-9DA8-918B6C55E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556F8-C4D4-45A9-BFBC-1DB269D5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B0B4C-A31C-4AB0-9D71-B881F6F7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728AA-4E8D-4957-BB3B-AA57D506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870B-9190-4E62-8370-78E05C40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1B500-EF08-4000-8E12-F2BC051A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3FDB-4380-4D8A-A294-11087ED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17CB0-8F34-4FAA-923F-066E3C03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19AC4-33EC-4D6A-B2C9-CE0361AF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186E1-1F95-459C-A212-3ABE5C7E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B03B-63DB-4146-94C3-4A1F41E2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80E-D456-46AD-94D8-5F3CA226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5F2C-8313-4D17-BBD4-F7FC806F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46C6-AB99-4813-840E-F6773728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4C9F5-1A71-4AD5-9B74-9D146D93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0EAF-C0D1-45D0-9FDD-5AEA1877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95F00-3425-4FEF-AA90-6DEE207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EAD5-0F2F-4142-8A20-01B51B5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1D3DC-D967-4087-9956-3126CA92D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25D8-A7AE-4258-A9ED-86AE9F88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A068-8F4D-4091-823D-4E3282E6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5FDC-752F-4735-9738-F6DC7FA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05473-42AE-44E5-A7C9-5AFBE093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665C5-4575-4DAA-86DD-AEF60775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81DA-1262-41A9-889B-61E247C9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C5B0-CB48-4EFA-80F6-E16D9F70F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C2A9-4BC2-4915-A402-0783406116A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8A63-8DBF-4C43-BD2E-847BB5E6F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D3FE-D379-4685-937B-DCE0CEB5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D1D08-4980-4875-866C-C00A81FB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FY 2019 Workforce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49B3-1B62-4775-A8D7-009F3A54E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Bodhi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1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38B-57BF-4E1D-8F5B-366EC77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2018 pay structure</a:t>
            </a:r>
          </a:p>
        </p:txBody>
      </p: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197564-0BD2-46C3-81E4-83233C03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6" y="3095631"/>
            <a:ext cx="11496821" cy="1924484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96F106BA-F1D4-4D32-9C5A-787F9B59AE2D}"/>
              </a:ext>
            </a:extLst>
          </p:cNvPr>
          <p:cNvSpPr/>
          <p:nvPr/>
        </p:nvSpPr>
        <p:spPr>
          <a:xfrm>
            <a:off x="6322708" y="5153663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750141A-A62A-4EE4-BBB0-D3974BBE8018}"/>
              </a:ext>
            </a:extLst>
          </p:cNvPr>
          <p:cNvSpPr/>
          <p:nvPr/>
        </p:nvSpPr>
        <p:spPr>
          <a:xfrm>
            <a:off x="9456433" y="5132490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D40C-89BC-4D8C-9C12-1430866A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3: Increase Headcount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7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6E958-E172-44D8-BB9E-69B7944D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87F73-5692-4786-B00C-A3AFA2770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492573"/>
            <a:ext cx="4332307" cy="5372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2622B-EA1E-454E-9A44-C3A017D7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4" y="492573"/>
            <a:ext cx="1795762" cy="5998428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F67DBA68-3CF9-48C9-BE92-6E5295C921BD}"/>
              </a:ext>
            </a:extLst>
          </p:cNvPr>
          <p:cNvSpPr/>
          <p:nvPr/>
        </p:nvSpPr>
        <p:spPr>
          <a:xfrm>
            <a:off x="11546006" y="398914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563FAA1-5576-4190-8AC7-6C3EDD753DC5}"/>
              </a:ext>
            </a:extLst>
          </p:cNvPr>
          <p:cNvSpPr/>
          <p:nvPr/>
        </p:nvSpPr>
        <p:spPr>
          <a:xfrm>
            <a:off x="11546006" y="46137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AFAD4C2-B1AD-4D4B-8CFC-772A278C871F}"/>
              </a:ext>
            </a:extLst>
          </p:cNvPr>
          <p:cNvSpPr/>
          <p:nvPr/>
        </p:nvSpPr>
        <p:spPr>
          <a:xfrm>
            <a:off x="11535486" y="347217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D64342B-3C2F-411D-92AD-14BC49C139C5}"/>
              </a:ext>
            </a:extLst>
          </p:cNvPr>
          <p:cNvSpPr/>
          <p:nvPr/>
        </p:nvSpPr>
        <p:spPr>
          <a:xfrm>
            <a:off x="11546006" y="108909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022791A-0DA1-4B42-A4BF-3581CC8CB848}"/>
              </a:ext>
            </a:extLst>
          </p:cNvPr>
          <p:cNvSpPr/>
          <p:nvPr/>
        </p:nvSpPr>
        <p:spPr>
          <a:xfrm>
            <a:off x="11535486" y="5825167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2F417-4F29-434A-AFF1-3363F84F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Combined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71C49-9560-4A7C-97D1-0F7DCAC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21654-73C2-4C6A-850A-87C4657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742951"/>
            <a:ext cx="4332307" cy="5094431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2260C8AB-85F5-4C41-8F9B-38788CF20B07}"/>
              </a:ext>
            </a:extLst>
          </p:cNvPr>
          <p:cNvSpPr/>
          <p:nvPr/>
        </p:nvSpPr>
        <p:spPr>
          <a:xfrm>
            <a:off x="11456487" y="757547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ABB6676-1E6C-4349-BC2E-F2E3697ADC08}"/>
              </a:ext>
            </a:extLst>
          </p:cNvPr>
          <p:cNvSpPr/>
          <p:nvPr/>
        </p:nvSpPr>
        <p:spPr>
          <a:xfrm>
            <a:off x="11456487" y="1333725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01EB608-B8EB-403B-A9A1-F0EB12327539}"/>
              </a:ext>
            </a:extLst>
          </p:cNvPr>
          <p:cNvSpPr/>
          <p:nvPr/>
        </p:nvSpPr>
        <p:spPr>
          <a:xfrm>
            <a:off x="11445459" y="2560943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5E47FAD-16CA-48D2-88B7-377B04D60BB0}"/>
              </a:ext>
            </a:extLst>
          </p:cNvPr>
          <p:cNvSpPr/>
          <p:nvPr/>
        </p:nvSpPr>
        <p:spPr>
          <a:xfrm>
            <a:off x="11482975" y="399985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5162DD8-DBD1-47DE-88A2-6455F796F135}"/>
              </a:ext>
            </a:extLst>
          </p:cNvPr>
          <p:cNvSpPr/>
          <p:nvPr/>
        </p:nvSpPr>
        <p:spPr>
          <a:xfrm>
            <a:off x="11464845" y="2204302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59C45-91E3-443A-8101-7A15701B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103" y="742950"/>
            <a:ext cx="1692955" cy="5667375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6B77BF92-8962-4D20-B781-F6AC8A30873F}"/>
              </a:ext>
            </a:extLst>
          </p:cNvPr>
          <p:cNvSpPr/>
          <p:nvPr/>
        </p:nvSpPr>
        <p:spPr>
          <a:xfrm>
            <a:off x="11482975" y="3571235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2A18515-18FF-4519-9929-5523DCC98011}"/>
              </a:ext>
            </a:extLst>
          </p:cNvPr>
          <p:cNvSpPr/>
          <p:nvPr/>
        </p:nvSpPr>
        <p:spPr>
          <a:xfrm>
            <a:off x="11445459" y="5812590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5483651-5BBC-4E9B-AB91-DF7F16A0AF63}"/>
              </a:ext>
            </a:extLst>
          </p:cNvPr>
          <p:cNvSpPr/>
          <p:nvPr/>
        </p:nvSpPr>
        <p:spPr>
          <a:xfrm>
            <a:off x="11475537" y="5015379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 animBg="1"/>
      <p:bldP spid="23" grpId="0" animBg="1"/>
      <p:bldP spid="14" grpId="0" animBg="1"/>
      <p:bldP spid="16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250E8-9705-44F4-8303-C32A7EB9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0CA8-182B-43F8-8BAD-EAF86289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645"/>
            <a:ext cx="10515600" cy="36599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(D.O.T.)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Detect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Obtain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Tidy</a:t>
            </a:r>
          </a:p>
        </p:txBody>
      </p:sp>
    </p:spTree>
    <p:extLst>
      <p:ext uri="{BB962C8B-B14F-4D97-AF65-F5344CB8AC3E}">
        <p14:creationId xmlns:p14="http://schemas.microsoft.com/office/powerpoint/2010/main" val="3295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A9B3-7722-4149-A49E-EBBF98FA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Goal of 2019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13A84A-BE9A-4EDB-870C-3FE8C470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$1 BILLION IN REVENUE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 Variables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Accounts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Compensation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Headcount</a:t>
            </a:r>
          </a:p>
        </p:txBody>
      </p:sp>
    </p:spTree>
    <p:extLst>
      <p:ext uri="{BB962C8B-B14F-4D97-AF65-F5344CB8AC3E}">
        <p14:creationId xmlns:p14="http://schemas.microsoft.com/office/powerpoint/2010/main" val="10621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52BF5-85B4-400B-8158-883F93F6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492573"/>
            <a:ext cx="6025314" cy="5880796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11F5C82D-55F9-493F-9C23-79A06903ED73}"/>
              </a:ext>
            </a:extLst>
          </p:cNvPr>
          <p:cNvSpPr/>
          <p:nvPr/>
        </p:nvSpPr>
        <p:spPr>
          <a:xfrm>
            <a:off x="11482039" y="4364505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12CC3142-DE68-4E3C-901A-944A81E5BFA6}"/>
              </a:ext>
            </a:extLst>
          </p:cNvPr>
          <p:cNvSpPr/>
          <p:nvPr/>
        </p:nvSpPr>
        <p:spPr>
          <a:xfrm>
            <a:off x="11472544" y="2634841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D56379D-868C-42C0-A370-E3E196C60CCF}"/>
              </a:ext>
            </a:extLst>
          </p:cNvPr>
          <p:cNvSpPr/>
          <p:nvPr/>
        </p:nvSpPr>
        <p:spPr>
          <a:xfrm>
            <a:off x="11492275" y="232445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F9894A5D-5848-4D07-B85E-8EC562B66EC6}"/>
              </a:ext>
            </a:extLst>
          </p:cNvPr>
          <p:cNvSpPr/>
          <p:nvPr/>
        </p:nvSpPr>
        <p:spPr>
          <a:xfrm>
            <a:off x="11472544" y="125542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13FFC91D-E98F-4DB4-B3EE-72DDFC88A180}"/>
              </a:ext>
            </a:extLst>
          </p:cNvPr>
          <p:cNvSpPr/>
          <p:nvPr/>
        </p:nvSpPr>
        <p:spPr>
          <a:xfrm>
            <a:off x="11492275" y="544581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  <p:bldP spid="51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51FC3-BB88-4990-BEB7-ABF736E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2018 Pay Structure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2C29-E32E-4FE0-AD23-60B89073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D38A-10CE-4F1E-BD77-C6807A0A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930524"/>
            <a:ext cx="11139854" cy="184821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691D5E9-8D9E-4041-9FE1-CA9DF90E16F8}"/>
              </a:ext>
            </a:extLst>
          </p:cNvPr>
          <p:cNvSpPr/>
          <p:nvPr/>
        </p:nvSpPr>
        <p:spPr>
          <a:xfrm>
            <a:off x="9209395" y="4898868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9018062-C78B-4143-A822-BE143B4F0188}"/>
              </a:ext>
            </a:extLst>
          </p:cNvPr>
          <p:cNvSpPr/>
          <p:nvPr/>
        </p:nvSpPr>
        <p:spPr>
          <a:xfrm>
            <a:off x="10670384" y="4903374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83DAF5D-E790-46D6-897F-27829BBC6C37}"/>
              </a:ext>
            </a:extLst>
          </p:cNvPr>
          <p:cNvSpPr/>
          <p:nvPr/>
        </p:nvSpPr>
        <p:spPr>
          <a:xfrm>
            <a:off x="3148014" y="4898868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0C3D4723-B117-4699-8B1D-106D1A62814F}"/>
              </a:ext>
            </a:extLst>
          </p:cNvPr>
          <p:cNvSpPr/>
          <p:nvPr/>
        </p:nvSpPr>
        <p:spPr>
          <a:xfrm>
            <a:off x="6322220" y="4903374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38B-57BF-4E1D-8F5B-366EC77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Pay structure Model(s)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197564-0BD2-46C3-81E4-83233C031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85" y="3550909"/>
            <a:ext cx="11139854" cy="1877667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32011F67-9D5C-40E6-A924-0F419B4ED5BA}"/>
              </a:ext>
            </a:extLst>
          </p:cNvPr>
          <p:cNvSpPr/>
          <p:nvPr/>
        </p:nvSpPr>
        <p:spPr>
          <a:xfrm>
            <a:off x="10639426" y="5421672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B7522FE-0F03-4F22-88DC-A4A5E798F75F}"/>
              </a:ext>
            </a:extLst>
          </p:cNvPr>
          <p:cNvSpPr/>
          <p:nvPr/>
        </p:nvSpPr>
        <p:spPr>
          <a:xfrm>
            <a:off x="9496426" y="5421673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BB20804-BD8D-45D1-AFA8-AD49E9D737A9}"/>
              </a:ext>
            </a:extLst>
          </p:cNvPr>
          <p:cNvSpPr/>
          <p:nvPr/>
        </p:nvSpPr>
        <p:spPr>
          <a:xfrm>
            <a:off x="6370333" y="5441697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ACA0508-FF40-4E85-B41D-E19003BA47A7}"/>
              </a:ext>
            </a:extLst>
          </p:cNvPr>
          <p:cNvSpPr/>
          <p:nvPr/>
        </p:nvSpPr>
        <p:spPr>
          <a:xfrm>
            <a:off x="3152776" y="5450248"/>
            <a:ext cx="1304925" cy="1273589"/>
          </a:xfrm>
          <a:prstGeom prst="upArrow">
            <a:avLst>
              <a:gd name="adj1" fmla="val 50000"/>
              <a:gd name="adj2" fmla="val 5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877F8-059A-4193-BA1F-D493219B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5" y="1713969"/>
            <a:ext cx="11139854" cy="18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58AB2-A726-4AED-B6AD-3123589B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1: Increase Accounts closed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45F9-D8D4-4BFF-A7E6-AA31E1DF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03B39-2929-43F3-ACAD-9F1023F6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311449"/>
            <a:ext cx="6553545" cy="617955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3D16EFF7-CDED-468A-B3E0-C6EFFAB0238A}"/>
              </a:ext>
            </a:extLst>
          </p:cNvPr>
          <p:cNvSpPr/>
          <p:nvPr/>
        </p:nvSpPr>
        <p:spPr>
          <a:xfrm>
            <a:off x="11707367" y="354687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485A8C4-3041-42BD-A6AE-2724FEB665ED}"/>
              </a:ext>
            </a:extLst>
          </p:cNvPr>
          <p:cNvSpPr/>
          <p:nvPr/>
        </p:nvSpPr>
        <p:spPr>
          <a:xfrm>
            <a:off x="11707367" y="1940111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36177AB-77F8-4907-BA8D-4BB235C1F582}"/>
              </a:ext>
            </a:extLst>
          </p:cNvPr>
          <p:cNvSpPr/>
          <p:nvPr/>
        </p:nvSpPr>
        <p:spPr>
          <a:xfrm>
            <a:off x="11707367" y="3886053"/>
            <a:ext cx="842534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22DF7DE-BC3E-4B47-9C5C-C2DAA6F3FE18}"/>
              </a:ext>
            </a:extLst>
          </p:cNvPr>
          <p:cNvSpPr/>
          <p:nvPr/>
        </p:nvSpPr>
        <p:spPr>
          <a:xfrm>
            <a:off x="11707367" y="968561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070413-B292-47EC-926D-6815971F42AC}"/>
              </a:ext>
            </a:extLst>
          </p:cNvPr>
          <p:cNvSpPr/>
          <p:nvPr/>
        </p:nvSpPr>
        <p:spPr>
          <a:xfrm>
            <a:off x="11650217" y="5864282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9364D-7E97-4CAE-AB5E-1E4025FA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2: Modify Pay Structure (+Incentives, +Net Revenue)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8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7B65A-F583-4590-ADE1-61FC236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9C824F-0CAE-4AB3-9D73-DB14B17CC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902" y="492573"/>
            <a:ext cx="4411214" cy="5527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2EDC47-474A-4E03-B148-02F83125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16" y="492574"/>
            <a:ext cx="1668759" cy="6179552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71D16B8-888B-4D5B-804A-F2E2BCE5BD36}"/>
              </a:ext>
            </a:extLst>
          </p:cNvPr>
          <p:cNvSpPr/>
          <p:nvPr/>
        </p:nvSpPr>
        <p:spPr>
          <a:xfrm>
            <a:off x="11503875" y="260537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77FC3BD-C0DB-4374-B7FD-16CD043D195E}"/>
              </a:ext>
            </a:extLst>
          </p:cNvPr>
          <p:cNvSpPr/>
          <p:nvPr/>
        </p:nvSpPr>
        <p:spPr>
          <a:xfrm>
            <a:off x="11503875" y="407670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0EB47300-4D2B-4420-879A-7ED5C36F74CA}"/>
              </a:ext>
            </a:extLst>
          </p:cNvPr>
          <p:cNvSpPr/>
          <p:nvPr/>
        </p:nvSpPr>
        <p:spPr>
          <a:xfrm>
            <a:off x="11503875" y="357692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3F74042-DD71-4BCE-B17D-B9637ED170F5}"/>
              </a:ext>
            </a:extLst>
          </p:cNvPr>
          <p:cNvSpPr/>
          <p:nvPr/>
        </p:nvSpPr>
        <p:spPr>
          <a:xfrm>
            <a:off x="11503875" y="1205200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81A2A32-6B15-44CB-AF32-85E217747ACA}"/>
              </a:ext>
            </a:extLst>
          </p:cNvPr>
          <p:cNvSpPr/>
          <p:nvPr/>
        </p:nvSpPr>
        <p:spPr>
          <a:xfrm>
            <a:off x="11503875" y="6068225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5" grpId="0" animBg="1"/>
      <p:bldP spid="11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FY 2019 Workforce Planning</vt:lpstr>
      <vt:lpstr>The Goal of 2019</vt:lpstr>
      <vt:lpstr>PowerPoint Presentation</vt:lpstr>
      <vt:lpstr>2018 Pay Structure </vt:lpstr>
      <vt:lpstr>New Pay structure Model(s)</vt:lpstr>
      <vt:lpstr>Strategy 1: Increase Accounts closed</vt:lpstr>
      <vt:lpstr> </vt:lpstr>
      <vt:lpstr>Strategy 2: Modify Pay Structure (+Incentives, +Net Revenue)</vt:lpstr>
      <vt:lpstr>PowerPoint Presentation</vt:lpstr>
      <vt:lpstr>2018 pay structure</vt:lpstr>
      <vt:lpstr>Strategy 3: Increase Headcount</vt:lpstr>
      <vt:lpstr>PowerPoint Presentation</vt:lpstr>
      <vt:lpstr>Combined Strategy</vt:lpstr>
      <vt:lpstr>PowerPoint Presentation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 2019 Workforce Planning</dc:title>
  <dc:creator>buddhahungerford@gmail.com</dc:creator>
  <cp:lastModifiedBy>buddhahungerford@gmail.com</cp:lastModifiedBy>
  <cp:revision>1</cp:revision>
  <dcterms:created xsi:type="dcterms:W3CDTF">2020-08-09T23:47:37Z</dcterms:created>
  <dcterms:modified xsi:type="dcterms:W3CDTF">2020-08-09T23:49:09Z</dcterms:modified>
</cp:coreProperties>
</file>