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58" r:id="rId7"/>
    <p:sldId id="259" r:id="rId8"/>
    <p:sldId id="261" r:id="rId9"/>
    <p:sldId id="260" r:id="rId10"/>
    <p:sldId id="273" r:id="rId11"/>
    <p:sldId id="271" r:id="rId12"/>
    <p:sldId id="269" r:id="rId13"/>
    <p:sldId id="264" r:id="rId14"/>
    <p:sldId id="270" r:id="rId15"/>
    <p:sldId id="265" r:id="rId16"/>
    <p:sldId id="266" r:id="rId17"/>
    <p:sldId id="267"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718"/>
  </p:normalViewPr>
  <p:slideViewPr>
    <p:cSldViewPr snapToGrid="0">
      <p:cViewPr varScale="1">
        <p:scale>
          <a:sx n="113" d="100"/>
          <a:sy n="113" d="100"/>
        </p:scale>
        <p:origin x="115" y="269"/>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Sheet1!$B$2:$B$3</c:f>
              <c:numCache>
                <c:formatCode>General</c:formatCode>
                <c:ptCount val="2"/>
                <c:pt idx="0">
                  <c:v>2.5</c:v>
                </c:pt>
                <c:pt idx="1">
                  <c:v>4.3</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Sheet1!$C$2:$C$3</c:f>
              <c:numCache>
                <c:formatCode>General</c:formatCode>
                <c:ptCount val="2"/>
                <c:pt idx="0">
                  <c:v>4.4000000000000004</c:v>
                </c:pt>
                <c:pt idx="1">
                  <c:v>2.4</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Sheet1!$B$2:$B$3</c:f>
              <c:numCache>
                <c:formatCode>General</c:formatCode>
                <c:ptCount val="2"/>
                <c:pt idx="0">
                  <c:v>4.5</c:v>
                </c:pt>
                <c:pt idx="1">
                  <c:v>3.5</c:v>
                </c:pt>
              </c:numCache>
            </c:numRef>
          </c:val>
          <c:extLst>
            <c:ext xmlns:c16="http://schemas.microsoft.com/office/drawing/2014/chart" uri="{C3380CC4-5D6E-409C-BE32-E72D297353CC}">
              <c16:uniqueId val="{00000000-5A55-423E-948E-3543A421E78B}"/>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Sheet1!$C$2:$C$3</c:f>
              <c:numCache>
                <c:formatCode>General</c:formatCode>
                <c:ptCount val="2"/>
                <c:pt idx="0">
                  <c:v>2.8</c:v>
                </c:pt>
                <c:pt idx="1">
                  <c:v>1.8</c:v>
                </c:pt>
              </c:numCache>
            </c:numRef>
          </c:val>
          <c:extLst>
            <c:ext xmlns:c16="http://schemas.microsoft.com/office/drawing/2014/chart" uri="{C3380CC4-5D6E-409C-BE32-E72D297353CC}">
              <c16:uniqueId val="{00000001-5A55-423E-948E-3543A421E78B}"/>
            </c:ext>
          </c:extLst>
        </c:ser>
        <c:ser>
          <c:idx val="2"/>
          <c:order val="2"/>
          <c:tx>
            <c:strRef>
              <c:f>Sheet1!$D$1</c:f>
              <c:strCache>
                <c:ptCount val="1"/>
                <c:pt idx="0">
                  <c:v>Series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Sheet1!$D$2:$D$3</c:f>
              <c:numCache>
                <c:formatCode>General</c:formatCode>
                <c:ptCount val="2"/>
                <c:pt idx="0">
                  <c:v>5</c:v>
                </c:pt>
                <c:pt idx="1">
                  <c:v>3</c:v>
                </c:pt>
              </c:numCache>
            </c:numRef>
          </c:val>
          <c:extLst>
            <c:ext xmlns:c16="http://schemas.microsoft.com/office/drawing/2014/chart" uri="{C3380CC4-5D6E-409C-BE32-E72D297353CC}">
              <c16:uniqueId val="{00000002-5A55-423E-948E-3543A421E78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0E1340-556A-43A0-8061-BC48E0D1A055}"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4151DD11-3B73-400C-9A8F-7FAAC87E685B}">
      <dgm:prSet/>
      <dgm:spPr/>
      <dgm:t>
        <a:bodyPr/>
        <a:lstStyle/>
        <a:p>
          <a:r>
            <a:rPr lang="nl-NL" dirty="0"/>
            <a:t>Hoe zag onze planning er uit</a:t>
          </a:r>
          <a:endParaRPr lang="en-US" dirty="0"/>
        </a:p>
      </dgm:t>
    </dgm:pt>
    <dgm:pt modelId="{67B6EE5E-66AA-457F-A1D0-6549100CF8FC}" type="parTrans" cxnId="{3E175954-3232-435B-B49A-E82581F931BE}">
      <dgm:prSet/>
      <dgm:spPr/>
      <dgm:t>
        <a:bodyPr/>
        <a:lstStyle/>
        <a:p>
          <a:endParaRPr lang="en-US"/>
        </a:p>
      </dgm:t>
    </dgm:pt>
    <dgm:pt modelId="{2D720582-112D-44AC-9FC0-639156B53E3B}" type="sibTrans" cxnId="{3E175954-3232-435B-B49A-E82581F931BE}">
      <dgm:prSet/>
      <dgm:spPr/>
      <dgm:t>
        <a:bodyPr/>
        <a:lstStyle/>
        <a:p>
          <a:endParaRPr lang="en-US"/>
        </a:p>
      </dgm:t>
    </dgm:pt>
    <dgm:pt modelId="{7F6CD5A9-0962-4731-8C0E-E2ED87A56D67}">
      <dgm:prSet/>
      <dgm:spPr/>
      <dgm:t>
        <a:bodyPr/>
        <a:lstStyle/>
        <a:p>
          <a:r>
            <a:rPr lang="nl-NL" dirty="0"/>
            <a:t>Wat hebben we gedaan.</a:t>
          </a:r>
          <a:endParaRPr lang="en-US" dirty="0"/>
        </a:p>
      </dgm:t>
    </dgm:pt>
    <dgm:pt modelId="{AC38602B-087E-4619-9C97-F46148238385}" type="parTrans" cxnId="{C8AA841E-160A-4D24-8740-B8753B22836E}">
      <dgm:prSet/>
      <dgm:spPr/>
      <dgm:t>
        <a:bodyPr/>
        <a:lstStyle/>
        <a:p>
          <a:endParaRPr lang="en-US"/>
        </a:p>
      </dgm:t>
    </dgm:pt>
    <dgm:pt modelId="{21EBDFA2-D102-4720-9536-9BBAA1C80C1F}" type="sibTrans" cxnId="{C8AA841E-160A-4D24-8740-B8753B22836E}">
      <dgm:prSet/>
      <dgm:spPr/>
      <dgm:t>
        <a:bodyPr/>
        <a:lstStyle/>
        <a:p>
          <a:endParaRPr lang="en-US"/>
        </a:p>
      </dgm:t>
    </dgm:pt>
    <dgm:pt modelId="{D621E07C-1C9E-41E0-9CEE-F62EA5C37D3A}">
      <dgm:prSet/>
      <dgm:spPr/>
      <dgm:t>
        <a:bodyPr/>
        <a:lstStyle/>
        <a:p>
          <a:r>
            <a:rPr lang="nl-NL" dirty="0"/>
            <a:t>Project laten zien.</a:t>
          </a:r>
          <a:endParaRPr lang="en-US" dirty="0"/>
        </a:p>
      </dgm:t>
    </dgm:pt>
    <dgm:pt modelId="{D1F3AE14-3B37-4DCD-81A4-8F5BA3F8C815}" type="parTrans" cxnId="{5B981D1D-A24E-45E6-9419-B2A8F50F763B}">
      <dgm:prSet/>
      <dgm:spPr/>
      <dgm:t>
        <a:bodyPr/>
        <a:lstStyle/>
        <a:p>
          <a:endParaRPr lang="en-US"/>
        </a:p>
      </dgm:t>
    </dgm:pt>
    <dgm:pt modelId="{E1BF36D5-3EC7-47AB-A111-E884871BD1E0}" type="sibTrans" cxnId="{5B981D1D-A24E-45E6-9419-B2A8F50F763B}">
      <dgm:prSet/>
      <dgm:spPr/>
      <dgm:t>
        <a:bodyPr/>
        <a:lstStyle/>
        <a:p>
          <a:endParaRPr lang="en-US"/>
        </a:p>
      </dgm:t>
    </dgm:pt>
    <dgm:pt modelId="{B85AB795-5AF7-4886-9D04-9D5C5FCDE556}">
      <dgm:prSet/>
      <dgm:spPr/>
      <dgm:t>
        <a:bodyPr/>
        <a:lstStyle/>
        <a:p>
          <a:r>
            <a:rPr lang="nl-NL"/>
            <a:t>Wat ging er goed of fout.</a:t>
          </a:r>
          <a:endParaRPr lang="en-US"/>
        </a:p>
      </dgm:t>
    </dgm:pt>
    <dgm:pt modelId="{ABD07F04-A6DB-4B3E-B553-37D83FC14A6D}" type="parTrans" cxnId="{20C85241-2C45-4AFB-BDAF-79711B33D97C}">
      <dgm:prSet/>
      <dgm:spPr/>
      <dgm:t>
        <a:bodyPr/>
        <a:lstStyle/>
        <a:p>
          <a:endParaRPr lang="en-US"/>
        </a:p>
      </dgm:t>
    </dgm:pt>
    <dgm:pt modelId="{DC15CB09-C010-4205-B071-4E4E0FF1C2A3}" type="sibTrans" cxnId="{20C85241-2C45-4AFB-BDAF-79711B33D97C}">
      <dgm:prSet/>
      <dgm:spPr/>
      <dgm:t>
        <a:bodyPr/>
        <a:lstStyle/>
        <a:p>
          <a:endParaRPr lang="en-US"/>
        </a:p>
      </dgm:t>
    </dgm:pt>
    <dgm:pt modelId="{F789CC65-B15F-4824-8760-19C0F8E2DF6F}">
      <dgm:prSet/>
      <dgm:spPr/>
      <dgm:t>
        <a:bodyPr/>
        <a:lstStyle/>
        <a:p>
          <a:r>
            <a:rPr lang="nl-NL"/>
            <a:t>Wat kunnen we er aan verbeteren?</a:t>
          </a:r>
          <a:endParaRPr lang="en-US"/>
        </a:p>
      </dgm:t>
    </dgm:pt>
    <dgm:pt modelId="{C2DE581A-F5F8-40DB-BE45-DF883BE31D0F}" type="parTrans" cxnId="{F4C2ECF6-012E-4C7C-B996-CC2A075EC820}">
      <dgm:prSet/>
      <dgm:spPr/>
      <dgm:t>
        <a:bodyPr/>
        <a:lstStyle/>
        <a:p>
          <a:endParaRPr lang="en-US"/>
        </a:p>
      </dgm:t>
    </dgm:pt>
    <dgm:pt modelId="{82891D1C-8348-4FE9-9A04-DC776B9AF6EE}" type="sibTrans" cxnId="{F4C2ECF6-012E-4C7C-B996-CC2A075EC820}">
      <dgm:prSet/>
      <dgm:spPr/>
      <dgm:t>
        <a:bodyPr/>
        <a:lstStyle/>
        <a:p>
          <a:endParaRPr lang="en-US"/>
        </a:p>
      </dgm:t>
    </dgm:pt>
    <dgm:pt modelId="{4B8D859F-1B63-44EA-AA64-4599CAEB2793}">
      <dgm:prSet/>
      <dgm:spPr/>
      <dgm:t>
        <a:bodyPr/>
        <a:lstStyle/>
        <a:p>
          <a:r>
            <a:rPr lang="nl-NL" dirty="0"/>
            <a:t>Conclusie</a:t>
          </a:r>
          <a:endParaRPr lang="en-US" dirty="0"/>
        </a:p>
      </dgm:t>
    </dgm:pt>
    <dgm:pt modelId="{CD5E1CB5-F592-4C0E-B503-94E78A557304}" type="parTrans" cxnId="{901B30F0-137C-40B4-B051-6955C3A6ED6E}">
      <dgm:prSet/>
      <dgm:spPr/>
      <dgm:t>
        <a:bodyPr/>
        <a:lstStyle/>
        <a:p>
          <a:endParaRPr lang="en-US"/>
        </a:p>
      </dgm:t>
    </dgm:pt>
    <dgm:pt modelId="{8CE4003A-A199-4C6C-9D74-8EBD41B52898}" type="sibTrans" cxnId="{901B30F0-137C-40B4-B051-6955C3A6ED6E}">
      <dgm:prSet/>
      <dgm:spPr/>
      <dgm:t>
        <a:bodyPr/>
        <a:lstStyle/>
        <a:p>
          <a:endParaRPr lang="en-US"/>
        </a:p>
      </dgm:t>
    </dgm:pt>
    <dgm:pt modelId="{3A5EB424-3CD6-4743-B1F6-CBE55CF78031}">
      <dgm:prSet/>
      <dgm:spPr/>
      <dgm:t>
        <a:bodyPr/>
        <a:lstStyle/>
        <a:p>
          <a:r>
            <a:rPr lang="en-US" dirty="0"/>
            <a:t>Wat </a:t>
          </a:r>
          <a:r>
            <a:rPr lang="en-US" dirty="0" err="1"/>
            <a:t>hebben</a:t>
          </a:r>
          <a:r>
            <a:rPr lang="en-US" dirty="0"/>
            <a:t> we </a:t>
          </a:r>
          <a:r>
            <a:rPr lang="en-US" dirty="0" err="1"/>
            <a:t>geleert</a:t>
          </a:r>
          <a:endParaRPr lang="en-US" dirty="0"/>
        </a:p>
      </dgm:t>
    </dgm:pt>
    <dgm:pt modelId="{F8BC6FBC-1270-4F43-B5F0-CEDC2EBFC6E5}" type="parTrans" cxnId="{6A56B4B3-5F9E-450A-9423-FD8CCAA4B008}">
      <dgm:prSet/>
      <dgm:spPr/>
      <dgm:t>
        <a:bodyPr/>
        <a:lstStyle/>
        <a:p>
          <a:endParaRPr lang="nl-NL"/>
        </a:p>
      </dgm:t>
    </dgm:pt>
    <dgm:pt modelId="{63FF2D65-0DC2-4FB6-A6EB-943D0BDC19B4}" type="sibTrans" cxnId="{6A56B4B3-5F9E-450A-9423-FD8CCAA4B008}">
      <dgm:prSet/>
      <dgm:spPr/>
      <dgm:t>
        <a:bodyPr/>
        <a:lstStyle/>
        <a:p>
          <a:endParaRPr lang="nl-NL"/>
        </a:p>
      </dgm:t>
    </dgm:pt>
    <dgm:pt modelId="{4935AA0D-EA77-42F7-9902-5072BF6776FC}" type="pres">
      <dgm:prSet presAssocID="{C80E1340-556A-43A0-8061-BC48E0D1A055}" presName="vert0" presStyleCnt="0">
        <dgm:presLayoutVars>
          <dgm:dir/>
          <dgm:animOne val="branch"/>
          <dgm:animLvl val="lvl"/>
        </dgm:presLayoutVars>
      </dgm:prSet>
      <dgm:spPr/>
    </dgm:pt>
    <dgm:pt modelId="{77AA6EC5-89EE-4FFB-912D-38CFF52F7B8E}" type="pres">
      <dgm:prSet presAssocID="{4151DD11-3B73-400C-9A8F-7FAAC87E685B}" presName="thickLine" presStyleLbl="alignNode1" presStyleIdx="0" presStyleCnt="7"/>
      <dgm:spPr/>
    </dgm:pt>
    <dgm:pt modelId="{CC807A7F-34B9-48D6-A059-8180BD153C9E}" type="pres">
      <dgm:prSet presAssocID="{4151DD11-3B73-400C-9A8F-7FAAC87E685B}" presName="horz1" presStyleCnt="0"/>
      <dgm:spPr/>
    </dgm:pt>
    <dgm:pt modelId="{B4AE4BB2-7056-4008-949D-D6EDDC97CEFB}" type="pres">
      <dgm:prSet presAssocID="{4151DD11-3B73-400C-9A8F-7FAAC87E685B}" presName="tx1" presStyleLbl="revTx" presStyleIdx="0" presStyleCnt="7"/>
      <dgm:spPr/>
    </dgm:pt>
    <dgm:pt modelId="{74333B1A-553C-4FF1-B924-46202FCFCAEE}" type="pres">
      <dgm:prSet presAssocID="{4151DD11-3B73-400C-9A8F-7FAAC87E685B}" presName="vert1" presStyleCnt="0"/>
      <dgm:spPr/>
    </dgm:pt>
    <dgm:pt modelId="{9636876E-D981-467A-B6E2-167E02E67A76}" type="pres">
      <dgm:prSet presAssocID="{7F6CD5A9-0962-4731-8C0E-E2ED87A56D67}" presName="thickLine" presStyleLbl="alignNode1" presStyleIdx="1" presStyleCnt="7"/>
      <dgm:spPr/>
    </dgm:pt>
    <dgm:pt modelId="{0BAD1B32-06B3-4BBA-AD26-8FAF29DEA001}" type="pres">
      <dgm:prSet presAssocID="{7F6CD5A9-0962-4731-8C0E-E2ED87A56D67}" presName="horz1" presStyleCnt="0"/>
      <dgm:spPr/>
    </dgm:pt>
    <dgm:pt modelId="{DD063504-8DD1-406D-8A87-BD7BE8F28D15}" type="pres">
      <dgm:prSet presAssocID="{7F6CD5A9-0962-4731-8C0E-E2ED87A56D67}" presName="tx1" presStyleLbl="revTx" presStyleIdx="1" presStyleCnt="7"/>
      <dgm:spPr/>
    </dgm:pt>
    <dgm:pt modelId="{EAC31F9C-278F-4001-861F-3B54D9175FDD}" type="pres">
      <dgm:prSet presAssocID="{7F6CD5A9-0962-4731-8C0E-E2ED87A56D67}" presName="vert1" presStyleCnt="0"/>
      <dgm:spPr/>
    </dgm:pt>
    <dgm:pt modelId="{BC66F697-D2F3-4E89-A417-8F62903E5E60}" type="pres">
      <dgm:prSet presAssocID="{D621E07C-1C9E-41E0-9CEE-F62EA5C37D3A}" presName="thickLine" presStyleLbl="alignNode1" presStyleIdx="2" presStyleCnt="7"/>
      <dgm:spPr/>
    </dgm:pt>
    <dgm:pt modelId="{577693BC-5286-4D24-A031-02B8B68952FD}" type="pres">
      <dgm:prSet presAssocID="{D621E07C-1C9E-41E0-9CEE-F62EA5C37D3A}" presName="horz1" presStyleCnt="0"/>
      <dgm:spPr/>
    </dgm:pt>
    <dgm:pt modelId="{FF8D0059-A4B1-467A-B6D9-B0A781D9EA32}" type="pres">
      <dgm:prSet presAssocID="{D621E07C-1C9E-41E0-9CEE-F62EA5C37D3A}" presName="tx1" presStyleLbl="revTx" presStyleIdx="2" presStyleCnt="7"/>
      <dgm:spPr/>
    </dgm:pt>
    <dgm:pt modelId="{E55DE708-B9BC-4FCC-A3D0-9EAF44E3144B}" type="pres">
      <dgm:prSet presAssocID="{D621E07C-1C9E-41E0-9CEE-F62EA5C37D3A}" presName="vert1" presStyleCnt="0"/>
      <dgm:spPr/>
    </dgm:pt>
    <dgm:pt modelId="{6CDDEADF-A71E-4422-8C9B-FDDE01A44BA6}" type="pres">
      <dgm:prSet presAssocID="{3A5EB424-3CD6-4743-B1F6-CBE55CF78031}" presName="thickLine" presStyleLbl="alignNode1" presStyleIdx="3" presStyleCnt="7"/>
      <dgm:spPr/>
    </dgm:pt>
    <dgm:pt modelId="{2AF61EDF-FDE6-4EB6-90B7-CBC47DC5D6D3}" type="pres">
      <dgm:prSet presAssocID="{3A5EB424-3CD6-4743-B1F6-CBE55CF78031}" presName="horz1" presStyleCnt="0"/>
      <dgm:spPr/>
    </dgm:pt>
    <dgm:pt modelId="{FFA4B339-5906-47FF-BEE7-37AA7286B502}" type="pres">
      <dgm:prSet presAssocID="{3A5EB424-3CD6-4743-B1F6-CBE55CF78031}" presName="tx1" presStyleLbl="revTx" presStyleIdx="3" presStyleCnt="7"/>
      <dgm:spPr/>
    </dgm:pt>
    <dgm:pt modelId="{DF8DE77A-FB83-4643-8468-EFEB569ACC72}" type="pres">
      <dgm:prSet presAssocID="{3A5EB424-3CD6-4743-B1F6-CBE55CF78031}" presName="vert1" presStyleCnt="0"/>
      <dgm:spPr/>
    </dgm:pt>
    <dgm:pt modelId="{79EE0D7B-7ACA-45B6-8520-EC4B6FA9E042}" type="pres">
      <dgm:prSet presAssocID="{B85AB795-5AF7-4886-9D04-9D5C5FCDE556}" presName="thickLine" presStyleLbl="alignNode1" presStyleIdx="4" presStyleCnt="7"/>
      <dgm:spPr/>
    </dgm:pt>
    <dgm:pt modelId="{00BEF00E-F2EA-46F0-B223-D0BEF6B87860}" type="pres">
      <dgm:prSet presAssocID="{B85AB795-5AF7-4886-9D04-9D5C5FCDE556}" presName="horz1" presStyleCnt="0"/>
      <dgm:spPr/>
    </dgm:pt>
    <dgm:pt modelId="{99D4AAF0-4230-4879-9DF1-F3DF19373367}" type="pres">
      <dgm:prSet presAssocID="{B85AB795-5AF7-4886-9D04-9D5C5FCDE556}" presName="tx1" presStyleLbl="revTx" presStyleIdx="4" presStyleCnt="7"/>
      <dgm:spPr/>
    </dgm:pt>
    <dgm:pt modelId="{F77A48A0-0964-479D-831E-139B4F4F6922}" type="pres">
      <dgm:prSet presAssocID="{B85AB795-5AF7-4886-9D04-9D5C5FCDE556}" presName="vert1" presStyleCnt="0"/>
      <dgm:spPr/>
    </dgm:pt>
    <dgm:pt modelId="{9BDA3929-54C4-478C-AE35-713BD84E9DE8}" type="pres">
      <dgm:prSet presAssocID="{F789CC65-B15F-4824-8760-19C0F8E2DF6F}" presName="thickLine" presStyleLbl="alignNode1" presStyleIdx="5" presStyleCnt="7"/>
      <dgm:spPr/>
    </dgm:pt>
    <dgm:pt modelId="{56627FD6-DB0E-4964-9F42-B35E2914017C}" type="pres">
      <dgm:prSet presAssocID="{F789CC65-B15F-4824-8760-19C0F8E2DF6F}" presName="horz1" presStyleCnt="0"/>
      <dgm:spPr/>
    </dgm:pt>
    <dgm:pt modelId="{2DB05260-33BF-4246-9C5B-2175F191E0FE}" type="pres">
      <dgm:prSet presAssocID="{F789CC65-B15F-4824-8760-19C0F8E2DF6F}" presName="tx1" presStyleLbl="revTx" presStyleIdx="5" presStyleCnt="7"/>
      <dgm:spPr/>
    </dgm:pt>
    <dgm:pt modelId="{EAB414B5-D3C4-4203-86EA-CA5A5270B525}" type="pres">
      <dgm:prSet presAssocID="{F789CC65-B15F-4824-8760-19C0F8E2DF6F}" presName="vert1" presStyleCnt="0"/>
      <dgm:spPr/>
    </dgm:pt>
    <dgm:pt modelId="{77A8DD99-2257-4288-A1AE-6E78A37AF41A}" type="pres">
      <dgm:prSet presAssocID="{4B8D859F-1B63-44EA-AA64-4599CAEB2793}" presName="thickLine" presStyleLbl="alignNode1" presStyleIdx="6" presStyleCnt="7"/>
      <dgm:spPr/>
    </dgm:pt>
    <dgm:pt modelId="{5C77F6B2-EB28-4BB3-9316-D7BC32BA27E0}" type="pres">
      <dgm:prSet presAssocID="{4B8D859F-1B63-44EA-AA64-4599CAEB2793}" presName="horz1" presStyleCnt="0"/>
      <dgm:spPr/>
    </dgm:pt>
    <dgm:pt modelId="{A562FE00-8172-41C6-8072-D1697E9757F9}" type="pres">
      <dgm:prSet presAssocID="{4B8D859F-1B63-44EA-AA64-4599CAEB2793}" presName="tx1" presStyleLbl="revTx" presStyleIdx="6" presStyleCnt="7"/>
      <dgm:spPr/>
    </dgm:pt>
    <dgm:pt modelId="{73376033-131E-44F4-8B70-D750585E7E3E}" type="pres">
      <dgm:prSet presAssocID="{4B8D859F-1B63-44EA-AA64-4599CAEB2793}" presName="vert1" presStyleCnt="0"/>
      <dgm:spPr/>
    </dgm:pt>
  </dgm:ptLst>
  <dgm:cxnLst>
    <dgm:cxn modelId="{0A720506-B8E8-46F9-9B32-944AFF097D94}" type="presOf" srcId="{B85AB795-5AF7-4886-9D04-9D5C5FCDE556}" destId="{99D4AAF0-4230-4879-9DF1-F3DF19373367}" srcOrd="0" destOrd="0" presId="urn:microsoft.com/office/officeart/2008/layout/LinedList"/>
    <dgm:cxn modelId="{5B981D1D-A24E-45E6-9419-B2A8F50F763B}" srcId="{C80E1340-556A-43A0-8061-BC48E0D1A055}" destId="{D621E07C-1C9E-41E0-9CEE-F62EA5C37D3A}" srcOrd="2" destOrd="0" parTransId="{D1F3AE14-3B37-4DCD-81A4-8F5BA3F8C815}" sibTransId="{E1BF36D5-3EC7-47AB-A111-E884871BD1E0}"/>
    <dgm:cxn modelId="{C8AA841E-160A-4D24-8740-B8753B22836E}" srcId="{C80E1340-556A-43A0-8061-BC48E0D1A055}" destId="{7F6CD5A9-0962-4731-8C0E-E2ED87A56D67}" srcOrd="1" destOrd="0" parTransId="{AC38602B-087E-4619-9C97-F46148238385}" sibTransId="{21EBDFA2-D102-4720-9536-9BBAA1C80C1F}"/>
    <dgm:cxn modelId="{642AB426-218B-4A02-B95F-6060938485A9}" type="presOf" srcId="{4B8D859F-1B63-44EA-AA64-4599CAEB2793}" destId="{A562FE00-8172-41C6-8072-D1697E9757F9}" srcOrd="0" destOrd="0" presId="urn:microsoft.com/office/officeart/2008/layout/LinedList"/>
    <dgm:cxn modelId="{72047E3B-5D85-4E2E-B932-8C3A37FB6ADE}" type="presOf" srcId="{F789CC65-B15F-4824-8760-19C0F8E2DF6F}" destId="{2DB05260-33BF-4246-9C5B-2175F191E0FE}" srcOrd="0" destOrd="0" presId="urn:microsoft.com/office/officeart/2008/layout/LinedList"/>
    <dgm:cxn modelId="{D40C733D-74E5-403A-9529-BD82D12331F6}" type="presOf" srcId="{3A5EB424-3CD6-4743-B1F6-CBE55CF78031}" destId="{FFA4B339-5906-47FF-BEE7-37AA7286B502}" srcOrd="0" destOrd="0" presId="urn:microsoft.com/office/officeart/2008/layout/LinedList"/>
    <dgm:cxn modelId="{20C85241-2C45-4AFB-BDAF-79711B33D97C}" srcId="{C80E1340-556A-43A0-8061-BC48E0D1A055}" destId="{B85AB795-5AF7-4886-9D04-9D5C5FCDE556}" srcOrd="4" destOrd="0" parTransId="{ABD07F04-A6DB-4B3E-B553-37D83FC14A6D}" sibTransId="{DC15CB09-C010-4205-B071-4E4E0FF1C2A3}"/>
    <dgm:cxn modelId="{7C9F304B-8F3E-49A2-9CCB-930C4A334409}" type="presOf" srcId="{7F6CD5A9-0962-4731-8C0E-E2ED87A56D67}" destId="{DD063504-8DD1-406D-8A87-BD7BE8F28D15}" srcOrd="0" destOrd="0" presId="urn:microsoft.com/office/officeart/2008/layout/LinedList"/>
    <dgm:cxn modelId="{3E175954-3232-435B-B49A-E82581F931BE}" srcId="{C80E1340-556A-43A0-8061-BC48E0D1A055}" destId="{4151DD11-3B73-400C-9A8F-7FAAC87E685B}" srcOrd="0" destOrd="0" parTransId="{67B6EE5E-66AA-457F-A1D0-6549100CF8FC}" sibTransId="{2D720582-112D-44AC-9FC0-639156B53E3B}"/>
    <dgm:cxn modelId="{37539B92-4F3D-492B-A767-E83362653431}" type="presOf" srcId="{C80E1340-556A-43A0-8061-BC48E0D1A055}" destId="{4935AA0D-EA77-42F7-9902-5072BF6776FC}" srcOrd="0" destOrd="0" presId="urn:microsoft.com/office/officeart/2008/layout/LinedList"/>
    <dgm:cxn modelId="{6A56B4B3-5F9E-450A-9423-FD8CCAA4B008}" srcId="{C80E1340-556A-43A0-8061-BC48E0D1A055}" destId="{3A5EB424-3CD6-4743-B1F6-CBE55CF78031}" srcOrd="3" destOrd="0" parTransId="{F8BC6FBC-1270-4F43-B5F0-CEDC2EBFC6E5}" sibTransId="{63FF2D65-0DC2-4FB6-A6EB-943D0BDC19B4}"/>
    <dgm:cxn modelId="{E76A36EE-2EF3-4385-9E28-6CFB4FA50E12}" type="presOf" srcId="{D621E07C-1C9E-41E0-9CEE-F62EA5C37D3A}" destId="{FF8D0059-A4B1-467A-B6D9-B0A781D9EA32}" srcOrd="0" destOrd="0" presId="urn:microsoft.com/office/officeart/2008/layout/LinedList"/>
    <dgm:cxn modelId="{901B30F0-137C-40B4-B051-6955C3A6ED6E}" srcId="{C80E1340-556A-43A0-8061-BC48E0D1A055}" destId="{4B8D859F-1B63-44EA-AA64-4599CAEB2793}" srcOrd="6" destOrd="0" parTransId="{CD5E1CB5-F592-4C0E-B503-94E78A557304}" sibTransId="{8CE4003A-A199-4C6C-9D74-8EBD41B52898}"/>
    <dgm:cxn modelId="{2C041EF3-3030-43C8-B95A-6BDBA54297AC}" type="presOf" srcId="{4151DD11-3B73-400C-9A8F-7FAAC87E685B}" destId="{B4AE4BB2-7056-4008-949D-D6EDDC97CEFB}" srcOrd="0" destOrd="0" presId="urn:microsoft.com/office/officeart/2008/layout/LinedList"/>
    <dgm:cxn modelId="{F4C2ECF6-012E-4C7C-B996-CC2A075EC820}" srcId="{C80E1340-556A-43A0-8061-BC48E0D1A055}" destId="{F789CC65-B15F-4824-8760-19C0F8E2DF6F}" srcOrd="5" destOrd="0" parTransId="{C2DE581A-F5F8-40DB-BE45-DF883BE31D0F}" sibTransId="{82891D1C-8348-4FE9-9A04-DC776B9AF6EE}"/>
    <dgm:cxn modelId="{45E0762E-A10F-468A-88F6-6FC546F4A6C1}" type="presParOf" srcId="{4935AA0D-EA77-42F7-9902-5072BF6776FC}" destId="{77AA6EC5-89EE-4FFB-912D-38CFF52F7B8E}" srcOrd="0" destOrd="0" presId="urn:microsoft.com/office/officeart/2008/layout/LinedList"/>
    <dgm:cxn modelId="{5F33F86B-3F35-4BA9-8116-6F1B0957400B}" type="presParOf" srcId="{4935AA0D-EA77-42F7-9902-5072BF6776FC}" destId="{CC807A7F-34B9-48D6-A059-8180BD153C9E}" srcOrd="1" destOrd="0" presId="urn:microsoft.com/office/officeart/2008/layout/LinedList"/>
    <dgm:cxn modelId="{B5F45813-FEA0-43C9-9E52-C1A0C7764D3D}" type="presParOf" srcId="{CC807A7F-34B9-48D6-A059-8180BD153C9E}" destId="{B4AE4BB2-7056-4008-949D-D6EDDC97CEFB}" srcOrd="0" destOrd="0" presId="urn:microsoft.com/office/officeart/2008/layout/LinedList"/>
    <dgm:cxn modelId="{91925B95-13D5-43BE-AF36-EC6F0DC42D21}" type="presParOf" srcId="{CC807A7F-34B9-48D6-A059-8180BD153C9E}" destId="{74333B1A-553C-4FF1-B924-46202FCFCAEE}" srcOrd="1" destOrd="0" presId="urn:microsoft.com/office/officeart/2008/layout/LinedList"/>
    <dgm:cxn modelId="{CB538895-0B99-4337-8502-6F8E2F13FCB3}" type="presParOf" srcId="{4935AA0D-EA77-42F7-9902-5072BF6776FC}" destId="{9636876E-D981-467A-B6E2-167E02E67A76}" srcOrd="2" destOrd="0" presId="urn:microsoft.com/office/officeart/2008/layout/LinedList"/>
    <dgm:cxn modelId="{0427567F-79BF-4CF7-811B-0C346A2D9B82}" type="presParOf" srcId="{4935AA0D-EA77-42F7-9902-5072BF6776FC}" destId="{0BAD1B32-06B3-4BBA-AD26-8FAF29DEA001}" srcOrd="3" destOrd="0" presId="urn:microsoft.com/office/officeart/2008/layout/LinedList"/>
    <dgm:cxn modelId="{A36FDB46-5CB9-4CEE-9A13-2A88756F91EC}" type="presParOf" srcId="{0BAD1B32-06B3-4BBA-AD26-8FAF29DEA001}" destId="{DD063504-8DD1-406D-8A87-BD7BE8F28D15}" srcOrd="0" destOrd="0" presId="urn:microsoft.com/office/officeart/2008/layout/LinedList"/>
    <dgm:cxn modelId="{E1CB5E10-A124-4DC9-9BD1-88F3BD5FCFC4}" type="presParOf" srcId="{0BAD1B32-06B3-4BBA-AD26-8FAF29DEA001}" destId="{EAC31F9C-278F-4001-861F-3B54D9175FDD}" srcOrd="1" destOrd="0" presId="urn:microsoft.com/office/officeart/2008/layout/LinedList"/>
    <dgm:cxn modelId="{8F7B2AA8-76D4-4374-A97A-904194D004B2}" type="presParOf" srcId="{4935AA0D-EA77-42F7-9902-5072BF6776FC}" destId="{BC66F697-D2F3-4E89-A417-8F62903E5E60}" srcOrd="4" destOrd="0" presId="urn:microsoft.com/office/officeart/2008/layout/LinedList"/>
    <dgm:cxn modelId="{4D91EB61-8D03-48E9-8819-9446910B7EAB}" type="presParOf" srcId="{4935AA0D-EA77-42F7-9902-5072BF6776FC}" destId="{577693BC-5286-4D24-A031-02B8B68952FD}" srcOrd="5" destOrd="0" presId="urn:microsoft.com/office/officeart/2008/layout/LinedList"/>
    <dgm:cxn modelId="{3D650BDE-CE1E-43C2-8141-5FCD30645F90}" type="presParOf" srcId="{577693BC-5286-4D24-A031-02B8B68952FD}" destId="{FF8D0059-A4B1-467A-B6D9-B0A781D9EA32}" srcOrd="0" destOrd="0" presId="urn:microsoft.com/office/officeart/2008/layout/LinedList"/>
    <dgm:cxn modelId="{2BE6A52D-2D92-40D5-ADFE-5C69D289351B}" type="presParOf" srcId="{577693BC-5286-4D24-A031-02B8B68952FD}" destId="{E55DE708-B9BC-4FCC-A3D0-9EAF44E3144B}" srcOrd="1" destOrd="0" presId="urn:microsoft.com/office/officeart/2008/layout/LinedList"/>
    <dgm:cxn modelId="{72D7E5D1-CA51-4117-B8CA-771621F09488}" type="presParOf" srcId="{4935AA0D-EA77-42F7-9902-5072BF6776FC}" destId="{6CDDEADF-A71E-4422-8C9B-FDDE01A44BA6}" srcOrd="6" destOrd="0" presId="urn:microsoft.com/office/officeart/2008/layout/LinedList"/>
    <dgm:cxn modelId="{038B7B83-CA1B-4529-A5BA-0C694F4586FE}" type="presParOf" srcId="{4935AA0D-EA77-42F7-9902-5072BF6776FC}" destId="{2AF61EDF-FDE6-4EB6-90B7-CBC47DC5D6D3}" srcOrd="7" destOrd="0" presId="urn:microsoft.com/office/officeart/2008/layout/LinedList"/>
    <dgm:cxn modelId="{476E7D63-7B6E-4053-9CD2-3D3D3A14010D}" type="presParOf" srcId="{2AF61EDF-FDE6-4EB6-90B7-CBC47DC5D6D3}" destId="{FFA4B339-5906-47FF-BEE7-37AA7286B502}" srcOrd="0" destOrd="0" presId="urn:microsoft.com/office/officeart/2008/layout/LinedList"/>
    <dgm:cxn modelId="{667E0357-BBF7-4445-8EBC-96FA78C6E7DD}" type="presParOf" srcId="{2AF61EDF-FDE6-4EB6-90B7-CBC47DC5D6D3}" destId="{DF8DE77A-FB83-4643-8468-EFEB569ACC72}" srcOrd="1" destOrd="0" presId="urn:microsoft.com/office/officeart/2008/layout/LinedList"/>
    <dgm:cxn modelId="{D31D1323-FB98-489C-80F4-2B9E42FE6F09}" type="presParOf" srcId="{4935AA0D-EA77-42F7-9902-5072BF6776FC}" destId="{79EE0D7B-7ACA-45B6-8520-EC4B6FA9E042}" srcOrd="8" destOrd="0" presId="urn:microsoft.com/office/officeart/2008/layout/LinedList"/>
    <dgm:cxn modelId="{4D409F82-DA93-4456-9526-50456354A30B}" type="presParOf" srcId="{4935AA0D-EA77-42F7-9902-5072BF6776FC}" destId="{00BEF00E-F2EA-46F0-B223-D0BEF6B87860}" srcOrd="9" destOrd="0" presId="urn:microsoft.com/office/officeart/2008/layout/LinedList"/>
    <dgm:cxn modelId="{1CA2AA6D-2423-45EC-AEB4-28FCF64FA9EB}" type="presParOf" srcId="{00BEF00E-F2EA-46F0-B223-D0BEF6B87860}" destId="{99D4AAF0-4230-4879-9DF1-F3DF19373367}" srcOrd="0" destOrd="0" presId="urn:microsoft.com/office/officeart/2008/layout/LinedList"/>
    <dgm:cxn modelId="{BFD4FC35-0719-442E-93F7-6C83676F95FB}" type="presParOf" srcId="{00BEF00E-F2EA-46F0-B223-D0BEF6B87860}" destId="{F77A48A0-0964-479D-831E-139B4F4F6922}" srcOrd="1" destOrd="0" presId="urn:microsoft.com/office/officeart/2008/layout/LinedList"/>
    <dgm:cxn modelId="{F38C86CC-4603-4F81-BE53-DD08087DBA5A}" type="presParOf" srcId="{4935AA0D-EA77-42F7-9902-5072BF6776FC}" destId="{9BDA3929-54C4-478C-AE35-713BD84E9DE8}" srcOrd="10" destOrd="0" presId="urn:microsoft.com/office/officeart/2008/layout/LinedList"/>
    <dgm:cxn modelId="{3D426592-7A44-48A7-BBD1-55DCB18F0BD9}" type="presParOf" srcId="{4935AA0D-EA77-42F7-9902-5072BF6776FC}" destId="{56627FD6-DB0E-4964-9F42-B35E2914017C}" srcOrd="11" destOrd="0" presId="urn:microsoft.com/office/officeart/2008/layout/LinedList"/>
    <dgm:cxn modelId="{886CFB09-57F2-4BE7-A90D-B96C20332D23}" type="presParOf" srcId="{56627FD6-DB0E-4964-9F42-B35E2914017C}" destId="{2DB05260-33BF-4246-9C5B-2175F191E0FE}" srcOrd="0" destOrd="0" presId="urn:microsoft.com/office/officeart/2008/layout/LinedList"/>
    <dgm:cxn modelId="{982DF4F1-2B63-46BA-AE5B-9DDE9AD27D9F}" type="presParOf" srcId="{56627FD6-DB0E-4964-9F42-B35E2914017C}" destId="{EAB414B5-D3C4-4203-86EA-CA5A5270B525}" srcOrd="1" destOrd="0" presId="urn:microsoft.com/office/officeart/2008/layout/LinedList"/>
    <dgm:cxn modelId="{033D803F-9AC8-4742-A165-4674D6C5350E}" type="presParOf" srcId="{4935AA0D-EA77-42F7-9902-5072BF6776FC}" destId="{77A8DD99-2257-4288-A1AE-6E78A37AF41A}" srcOrd="12" destOrd="0" presId="urn:microsoft.com/office/officeart/2008/layout/LinedList"/>
    <dgm:cxn modelId="{F29E65B9-A424-4F33-9415-C3B92042DD69}" type="presParOf" srcId="{4935AA0D-EA77-42F7-9902-5072BF6776FC}" destId="{5C77F6B2-EB28-4BB3-9316-D7BC32BA27E0}" srcOrd="13" destOrd="0" presId="urn:microsoft.com/office/officeart/2008/layout/LinedList"/>
    <dgm:cxn modelId="{97DC4C55-388C-421D-893F-5508B3866245}" type="presParOf" srcId="{5C77F6B2-EB28-4BB3-9316-D7BC32BA27E0}" destId="{A562FE00-8172-41C6-8072-D1697E9757F9}" srcOrd="0" destOrd="0" presId="urn:microsoft.com/office/officeart/2008/layout/LinedList"/>
    <dgm:cxn modelId="{51D0972A-11F8-46A2-BA8B-4687341399D9}" type="presParOf" srcId="{5C77F6B2-EB28-4BB3-9316-D7BC32BA27E0}" destId="{73376033-131E-44F4-8B70-D750585E7E3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Planning</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Marketing</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Design</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Launch</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Strategy</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0" dirty="0">
              <a:solidFill>
                <a:schemeClr val="bg1"/>
              </a:solidFill>
              <a:latin typeface="Tenorite" pitchFamily="2" charset="0"/>
            </a:rPr>
            <a:t>Deploy strategic networks with compelling e-business needs</a:t>
          </a:r>
          <a:endParaRPr lang="en-US" b="1" dirty="0">
            <a:solidFill>
              <a:schemeClr val="bg1"/>
            </a:solidFill>
            <a:latin typeface="Tenorite" pitchFamily="2" charset="0"/>
          </a:endParaRP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Sep 20XX</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Synergize scalable</a:t>
          </a:r>
          <a:br>
            <a:rPr lang="en-US" b="0" dirty="0">
              <a:solidFill>
                <a:schemeClr val="bg1"/>
              </a:solidFill>
              <a:latin typeface="Tenorite" pitchFamily="2" charset="0"/>
            </a:rPr>
          </a:br>
          <a:r>
            <a:rPr lang="en-US" b="0" dirty="0">
              <a:solidFill>
                <a:schemeClr val="bg1"/>
              </a:solidFill>
              <a:latin typeface="Tenorite" pitchFamily="2" charset="0"/>
            </a:rPr>
            <a:t>e-commerce</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Nov 20XX</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Disseminate standardized metrics</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Jan 20XX</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Coordinate e-business applications</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March 20XX</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Foster holistically superior methodologies</a:t>
          </a: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a:solidFill>
                <a:schemeClr val="bg1"/>
              </a:solidFill>
              <a:latin typeface="Tenorite" pitchFamily="2" charset="0"/>
            </a:rPr>
            <a:t>May 20XX</a:t>
          </a: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A6EC5-89EE-4FFB-912D-38CFF52F7B8E}">
      <dsp:nvSpPr>
        <dsp:cNvPr id="0" name=""/>
        <dsp:cNvSpPr/>
      </dsp:nvSpPr>
      <dsp:spPr>
        <a:xfrm>
          <a:off x="0" y="410"/>
          <a:ext cx="977918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AE4BB2-7056-4008-949D-D6EDDC97CEFB}">
      <dsp:nvSpPr>
        <dsp:cNvPr id="0" name=""/>
        <dsp:cNvSpPr/>
      </dsp:nvSpPr>
      <dsp:spPr>
        <a:xfrm>
          <a:off x="0" y="410"/>
          <a:ext cx="9779182" cy="480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nl-NL" sz="2200" kern="1200" dirty="0"/>
            <a:t>Hoe zag onze planning er uit</a:t>
          </a:r>
          <a:endParaRPr lang="en-US" sz="2200" kern="1200" dirty="0"/>
        </a:p>
      </dsp:txBody>
      <dsp:txXfrm>
        <a:off x="0" y="410"/>
        <a:ext cx="9779182" cy="480855"/>
      </dsp:txXfrm>
    </dsp:sp>
    <dsp:sp modelId="{9636876E-D981-467A-B6E2-167E02E67A76}">
      <dsp:nvSpPr>
        <dsp:cNvPr id="0" name=""/>
        <dsp:cNvSpPr/>
      </dsp:nvSpPr>
      <dsp:spPr>
        <a:xfrm>
          <a:off x="0" y="481266"/>
          <a:ext cx="977918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063504-8DD1-406D-8A87-BD7BE8F28D15}">
      <dsp:nvSpPr>
        <dsp:cNvPr id="0" name=""/>
        <dsp:cNvSpPr/>
      </dsp:nvSpPr>
      <dsp:spPr>
        <a:xfrm>
          <a:off x="0" y="481266"/>
          <a:ext cx="9779182" cy="480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nl-NL" sz="2200" kern="1200" dirty="0"/>
            <a:t>Wat hebben we gedaan.</a:t>
          </a:r>
          <a:endParaRPr lang="en-US" sz="2200" kern="1200" dirty="0"/>
        </a:p>
      </dsp:txBody>
      <dsp:txXfrm>
        <a:off x="0" y="481266"/>
        <a:ext cx="9779182" cy="480855"/>
      </dsp:txXfrm>
    </dsp:sp>
    <dsp:sp modelId="{BC66F697-D2F3-4E89-A417-8F62903E5E60}">
      <dsp:nvSpPr>
        <dsp:cNvPr id="0" name=""/>
        <dsp:cNvSpPr/>
      </dsp:nvSpPr>
      <dsp:spPr>
        <a:xfrm>
          <a:off x="0" y="962122"/>
          <a:ext cx="977918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8D0059-A4B1-467A-B6D9-B0A781D9EA32}">
      <dsp:nvSpPr>
        <dsp:cNvPr id="0" name=""/>
        <dsp:cNvSpPr/>
      </dsp:nvSpPr>
      <dsp:spPr>
        <a:xfrm>
          <a:off x="0" y="962122"/>
          <a:ext cx="9779182" cy="480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nl-NL" sz="2200" kern="1200" dirty="0"/>
            <a:t>Project laten zien.</a:t>
          </a:r>
          <a:endParaRPr lang="en-US" sz="2200" kern="1200" dirty="0"/>
        </a:p>
      </dsp:txBody>
      <dsp:txXfrm>
        <a:off x="0" y="962122"/>
        <a:ext cx="9779182" cy="480855"/>
      </dsp:txXfrm>
    </dsp:sp>
    <dsp:sp modelId="{6CDDEADF-A71E-4422-8C9B-FDDE01A44BA6}">
      <dsp:nvSpPr>
        <dsp:cNvPr id="0" name=""/>
        <dsp:cNvSpPr/>
      </dsp:nvSpPr>
      <dsp:spPr>
        <a:xfrm>
          <a:off x="0" y="1442978"/>
          <a:ext cx="977918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A4B339-5906-47FF-BEE7-37AA7286B502}">
      <dsp:nvSpPr>
        <dsp:cNvPr id="0" name=""/>
        <dsp:cNvSpPr/>
      </dsp:nvSpPr>
      <dsp:spPr>
        <a:xfrm>
          <a:off x="0" y="1442978"/>
          <a:ext cx="9779182" cy="480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Wat </a:t>
          </a:r>
          <a:r>
            <a:rPr lang="en-US" sz="2200" kern="1200" dirty="0" err="1"/>
            <a:t>hebben</a:t>
          </a:r>
          <a:r>
            <a:rPr lang="en-US" sz="2200" kern="1200" dirty="0"/>
            <a:t> we </a:t>
          </a:r>
          <a:r>
            <a:rPr lang="en-US" sz="2200" kern="1200" dirty="0" err="1"/>
            <a:t>geleert</a:t>
          </a:r>
          <a:endParaRPr lang="en-US" sz="2200" kern="1200" dirty="0"/>
        </a:p>
      </dsp:txBody>
      <dsp:txXfrm>
        <a:off x="0" y="1442978"/>
        <a:ext cx="9779182" cy="480855"/>
      </dsp:txXfrm>
    </dsp:sp>
    <dsp:sp modelId="{79EE0D7B-7ACA-45B6-8520-EC4B6FA9E042}">
      <dsp:nvSpPr>
        <dsp:cNvPr id="0" name=""/>
        <dsp:cNvSpPr/>
      </dsp:nvSpPr>
      <dsp:spPr>
        <a:xfrm>
          <a:off x="0" y="1923834"/>
          <a:ext cx="977918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D4AAF0-4230-4879-9DF1-F3DF19373367}">
      <dsp:nvSpPr>
        <dsp:cNvPr id="0" name=""/>
        <dsp:cNvSpPr/>
      </dsp:nvSpPr>
      <dsp:spPr>
        <a:xfrm>
          <a:off x="0" y="1923834"/>
          <a:ext cx="9779182" cy="480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nl-NL" sz="2200" kern="1200"/>
            <a:t>Wat ging er goed of fout.</a:t>
          </a:r>
          <a:endParaRPr lang="en-US" sz="2200" kern="1200"/>
        </a:p>
      </dsp:txBody>
      <dsp:txXfrm>
        <a:off x="0" y="1923834"/>
        <a:ext cx="9779182" cy="480855"/>
      </dsp:txXfrm>
    </dsp:sp>
    <dsp:sp modelId="{9BDA3929-54C4-478C-AE35-713BD84E9DE8}">
      <dsp:nvSpPr>
        <dsp:cNvPr id="0" name=""/>
        <dsp:cNvSpPr/>
      </dsp:nvSpPr>
      <dsp:spPr>
        <a:xfrm>
          <a:off x="0" y="2404690"/>
          <a:ext cx="977918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B05260-33BF-4246-9C5B-2175F191E0FE}">
      <dsp:nvSpPr>
        <dsp:cNvPr id="0" name=""/>
        <dsp:cNvSpPr/>
      </dsp:nvSpPr>
      <dsp:spPr>
        <a:xfrm>
          <a:off x="0" y="2404690"/>
          <a:ext cx="9779182" cy="480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nl-NL" sz="2200" kern="1200"/>
            <a:t>Wat kunnen we er aan verbeteren?</a:t>
          </a:r>
          <a:endParaRPr lang="en-US" sz="2200" kern="1200"/>
        </a:p>
      </dsp:txBody>
      <dsp:txXfrm>
        <a:off x="0" y="2404690"/>
        <a:ext cx="9779182" cy="480855"/>
      </dsp:txXfrm>
    </dsp:sp>
    <dsp:sp modelId="{77A8DD99-2257-4288-A1AE-6E78A37AF41A}">
      <dsp:nvSpPr>
        <dsp:cNvPr id="0" name=""/>
        <dsp:cNvSpPr/>
      </dsp:nvSpPr>
      <dsp:spPr>
        <a:xfrm>
          <a:off x="0" y="2885546"/>
          <a:ext cx="977918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62FE00-8172-41C6-8072-D1697E9757F9}">
      <dsp:nvSpPr>
        <dsp:cNvPr id="0" name=""/>
        <dsp:cNvSpPr/>
      </dsp:nvSpPr>
      <dsp:spPr>
        <a:xfrm>
          <a:off x="0" y="2885546"/>
          <a:ext cx="9779182" cy="480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nl-NL" sz="2200" kern="1200" dirty="0"/>
            <a:t>Conclusie</a:t>
          </a:r>
          <a:endParaRPr lang="en-US" sz="2200" kern="1200" dirty="0"/>
        </a:p>
      </dsp:txBody>
      <dsp:txXfrm>
        <a:off x="0" y="2885546"/>
        <a:ext cx="9779182" cy="4808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Planning</a:t>
          </a: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Marketing</a:t>
          </a: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Design</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Strategy</a:t>
          </a: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Launch</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Synergize scalable</a:t>
          </a:r>
          <a:br>
            <a:rPr lang="en-US" sz="1300" b="0" kern="1200" dirty="0">
              <a:solidFill>
                <a:schemeClr val="bg1"/>
              </a:solidFill>
              <a:latin typeface="Tenorite" pitchFamily="2" charset="0"/>
            </a:rPr>
          </a:br>
          <a:r>
            <a:rPr lang="en-US" sz="1300" b="0" kern="1200" dirty="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Disseminate standardized metrics</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Coordinate e-business applications</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Foster holistically superior methodologies</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March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Deploy strategic networks with compelling e-business needs</a:t>
          </a:r>
          <a:endParaRPr lang="en-US" sz="1300" b="1" kern="120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May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6/13/2023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6/13/2023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6/13/2023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6/13/2023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6/13/2023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6/13/2023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9.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066593" y="868362"/>
            <a:ext cx="7096933" cy="2387600"/>
          </a:xfrm>
        </p:spPr>
        <p:txBody>
          <a:bodyPr/>
          <a:lstStyle/>
          <a:p>
            <a:r>
              <a:rPr lang="en-US" dirty="0"/>
              <a:t>Examen </a:t>
            </a:r>
            <a:r>
              <a:rPr lang="en-US" dirty="0" err="1"/>
              <a:t>opdracht</a:t>
            </a:r>
            <a:r>
              <a:rPr lang="en-US" dirty="0"/>
              <a:t>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066593" y="3709243"/>
            <a:ext cx="9500507" cy="806675"/>
          </a:xfrm>
        </p:spPr>
        <p:txBody>
          <a:bodyPr/>
          <a:lstStyle/>
          <a:p>
            <a:r>
              <a:rPr lang="en-US" dirty="0"/>
              <a:t>Tufan, </a:t>
            </a:r>
            <a:r>
              <a:rPr lang="en-US" dirty="0" err="1"/>
              <a:t>Bodi</a:t>
            </a:r>
            <a:r>
              <a:rPr lang="en-US" dirty="0"/>
              <a:t>, </a:t>
            </a:r>
            <a:r>
              <a:rPr lang="en-US" dirty="0" err="1"/>
              <a:t>Youri</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44746852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6/13/2023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Timeline </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4294231098"/>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6/13/2023</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11</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6/13/2023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2828613"/>
          </a:xfrm>
        </p:spPr>
        <p:txBody>
          <a:bodyPr vert="horz" lIns="91440" tIns="45720" rIns="91440" bIns="45720" rtlCol="0" anchor="t">
            <a:normAutofit/>
          </a:bodyPr>
          <a:lstStyle/>
          <a:p>
            <a:r>
              <a:rPr lang="en-US" dirty="0"/>
              <a:t>Pursue scalable customer service through sustainable strategies</a:t>
            </a:r>
          </a:p>
          <a:p>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dirty="0"/>
              <a:t>Cultivate one-to-one customer service with robust ideas</a:t>
            </a:r>
          </a:p>
          <a:p>
            <a:r>
              <a:rPr lang="en-US" dirty="0"/>
              <a:t>Maximize timely deliverables for real-time schemas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6/13/2023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6/13/2023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nchor="b">
            <a:normAutofit/>
          </a:bodyPr>
          <a:lstStyle/>
          <a:p>
            <a:r>
              <a:rPr lang="en-US" dirty="0" err="1"/>
              <a:t>Inhoudsopgaven</a:t>
            </a:r>
            <a:r>
              <a:rPr lang="en-US" dirty="0"/>
              <a:t>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1701018" cy="365125"/>
          </a:xfrm>
        </p:spPr>
        <p:txBody>
          <a:bodyPr anchor="ctr">
            <a:normAutofit/>
          </a:bodyPr>
          <a:lstStyle/>
          <a:p>
            <a:pPr>
              <a:spcAft>
                <a:spcPts val="600"/>
              </a:spcAft>
            </a:pPr>
            <a:fld id="{495D8227-9DE4-4D42-8C1B-E10C828BC634}" type="datetime1">
              <a:rPr lang="en-US" smtClean="0"/>
              <a:pPr>
                <a:spcAft>
                  <a:spcPts val="600"/>
                </a:spcAft>
              </a:pPr>
              <a:t>6/13/2023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4361DF53-AFFF-9775-661D-5F3E5FAB15BC}"/>
              </a:ext>
            </a:extLst>
          </p:cNvPr>
          <p:cNvGraphicFramePr>
            <a:graphicFrameLocks noGrp="1"/>
          </p:cNvGraphicFramePr>
          <p:nvPr>
            <p:ph idx="1"/>
            <p:extLst>
              <p:ext uri="{D42A27DB-BD31-4B8C-83A1-F6EECF244321}">
                <p14:modId xmlns:p14="http://schemas.microsoft.com/office/powerpoint/2010/main" val="1429394350"/>
              </p:ext>
            </p:extLst>
          </p:nvPr>
        </p:nvGraphicFramePr>
        <p:xfrm>
          <a:off x="1167493" y="2087563"/>
          <a:ext cx="9779182" cy="336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Hoe zag </a:t>
            </a:r>
            <a:r>
              <a:rPr lang="en-US" dirty="0" err="1"/>
              <a:t>onze</a:t>
            </a:r>
            <a:r>
              <a:rPr lang="en-US" dirty="0"/>
              <a:t> planning er </a:t>
            </a:r>
            <a:r>
              <a:rPr lang="en-US" dirty="0" err="1"/>
              <a:t>uit</a:t>
            </a:r>
            <a:r>
              <a:rPr lang="en-US" dirty="0"/>
              <a:t>?</a:t>
            </a:r>
          </a:p>
        </p:txBody>
      </p:sp>
      <p:sp>
        <p:nvSpPr>
          <p:cNvPr id="11" name="Content Placeholder 2">
            <a:extLst>
              <a:ext uri="{FF2B5EF4-FFF2-40B4-BE49-F238E27FC236}">
                <a16:creationId xmlns:a16="http://schemas.microsoft.com/office/drawing/2014/main" id="{6E8FC49C-A954-6E47-A167-E28AB31B5782}"/>
              </a:ext>
            </a:extLst>
          </p:cNvPr>
          <p:cNvSpPr>
            <a:spLocks noGrp="1"/>
          </p:cNvSpPr>
          <p:nvPr>
            <p:ph type="body" idx="1"/>
          </p:nvPr>
        </p:nvSpPr>
        <p:spPr>
          <a:xfrm>
            <a:off x="1167492" y="2653167"/>
            <a:ext cx="9779183" cy="3436483"/>
          </a:xfrm>
        </p:spPr>
        <p:txBody>
          <a:bodyPr>
            <a:normAutofit/>
          </a:bodyPr>
          <a:lstStyle/>
          <a:p>
            <a:pPr marL="342900" indent="-342900">
              <a:buFont typeface="Arial" panose="020B0604020202020204" pitchFamily="34" charset="0"/>
              <a:buChar char="•"/>
            </a:pPr>
            <a:r>
              <a:rPr lang="nl-NL" dirty="0"/>
              <a:t>Gedachtes voor ons programma</a:t>
            </a:r>
          </a:p>
          <a:p>
            <a:pPr marL="342900" indent="-342900">
              <a:buFont typeface="Arial" panose="020B0604020202020204" pitchFamily="34" charset="0"/>
              <a:buChar char="•"/>
            </a:pPr>
            <a:r>
              <a:rPr lang="nl-NL" dirty="0"/>
              <a:t>opnieuw beginnen</a:t>
            </a:r>
          </a:p>
          <a:p>
            <a:pPr marL="342900" indent="-342900">
              <a:buFont typeface="Arial" panose="020B0604020202020204" pitchFamily="34" charset="0"/>
              <a:buChar char="•"/>
            </a:pPr>
            <a:r>
              <a:rPr lang="nl-NL" dirty="0"/>
              <a:t>Taken verdelen</a:t>
            </a:r>
          </a:p>
          <a:p>
            <a:endParaRPr lang="nl-NL" dirty="0"/>
          </a:p>
          <a:p>
            <a:pPr marL="342900" indent="-342900">
              <a:buFont typeface="Arial" panose="020B0604020202020204" pitchFamily="34" charset="0"/>
              <a:buChar char="•"/>
            </a:pPr>
            <a:endParaRPr lang="nl-NL" dirty="0"/>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nchor="ctr">
            <a:normAutofit/>
          </a:bodyPr>
          <a:lstStyle/>
          <a:p>
            <a:pPr>
              <a:spcAft>
                <a:spcPts val="600"/>
              </a:spcAft>
            </a:pPr>
            <a:fld id="{E1707CF3-9BC4-A745-ACDA-A73543D800FE}" type="datetime1">
              <a:rPr lang="en-US" smtClean="0"/>
              <a:pPr>
                <a:spcAft>
                  <a:spcPts val="600"/>
                </a:spcAft>
              </a:pPr>
              <a:t>6/13/2023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842374" y="1865427"/>
            <a:ext cx="6245912" cy="2387600"/>
          </a:xfrm>
        </p:spPr>
        <p:txBody>
          <a:bodyPr/>
          <a:lstStyle/>
          <a:p>
            <a:r>
              <a:rPr lang="en-US" sz="6600" dirty="0"/>
              <a:t>Wat </a:t>
            </a:r>
            <a:r>
              <a:rPr lang="en-US" sz="6600" dirty="0" err="1"/>
              <a:t>hebben</a:t>
            </a:r>
            <a:r>
              <a:rPr lang="en-US" sz="6600" dirty="0"/>
              <a:t> we </a:t>
            </a:r>
            <a:r>
              <a:rPr lang="en-US" sz="6600" dirty="0" err="1"/>
              <a:t>gedaan</a:t>
            </a:r>
            <a:r>
              <a:rPr lang="en-US" sz="6600" dirty="0"/>
              <a:t>?</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Quarterly performance</a:t>
            </a:r>
          </a:p>
        </p:txBody>
      </p:sp>
      <p:graphicFrame>
        <p:nvGraphicFramePr>
          <p:cNvPr id="6" name="Content Placeholder 5" descr="Chart">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1484250899"/>
              </p:ext>
            </p:extLst>
          </p:nvPr>
        </p:nvGraphicFramePr>
        <p:xfrm>
          <a:off x="1258176" y="2360884"/>
          <a:ext cx="4765635" cy="27017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5" descr="Chart">
            <a:extLst>
              <a:ext uri="{FF2B5EF4-FFF2-40B4-BE49-F238E27FC236}">
                <a16:creationId xmlns:a16="http://schemas.microsoft.com/office/drawing/2014/main" id="{5A839DA0-FCCD-084E-87E3-CCD098AB7F71}"/>
              </a:ext>
            </a:extLst>
          </p:cNvPr>
          <p:cNvGraphicFramePr>
            <a:graphicFrameLocks/>
          </p:cNvGraphicFramePr>
          <p:nvPr>
            <p:extLst>
              <p:ext uri="{D42A27DB-BD31-4B8C-83A1-F6EECF244321}">
                <p14:modId xmlns:p14="http://schemas.microsoft.com/office/powerpoint/2010/main" val="669982935"/>
              </p:ext>
            </p:extLst>
          </p:nvPr>
        </p:nvGraphicFramePr>
        <p:xfrm>
          <a:off x="6697091" y="2360884"/>
          <a:ext cx="4765635" cy="2701770"/>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6/13/2023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22226446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a:endParaRPr lang="en-US"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Supply chain</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a:r>
                        <a:rPr lang="en-US" sz="1400" dirty="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a:r>
                        <a:rPr lang="en-US" sz="1400" dirty="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a:r>
                        <a:rPr lang="en-US" sz="1400" dirty="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a:r>
                        <a:rPr lang="en-US" sz="1400" dirty="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6/13/2023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6/13/2023</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Takuma Hayashi</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Mirjam Nilsson</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Flora Berggren</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Rajesh Santoshi</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VP Marketing</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6/13/2023</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a:lstStyle/>
          <a:p>
            <a:r>
              <a:rPr lang="en-US" dirty="0"/>
              <a:t>The full team</a:t>
            </a:r>
          </a:p>
        </p:txBody>
      </p:sp>
      <p:pic>
        <p:nvPicPr>
          <p:cNvPr id="61" name="Picture Placeholder 21" descr="Team member headshot">
            <a:extLst>
              <a:ext uri="{FF2B5EF4-FFF2-40B4-BE49-F238E27FC236}">
                <a16:creationId xmlns:a16="http://schemas.microsoft.com/office/drawing/2014/main" id="{E64AEA23-99EE-8546-A59A-590923ADA6C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068734"/>
            <a:ext cx="904987" cy="905641"/>
          </a:xfrm>
        </p:spPr>
      </p:pic>
      <p:sp>
        <p:nvSpPr>
          <p:cNvPr id="7" name="Text Placeholder 6">
            <a:extLst>
              <a:ext uri="{FF2B5EF4-FFF2-40B4-BE49-F238E27FC236}">
                <a16:creationId xmlns:a16="http://schemas.microsoft.com/office/drawing/2014/main" id="{ACC180CB-0C9D-0441-A2D3-F4EDC5DB9741}"/>
              </a:ext>
            </a:extLst>
          </p:cNvPr>
          <p:cNvSpPr>
            <a:spLocks noGrp="1"/>
          </p:cNvSpPr>
          <p:nvPr>
            <p:ph type="body" sz="quarter" idx="17"/>
          </p:nvPr>
        </p:nvSpPr>
        <p:spPr>
          <a:xfrm>
            <a:off x="750430" y="2994545"/>
            <a:ext cx="2281237" cy="347662"/>
          </a:xfrm>
        </p:spPr>
        <p:txBody>
          <a:bodyPr/>
          <a:lstStyle/>
          <a:p>
            <a:r>
              <a:rPr lang="en-US" dirty="0"/>
              <a:t>Takuma Hayashi</a:t>
            </a:r>
          </a:p>
        </p:txBody>
      </p:sp>
      <p:sp>
        <p:nvSpPr>
          <p:cNvPr id="8" name="Text Placeholder 7">
            <a:extLst>
              <a:ext uri="{FF2B5EF4-FFF2-40B4-BE49-F238E27FC236}">
                <a16:creationId xmlns:a16="http://schemas.microsoft.com/office/drawing/2014/main" id="{44627161-B78C-7646-8E85-99BD47FE64E0}"/>
              </a:ext>
            </a:extLst>
          </p:cNvPr>
          <p:cNvSpPr>
            <a:spLocks noGrp="1"/>
          </p:cNvSpPr>
          <p:nvPr>
            <p:ph type="body" sz="quarter" idx="18"/>
          </p:nvPr>
        </p:nvSpPr>
        <p:spPr>
          <a:xfrm>
            <a:off x="750429" y="3379791"/>
            <a:ext cx="2281237" cy="347662"/>
          </a:xfrm>
        </p:spPr>
        <p:txBody>
          <a:bodyPr/>
          <a:lstStyle/>
          <a:p>
            <a:r>
              <a:rPr lang="en-US" dirty="0"/>
              <a:t>President</a:t>
            </a:r>
          </a:p>
        </p:txBody>
      </p:sp>
      <p:pic>
        <p:nvPicPr>
          <p:cNvPr id="62" name="Picture Placeholder 50" descr="Team member headshot">
            <a:extLst>
              <a:ext uri="{FF2B5EF4-FFF2-40B4-BE49-F238E27FC236}">
                <a16:creationId xmlns:a16="http://schemas.microsoft.com/office/drawing/2014/main" id="{C17F05A5-CE13-1545-943B-E3644258662F}"/>
              </a:ext>
            </a:extLst>
          </p:cNvPr>
          <p:cNvPicPr>
            <a:picLocks noGrp="1" noChangeAspect="1"/>
          </p:cNvPicPr>
          <p:nvPr>
            <p:ph type="pic" sz="quarter" idx="28"/>
          </p:nvPr>
        </p:nvPicPr>
        <p:blipFill rotWithShape="1">
          <a:blip r:embed="rId3">
            <a:extLst>
              <a:ext uri="{28A0092B-C50C-407E-A947-70E740481C1C}">
                <a14:useLocalDpi xmlns:a14="http://schemas.microsoft.com/office/drawing/2010/main" val="0"/>
              </a:ext>
            </a:extLst>
          </a:blip>
          <a:srcRect/>
          <a:stretch/>
        </p:blipFill>
        <p:spPr>
          <a:xfrm>
            <a:off x="3549397" y="2068734"/>
            <a:ext cx="904987" cy="905641"/>
          </a:xfrm>
        </p:spPr>
      </p:pic>
      <p:sp>
        <p:nvSpPr>
          <p:cNvPr id="12" name="Text Placeholder 11">
            <a:extLst>
              <a:ext uri="{FF2B5EF4-FFF2-40B4-BE49-F238E27FC236}">
                <a16:creationId xmlns:a16="http://schemas.microsoft.com/office/drawing/2014/main" id="{E88BDBE3-DBB3-9040-95AC-86789B700450}"/>
              </a:ext>
            </a:extLst>
          </p:cNvPr>
          <p:cNvSpPr>
            <a:spLocks noGrp="1"/>
          </p:cNvSpPr>
          <p:nvPr>
            <p:ph type="body" sz="quarter" idx="29"/>
          </p:nvPr>
        </p:nvSpPr>
        <p:spPr>
          <a:xfrm>
            <a:off x="3549398" y="2994545"/>
            <a:ext cx="2281237" cy="347662"/>
          </a:xfrm>
        </p:spPr>
        <p:txBody>
          <a:bodyPr/>
          <a:lstStyle/>
          <a:p>
            <a:r>
              <a:rPr lang="en-US" dirty="0"/>
              <a:t>Mirjam Nilsson</a:t>
            </a:r>
          </a:p>
        </p:txBody>
      </p:sp>
      <p:sp>
        <p:nvSpPr>
          <p:cNvPr id="13" name="Text Placeholder 12">
            <a:extLst>
              <a:ext uri="{FF2B5EF4-FFF2-40B4-BE49-F238E27FC236}">
                <a16:creationId xmlns:a16="http://schemas.microsoft.com/office/drawing/2014/main" id="{D0969AD2-8004-9B40-90B0-0EBD95268B5A}"/>
              </a:ext>
            </a:extLst>
          </p:cNvPr>
          <p:cNvSpPr>
            <a:spLocks noGrp="1"/>
          </p:cNvSpPr>
          <p:nvPr>
            <p:ph type="body" sz="quarter" idx="30"/>
          </p:nvPr>
        </p:nvSpPr>
        <p:spPr>
          <a:xfrm>
            <a:off x="3549397" y="3379791"/>
            <a:ext cx="2281237" cy="347662"/>
          </a:xfrm>
        </p:spPr>
        <p:txBody>
          <a:bodyPr/>
          <a:lstStyle/>
          <a:p>
            <a:r>
              <a:rPr lang="en-US" dirty="0"/>
              <a:t>Chief Executive Officer</a:t>
            </a:r>
          </a:p>
        </p:txBody>
      </p:sp>
      <p:pic>
        <p:nvPicPr>
          <p:cNvPr id="63" name="Picture Placeholder 17" descr="Team member headshot">
            <a:extLst>
              <a:ext uri="{FF2B5EF4-FFF2-40B4-BE49-F238E27FC236}">
                <a16:creationId xmlns:a16="http://schemas.microsoft.com/office/drawing/2014/main" id="{F3C0B2AF-2268-AE4E-BACC-9FF64E86564C}"/>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a:xfrm>
            <a:off x="6348367" y="2068734"/>
            <a:ext cx="904987" cy="905641"/>
          </a:xfrm>
        </p:spPr>
      </p:pic>
      <p:sp>
        <p:nvSpPr>
          <p:cNvPr id="15" name="Text Placeholder 14">
            <a:extLst>
              <a:ext uri="{FF2B5EF4-FFF2-40B4-BE49-F238E27FC236}">
                <a16:creationId xmlns:a16="http://schemas.microsoft.com/office/drawing/2014/main" id="{02C30DA5-B4D3-C343-8FEC-D62948BDA920}"/>
              </a:ext>
            </a:extLst>
          </p:cNvPr>
          <p:cNvSpPr>
            <a:spLocks noGrp="1"/>
          </p:cNvSpPr>
          <p:nvPr>
            <p:ph type="body" sz="quarter" idx="32"/>
          </p:nvPr>
        </p:nvSpPr>
        <p:spPr>
          <a:xfrm>
            <a:off x="6348368" y="2994545"/>
            <a:ext cx="2281237" cy="347662"/>
          </a:xfrm>
        </p:spPr>
        <p:txBody>
          <a:bodyPr/>
          <a:lstStyle/>
          <a:p>
            <a:r>
              <a:rPr lang="en-US" dirty="0"/>
              <a:t>Flora Berggren</a:t>
            </a:r>
          </a:p>
        </p:txBody>
      </p:sp>
      <p:sp>
        <p:nvSpPr>
          <p:cNvPr id="16" name="Text Placehold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7" y="3379791"/>
            <a:ext cx="2281237" cy="347662"/>
          </a:xfrm>
        </p:spPr>
        <p:txBody>
          <a:bodyPr/>
          <a:lstStyle/>
          <a:p>
            <a:r>
              <a:rPr lang="en-US" dirty="0"/>
              <a:t>Chief Operations Manager</a:t>
            </a:r>
          </a:p>
        </p:txBody>
      </p:sp>
      <p:pic>
        <p:nvPicPr>
          <p:cNvPr id="64" name="Picture Placeholder 19" descr="Team member headshot">
            <a:extLst>
              <a:ext uri="{FF2B5EF4-FFF2-40B4-BE49-F238E27FC236}">
                <a16:creationId xmlns:a16="http://schemas.microsoft.com/office/drawing/2014/main" id="{F2FCDCCE-6383-4047-9485-41AA1E24E8E2}"/>
              </a:ext>
            </a:extLst>
          </p:cNvPr>
          <p:cNvPicPr>
            <a:picLocks noGrp="1" noChangeAspect="1"/>
          </p:cNvPicPr>
          <p:nvPr>
            <p:ph type="pic" sz="quarter" idx="34"/>
          </p:nvPr>
        </p:nvPicPr>
        <p:blipFill rotWithShape="1">
          <a:blip r:embed="rId5">
            <a:extLst>
              <a:ext uri="{28A0092B-C50C-407E-A947-70E740481C1C}">
                <a14:useLocalDpi xmlns:a14="http://schemas.microsoft.com/office/drawing/2010/main" val="0"/>
              </a:ext>
            </a:extLst>
          </a:blip>
          <a:srcRect/>
          <a:stretch/>
        </p:blipFill>
        <p:spPr>
          <a:xfrm>
            <a:off x="9147335" y="2068734"/>
            <a:ext cx="904987" cy="905641"/>
          </a:xfrm>
        </p:spPr>
      </p:pic>
      <p:sp>
        <p:nvSpPr>
          <p:cNvPr id="18" name="Text Placeholder 17">
            <a:extLst>
              <a:ext uri="{FF2B5EF4-FFF2-40B4-BE49-F238E27FC236}">
                <a16:creationId xmlns:a16="http://schemas.microsoft.com/office/drawing/2014/main" id="{7C503641-A7D5-AD48-A486-CD57C1620326}"/>
              </a:ext>
            </a:extLst>
          </p:cNvPr>
          <p:cNvSpPr>
            <a:spLocks noGrp="1"/>
          </p:cNvSpPr>
          <p:nvPr>
            <p:ph type="body" sz="quarter" idx="35"/>
          </p:nvPr>
        </p:nvSpPr>
        <p:spPr>
          <a:xfrm>
            <a:off x="9147336" y="2994545"/>
            <a:ext cx="2281237" cy="347662"/>
          </a:xfrm>
        </p:spPr>
        <p:txBody>
          <a:bodyPr/>
          <a:lstStyle/>
          <a:p>
            <a:r>
              <a:rPr lang="en-US" dirty="0"/>
              <a:t>Rajesh Santoshi</a:t>
            </a:r>
          </a:p>
        </p:txBody>
      </p:sp>
      <p:sp>
        <p:nvSpPr>
          <p:cNvPr id="19" name="Text Placehold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a:lstStyle/>
          <a:p>
            <a:r>
              <a:rPr lang="en-US" dirty="0"/>
              <a:t>VP Marketing</a:t>
            </a:r>
          </a:p>
        </p:txBody>
      </p:sp>
      <p:pic>
        <p:nvPicPr>
          <p:cNvPr id="65" name="Picture Placeholder 15" descr="Team member headshot">
            <a:extLst>
              <a:ext uri="{FF2B5EF4-FFF2-40B4-BE49-F238E27FC236}">
                <a16:creationId xmlns:a16="http://schemas.microsoft.com/office/drawing/2014/main" id="{1A89579F-2EA4-E049-9B78-D2237993CDAB}"/>
              </a:ext>
            </a:extLst>
          </p:cNvPr>
          <p:cNvPicPr>
            <a:picLocks noGrp="1" noChangeAspect="1"/>
          </p:cNvPicPr>
          <p:nvPr>
            <p:ph type="pic" sz="quarter" idx="37"/>
          </p:nvPr>
        </p:nvPicPr>
        <p:blipFill rotWithShape="1">
          <a:blip r:embed="rId6">
            <a:extLst>
              <a:ext uri="{28A0092B-C50C-407E-A947-70E740481C1C}">
                <a14:useLocalDpi xmlns:a14="http://schemas.microsoft.com/office/drawing/2010/main" val="0"/>
              </a:ext>
            </a:extLst>
          </a:blip>
          <a:srcRect/>
          <a:stretch/>
        </p:blipFill>
        <p:spPr>
          <a:xfrm>
            <a:off x="750429" y="4118551"/>
            <a:ext cx="904987" cy="905641"/>
          </a:xfrm>
        </p:spPr>
      </p:pic>
      <p:sp>
        <p:nvSpPr>
          <p:cNvPr id="21" name="Text Placeholder 20">
            <a:extLst>
              <a:ext uri="{FF2B5EF4-FFF2-40B4-BE49-F238E27FC236}">
                <a16:creationId xmlns:a16="http://schemas.microsoft.com/office/drawing/2014/main" id="{F8C89E42-8364-1040-9DF6-7305561F98D7}"/>
              </a:ext>
            </a:extLst>
          </p:cNvPr>
          <p:cNvSpPr>
            <a:spLocks noGrp="1"/>
          </p:cNvSpPr>
          <p:nvPr>
            <p:ph type="body" sz="quarter" idx="38"/>
          </p:nvPr>
        </p:nvSpPr>
        <p:spPr>
          <a:xfrm>
            <a:off x="750430" y="5044362"/>
            <a:ext cx="2281237" cy="347662"/>
          </a:xfrm>
        </p:spPr>
        <p:txBody>
          <a:bodyPr/>
          <a:lstStyle/>
          <a:p>
            <a:r>
              <a:rPr lang="en-US" dirty="0"/>
              <a:t>Graham Barnes</a:t>
            </a:r>
          </a:p>
        </p:txBody>
      </p:sp>
      <p:sp>
        <p:nvSpPr>
          <p:cNvPr id="22" name="Text Placeholder 21">
            <a:extLst>
              <a:ext uri="{FF2B5EF4-FFF2-40B4-BE49-F238E27FC236}">
                <a16:creationId xmlns:a16="http://schemas.microsoft.com/office/drawing/2014/main" id="{B05EDAD8-33DD-0B49-9FA0-360E67ED9B6A}"/>
              </a:ext>
            </a:extLst>
          </p:cNvPr>
          <p:cNvSpPr>
            <a:spLocks noGrp="1"/>
          </p:cNvSpPr>
          <p:nvPr>
            <p:ph type="body" sz="quarter" idx="39"/>
          </p:nvPr>
        </p:nvSpPr>
        <p:spPr>
          <a:xfrm>
            <a:off x="750429" y="5429608"/>
            <a:ext cx="2281237" cy="347662"/>
          </a:xfrm>
        </p:spPr>
        <p:txBody>
          <a:bodyPr/>
          <a:lstStyle/>
          <a:p>
            <a:r>
              <a:rPr lang="en-US" dirty="0"/>
              <a:t>VP Product</a:t>
            </a:r>
          </a:p>
        </p:txBody>
      </p:sp>
      <p:pic>
        <p:nvPicPr>
          <p:cNvPr id="66" name="Picture Placeholder 48" descr="Team member headshot">
            <a:extLst>
              <a:ext uri="{FF2B5EF4-FFF2-40B4-BE49-F238E27FC236}">
                <a16:creationId xmlns:a16="http://schemas.microsoft.com/office/drawing/2014/main" id="{4E145096-B7BF-9C4C-97FA-308F61FE406A}"/>
              </a:ext>
            </a:extLst>
          </p:cNvPr>
          <p:cNvPicPr>
            <a:picLocks noGrp="1" noChangeAspect="1"/>
          </p:cNvPicPr>
          <p:nvPr>
            <p:ph type="pic" sz="quarter" idx="40"/>
          </p:nvPr>
        </p:nvPicPr>
        <p:blipFill rotWithShape="1">
          <a:blip r:embed="rId7">
            <a:extLst>
              <a:ext uri="{28A0092B-C50C-407E-A947-70E740481C1C}">
                <a14:useLocalDpi xmlns:a14="http://schemas.microsoft.com/office/drawing/2010/main" val="0"/>
              </a:ext>
            </a:extLst>
          </a:blip>
          <a:srcRect/>
          <a:stretch/>
        </p:blipFill>
        <p:spPr>
          <a:xfrm>
            <a:off x="3549397" y="4118551"/>
            <a:ext cx="904987" cy="905641"/>
          </a:xfrm>
        </p:spPr>
      </p:pic>
      <p:sp>
        <p:nvSpPr>
          <p:cNvPr id="24" name="Text Placeholder 23">
            <a:extLst>
              <a:ext uri="{FF2B5EF4-FFF2-40B4-BE49-F238E27FC236}">
                <a16:creationId xmlns:a16="http://schemas.microsoft.com/office/drawing/2014/main" id="{9B1711A4-C7D5-8D4D-82CD-4FBE8CC7FFE7}"/>
              </a:ext>
            </a:extLst>
          </p:cNvPr>
          <p:cNvSpPr>
            <a:spLocks noGrp="1"/>
          </p:cNvSpPr>
          <p:nvPr>
            <p:ph type="body" sz="quarter" idx="41"/>
          </p:nvPr>
        </p:nvSpPr>
        <p:spPr>
          <a:xfrm>
            <a:off x="3549398" y="5044362"/>
            <a:ext cx="2281237" cy="347662"/>
          </a:xfrm>
        </p:spPr>
        <p:txBody>
          <a:bodyPr/>
          <a:lstStyle/>
          <a:p>
            <a:r>
              <a:rPr lang="en-US" dirty="0"/>
              <a:t>Rowan Murphy</a:t>
            </a:r>
          </a:p>
        </p:txBody>
      </p:sp>
      <p:sp>
        <p:nvSpPr>
          <p:cNvPr id="25" name="Text Placeholder 24">
            <a:extLst>
              <a:ext uri="{FF2B5EF4-FFF2-40B4-BE49-F238E27FC236}">
                <a16:creationId xmlns:a16="http://schemas.microsoft.com/office/drawing/2014/main" id="{1D585144-668F-6141-B4A4-98C6E14ACA71}"/>
              </a:ext>
            </a:extLst>
          </p:cNvPr>
          <p:cNvSpPr>
            <a:spLocks noGrp="1"/>
          </p:cNvSpPr>
          <p:nvPr>
            <p:ph type="body" sz="quarter" idx="42"/>
          </p:nvPr>
        </p:nvSpPr>
        <p:spPr>
          <a:xfrm>
            <a:off x="3549397" y="5429608"/>
            <a:ext cx="2281237" cy="347662"/>
          </a:xfrm>
        </p:spPr>
        <p:txBody>
          <a:bodyPr/>
          <a:lstStyle/>
          <a:p>
            <a:r>
              <a:rPr lang="en-US" dirty="0"/>
              <a:t>SEO Strategist</a:t>
            </a:r>
          </a:p>
        </p:txBody>
      </p:sp>
      <p:pic>
        <p:nvPicPr>
          <p:cNvPr id="67" name="Picture Placeholder 52" descr="Team member headshot">
            <a:extLst>
              <a:ext uri="{FF2B5EF4-FFF2-40B4-BE49-F238E27FC236}">
                <a16:creationId xmlns:a16="http://schemas.microsoft.com/office/drawing/2014/main" id="{25B94F1A-D947-AF4E-BC9D-9B02C4E4EB30}"/>
              </a:ext>
            </a:extLst>
          </p:cNvPr>
          <p:cNvPicPr>
            <a:picLocks noGrp="1" noChangeAspect="1"/>
          </p:cNvPicPr>
          <p:nvPr>
            <p:ph type="pic" sz="quarter" idx="43"/>
          </p:nvPr>
        </p:nvPicPr>
        <p:blipFill rotWithShape="1">
          <a:blip r:embed="rId8">
            <a:extLst>
              <a:ext uri="{28A0092B-C50C-407E-A947-70E740481C1C}">
                <a14:useLocalDpi xmlns:a14="http://schemas.microsoft.com/office/drawing/2010/main" val="0"/>
              </a:ext>
            </a:extLst>
          </a:blip>
          <a:srcRect/>
          <a:stretch/>
        </p:blipFill>
        <p:spPr>
          <a:xfrm>
            <a:off x="6348367" y="4118551"/>
            <a:ext cx="904987" cy="905641"/>
          </a:xfrm>
        </p:spPr>
      </p:pic>
      <p:sp>
        <p:nvSpPr>
          <p:cNvPr id="27" name="Text Placeholder 26">
            <a:extLst>
              <a:ext uri="{FF2B5EF4-FFF2-40B4-BE49-F238E27FC236}">
                <a16:creationId xmlns:a16="http://schemas.microsoft.com/office/drawing/2014/main" id="{C63E461E-3AFB-0843-B481-D906526D48B2}"/>
              </a:ext>
            </a:extLst>
          </p:cNvPr>
          <p:cNvSpPr>
            <a:spLocks noGrp="1"/>
          </p:cNvSpPr>
          <p:nvPr>
            <p:ph type="body" sz="quarter" idx="44"/>
          </p:nvPr>
        </p:nvSpPr>
        <p:spPr>
          <a:xfrm>
            <a:off x="6348368" y="5044362"/>
            <a:ext cx="2281237" cy="347662"/>
          </a:xfrm>
        </p:spPr>
        <p:txBody>
          <a:bodyPr/>
          <a:lstStyle/>
          <a:p>
            <a:r>
              <a:rPr lang="en-US" dirty="0"/>
              <a:t>Elizabeth Moore</a:t>
            </a:r>
          </a:p>
        </p:txBody>
      </p:sp>
      <p:sp>
        <p:nvSpPr>
          <p:cNvPr id="28" name="Text Placeholder 27">
            <a:extLst>
              <a:ext uri="{FF2B5EF4-FFF2-40B4-BE49-F238E27FC236}">
                <a16:creationId xmlns:a16="http://schemas.microsoft.com/office/drawing/2014/main" id="{83F586E4-67FA-B94C-AF67-F2E5E6E54157}"/>
              </a:ext>
            </a:extLst>
          </p:cNvPr>
          <p:cNvSpPr>
            <a:spLocks noGrp="1"/>
          </p:cNvSpPr>
          <p:nvPr>
            <p:ph type="body" sz="quarter" idx="45"/>
          </p:nvPr>
        </p:nvSpPr>
        <p:spPr>
          <a:xfrm>
            <a:off x="6348367" y="5429608"/>
            <a:ext cx="2281237" cy="347662"/>
          </a:xfrm>
        </p:spPr>
        <p:txBody>
          <a:bodyPr/>
          <a:lstStyle/>
          <a:p>
            <a:r>
              <a:rPr lang="en-US" dirty="0"/>
              <a:t>Product Designer</a:t>
            </a:r>
          </a:p>
        </p:txBody>
      </p:sp>
      <p:pic>
        <p:nvPicPr>
          <p:cNvPr id="68" name="Picture Placeholder 54" descr="Team member headshot">
            <a:extLst>
              <a:ext uri="{FF2B5EF4-FFF2-40B4-BE49-F238E27FC236}">
                <a16:creationId xmlns:a16="http://schemas.microsoft.com/office/drawing/2014/main" id="{7E3F00C5-0B4F-FE4F-9561-1EB505B31873}"/>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a:stretch/>
        </p:blipFill>
        <p:spPr>
          <a:xfrm>
            <a:off x="9147335" y="4118551"/>
            <a:ext cx="904987" cy="905641"/>
          </a:xfrm>
        </p:spPr>
      </p:pic>
      <p:sp>
        <p:nvSpPr>
          <p:cNvPr id="36" name="Text Placeholder 35">
            <a:extLst>
              <a:ext uri="{FF2B5EF4-FFF2-40B4-BE49-F238E27FC236}">
                <a16:creationId xmlns:a16="http://schemas.microsoft.com/office/drawing/2014/main" id="{875B85E2-950C-CB45-A7F7-DE257EA20BB3}"/>
              </a:ext>
            </a:extLst>
          </p:cNvPr>
          <p:cNvSpPr>
            <a:spLocks noGrp="1"/>
          </p:cNvSpPr>
          <p:nvPr>
            <p:ph type="body" sz="quarter" idx="47"/>
          </p:nvPr>
        </p:nvSpPr>
        <p:spPr>
          <a:xfrm>
            <a:off x="9147336" y="5044362"/>
            <a:ext cx="2281237" cy="347662"/>
          </a:xfrm>
        </p:spPr>
        <p:txBody>
          <a:bodyPr/>
          <a:lstStyle/>
          <a:p>
            <a:r>
              <a:rPr lang="en-US" dirty="0"/>
              <a:t>Robin Kline</a:t>
            </a:r>
          </a:p>
        </p:txBody>
      </p:sp>
      <p:sp>
        <p:nvSpPr>
          <p:cNvPr id="37" name="Text Placeholder 36">
            <a:extLst>
              <a:ext uri="{FF2B5EF4-FFF2-40B4-BE49-F238E27FC236}">
                <a16:creationId xmlns:a16="http://schemas.microsoft.com/office/drawing/2014/main" id="{FC8EFF8B-CC40-9646-AAFC-092814DA02AD}"/>
              </a:ext>
            </a:extLst>
          </p:cNvPr>
          <p:cNvSpPr>
            <a:spLocks noGrp="1"/>
          </p:cNvSpPr>
          <p:nvPr>
            <p:ph type="body" sz="quarter" idx="48"/>
          </p:nvPr>
        </p:nvSpPr>
        <p:spPr>
          <a:xfrm>
            <a:off x="9147335" y="5429608"/>
            <a:ext cx="2281237" cy="347662"/>
          </a:xfrm>
        </p:spPr>
        <p:txBody>
          <a:bodyPr/>
          <a:lstStyle/>
          <a:p>
            <a:r>
              <a:rPr lang="en-US" dirty="0"/>
              <a:t>Content Developer</a:t>
            </a:r>
          </a:p>
        </p:txBody>
      </p:sp>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6/13/2023</a:t>
            </a:fld>
            <a:endParaRPr lang="en-US" dirty="0"/>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339626675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{055C6710-C9D4-4FFC-BDFF-85D61FB4701B}tf45331398_win32</Template>
  <TotalTime>31</TotalTime>
  <Words>445</Words>
  <Application>Microsoft Office PowerPoint</Application>
  <PresentationFormat>Widescreen</PresentationFormat>
  <Paragraphs>161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Examen opdracht </vt:lpstr>
      <vt:lpstr>Inhoudsopgaven </vt:lpstr>
      <vt:lpstr>Hoe zag onze planning er uit?</vt:lpstr>
      <vt:lpstr>Wat hebben we gedaan?</vt:lpstr>
      <vt:lpstr>Quarterly performance</vt:lpstr>
      <vt:lpstr>Areas of growth</vt:lpstr>
      <vt:lpstr>Business opportunities are like buses. There's always another one coming.</vt:lpstr>
      <vt:lpstr>Meet our team</vt:lpstr>
      <vt:lpstr>The full team</vt:lpstr>
      <vt:lpstr>Plan for product launch </vt:lpstr>
      <vt:lpstr>Timeline </vt:lpstr>
      <vt:lpstr>Areas of focus</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Examen opdracht </dc:title>
  <dc:creator>Tufan Büdüş</dc:creator>
  <cp:lastModifiedBy>Tufan Büdüş</cp:lastModifiedBy>
  <cp:revision>1</cp:revision>
  <dcterms:created xsi:type="dcterms:W3CDTF">2023-06-13T08:52:03Z</dcterms:created>
  <dcterms:modified xsi:type="dcterms:W3CDTF">2023-06-13T09:23:56Z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