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8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4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4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3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9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4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4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8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4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2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75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9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3" descr="An abstract burst of blue and pink">
            <a:extLst>
              <a:ext uri="{FF2B5EF4-FFF2-40B4-BE49-F238E27FC236}">
                <a16:creationId xmlns:a16="http://schemas.microsoft.com/office/drawing/2014/main" id="{7CC4262F-CBE2-109A-9890-E6FC61D9E2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BEAFF-DB77-1F2A-5047-EE6C639D5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69" y="978408"/>
            <a:ext cx="5747463" cy="2334248"/>
          </a:xfrm>
        </p:spPr>
        <p:txBody>
          <a:bodyPr anchor="t">
            <a:normAutofit/>
          </a:bodyPr>
          <a:lstStyle/>
          <a:p>
            <a:r>
              <a:rPr lang="nl-NL" dirty="0" err="1">
                <a:solidFill>
                  <a:srgbClr val="FFFFFF"/>
                </a:solidFill>
              </a:rPr>
              <a:t>ExamenOpdracht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8F13F-B9DD-F9C5-C9E1-7CD8BC8DA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7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3ADC6-7D7D-6A1D-261A-28488651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FCB7E-7BF3-E8C8-9741-609A08099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Hoe hebben we het </a:t>
            </a:r>
            <a:r>
              <a:rPr lang="nl-NL" dirty="0" err="1"/>
              <a:t>geplanned</a:t>
            </a:r>
            <a:r>
              <a:rPr lang="nl-NL" dirty="0"/>
              <a:t>.</a:t>
            </a:r>
            <a:br>
              <a:rPr lang="nl-NL" dirty="0"/>
            </a:br>
            <a:r>
              <a:rPr lang="nl-NL" dirty="0"/>
              <a:t>Wat hebben we gedaan.</a:t>
            </a:r>
            <a:br>
              <a:rPr lang="nl-NL" dirty="0"/>
            </a:br>
            <a:r>
              <a:rPr lang="nl-NL" dirty="0"/>
              <a:t>Opnieuw plannen.</a:t>
            </a:r>
            <a:br>
              <a:rPr lang="nl-NL" dirty="0"/>
            </a:br>
            <a:r>
              <a:rPr lang="nl-NL" dirty="0" err="1"/>
              <a:t>Burnout</a:t>
            </a:r>
            <a:r>
              <a:rPr lang="nl-NL" dirty="0"/>
              <a:t> </a:t>
            </a:r>
            <a:r>
              <a:rPr lang="nl-NL" dirty="0" err="1"/>
              <a:t>phase</a:t>
            </a:r>
            <a:r>
              <a:rPr lang="nl-NL" dirty="0"/>
              <a:t>.</a:t>
            </a:r>
            <a:br>
              <a:rPr lang="nl-NL" dirty="0"/>
            </a:br>
            <a:r>
              <a:rPr lang="nl-NL" dirty="0"/>
              <a:t>Wat ging er goed of fout.</a:t>
            </a:r>
            <a:br>
              <a:rPr lang="nl-NL" dirty="0"/>
            </a:br>
            <a:r>
              <a:rPr lang="nl-NL" dirty="0"/>
              <a:t>Wat hebben we geleert.</a:t>
            </a:r>
          </a:p>
          <a:p>
            <a:r>
              <a:rPr lang="nl-NL" dirty="0"/>
              <a:t>Conclusie</a:t>
            </a:r>
          </a:p>
        </p:txBody>
      </p:sp>
    </p:spTree>
    <p:extLst>
      <p:ext uri="{BB962C8B-B14F-4D97-AF65-F5344CB8AC3E}">
        <p14:creationId xmlns:p14="http://schemas.microsoft.com/office/powerpoint/2010/main" val="203825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B0CA-19FF-5D9D-1177-2B2A0FF60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hebben we </a:t>
            </a:r>
            <a:r>
              <a:rPr lang="nl-NL" dirty="0" err="1"/>
              <a:t>geplanned</a:t>
            </a:r>
            <a:r>
              <a:rPr lang="nl-NL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61FCB-FB0C-A22E-0D34-AC5370ECC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 hadden sketches en gedachte om een soort web winkel te maken en hadden we een demo best snel in elkaar gezet.</a:t>
            </a:r>
            <a:br>
              <a:rPr lang="nl-NL" dirty="0"/>
            </a:br>
            <a:br>
              <a:rPr lang="nl-NL" dirty="0"/>
            </a:br>
            <a:r>
              <a:rPr lang="nl-NL" dirty="0"/>
              <a:t>We </a:t>
            </a:r>
            <a:r>
              <a:rPr lang="nl-NL" dirty="0" err="1"/>
              <a:t>merkden</a:t>
            </a:r>
            <a:r>
              <a:rPr lang="nl-NL" dirty="0"/>
              <a:t> dat het niet de bedoeling was van het examen opdracht dus we moesten opnieuw plannen.</a:t>
            </a:r>
          </a:p>
        </p:txBody>
      </p:sp>
    </p:spTree>
    <p:extLst>
      <p:ext uri="{BB962C8B-B14F-4D97-AF65-F5344CB8AC3E}">
        <p14:creationId xmlns:p14="http://schemas.microsoft.com/office/powerpoint/2010/main" val="314431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F05D-76D3-8F38-DA4F-15D5D805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Opnieuw Plannen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2BD92-D77D-3F7F-2564-02F18C6F3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 gingen opnieuw naar opdracht kijken en dit keer </a:t>
            </a:r>
            <a:r>
              <a:rPr lang="nl-NL" dirty="0" err="1"/>
              <a:t>maakde</a:t>
            </a:r>
            <a:r>
              <a:rPr lang="nl-NL" dirty="0"/>
              <a:t> </a:t>
            </a:r>
            <a:r>
              <a:rPr lang="nl-NL" dirty="0" err="1"/>
              <a:t>snapde</a:t>
            </a:r>
            <a:r>
              <a:rPr lang="nl-NL" dirty="0"/>
              <a:t> we beter wat er van ons </a:t>
            </a:r>
            <a:r>
              <a:rPr lang="nl-NL" dirty="0" err="1"/>
              <a:t>gevraagt</a:t>
            </a:r>
            <a:r>
              <a:rPr lang="nl-NL" dirty="0"/>
              <a:t> werken en dat gingen er aan werken.</a:t>
            </a:r>
          </a:p>
        </p:txBody>
      </p:sp>
    </p:spTree>
    <p:extLst>
      <p:ext uri="{BB962C8B-B14F-4D97-AF65-F5344CB8AC3E}">
        <p14:creationId xmlns:p14="http://schemas.microsoft.com/office/powerpoint/2010/main" val="296011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D2CF-8AAD-52F9-4559-4D88A3C4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Burnout</a:t>
            </a:r>
            <a:r>
              <a:rPr lang="nl-NL" dirty="0"/>
              <a:t> </a:t>
            </a:r>
            <a:r>
              <a:rPr lang="nl-NL" dirty="0" err="1"/>
              <a:t>phase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7BF39-D2EC-612C-0F2F-373F737B8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 hadden voor 2 weken lang bare minimum gedaan omdat we echt geen motivatie hadden om er aan te werken.</a:t>
            </a:r>
            <a:br>
              <a:rPr lang="nl-NL" dirty="0"/>
            </a:br>
            <a:r>
              <a:rPr lang="nl-NL" dirty="0"/>
              <a:t>Uiteindelijk lukte het ons om het af te maken.</a:t>
            </a:r>
          </a:p>
        </p:txBody>
      </p:sp>
    </p:spTree>
    <p:extLst>
      <p:ext uri="{BB962C8B-B14F-4D97-AF65-F5344CB8AC3E}">
        <p14:creationId xmlns:p14="http://schemas.microsoft.com/office/powerpoint/2010/main" val="129579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E0E16-EB74-9F83-67C2-31AB6639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ging er goed en wat ging er fout?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76F68-282D-468B-C3C4-9EEADB0C2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goed ging was onze communicatie.</a:t>
            </a:r>
          </a:p>
          <a:p>
            <a:r>
              <a:rPr lang="nl-NL" dirty="0"/>
              <a:t>We communiceerde vooral via </a:t>
            </a:r>
            <a:r>
              <a:rPr lang="nl-NL" dirty="0" err="1"/>
              <a:t>discord</a:t>
            </a:r>
            <a:r>
              <a:rPr lang="nl-NL" dirty="0"/>
              <a:t> en liet elkaar weten wat we gingen doen en </a:t>
            </a:r>
          </a:p>
        </p:txBody>
      </p:sp>
    </p:spTree>
    <p:extLst>
      <p:ext uri="{BB962C8B-B14F-4D97-AF65-F5344CB8AC3E}">
        <p14:creationId xmlns:p14="http://schemas.microsoft.com/office/powerpoint/2010/main" val="178739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7006-0FA4-8043-83E1-FF457EF85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hebben we geleert?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5D17-0687-A2E6-171F-42D0AA42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niks</a:t>
            </a:r>
          </a:p>
        </p:txBody>
      </p:sp>
    </p:spTree>
    <p:extLst>
      <p:ext uri="{BB962C8B-B14F-4D97-AF65-F5344CB8AC3E}">
        <p14:creationId xmlns:p14="http://schemas.microsoft.com/office/powerpoint/2010/main" val="416643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505-725A-2F86-A415-DD4CB9E4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853CA-BB9A-0736-C031-2E5670263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pp</a:t>
            </a:r>
          </a:p>
        </p:txBody>
      </p:sp>
    </p:spTree>
    <p:extLst>
      <p:ext uri="{BB962C8B-B14F-4D97-AF65-F5344CB8AC3E}">
        <p14:creationId xmlns:p14="http://schemas.microsoft.com/office/powerpoint/2010/main" val="2132676901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186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Bierstadt</vt:lpstr>
      <vt:lpstr>GestaltVTI</vt:lpstr>
      <vt:lpstr>ExamenOpdracht</vt:lpstr>
      <vt:lpstr>Inhoud</vt:lpstr>
      <vt:lpstr>Wat hebben we geplanned?</vt:lpstr>
      <vt:lpstr>Opnieuw Plannen</vt:lpstr>
      <vt:lpstr>Burnout phase</vt:lpstr>
      <vt:lpstr>Wat ging er goed en wat ging er fout?</vt:lpstr>
      <vt:lpstr>Wat hebben we geleert?</vt:lpstr>
      <vt:lpstr>Conclusie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ExamenOpdracht</dc:title>
  <dc:creator>Tufan Büdüş</dc:creator>
  <cp:lastModifiedBy>Tufan Büdüş</cp:lastModifiedBy>
  <cp:revision>2</cp:revision>
  <dcterms:created xsi:type="dcterms:W3CDTF">2023-06-08T09:16:20Z</dcterms:created>
  <dcterms:modified xsi:type="dcterms:W3CDTF">2023-06-08T10:24:19Z</dcterms:modified>
</cp:coreProperties>
</file>