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1" r:id="rId9"/>
    <p:sldId id="276" r:id="rId10"/>
    <p:sldId id="271" r:id="rId11"/>
    <p:sldId id="265" r:id="rId12"/>
    <p:sldId id="26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18"/>
  </p:normalViewPr>
  <p:slideViewPr>
    <p:cSldViewPr snapToGrid="0">
      <p:cViewPr>
        <p:scale>
          <a:sx n="66" d="100"/>
          <a:sy n="66" d="100"/>
        </p:scale>
        <p:origin x="132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E1340-556A-43A0-8061-BC48E0D1A055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51DD11-3B73-400C-9A8F-7FAAC87E685B}">
      <dgm:prSet/>
      <dgm:spPr/>
      <dgm:t>
        <a:bodyPr/>
        <a:lstStyle/>
        <a:p>
          <a:r>
            <a:rPr lang="nl-NL" dirty="0"/>
            <a:t>Hoe zag onze planning er uit?</a:t>
          </a:r>
          <a:endParaRPr lang="en-US" dirty="0"/>
        </a:p>
      </dgm:t>
    </dgm:pt>
    <dgm:pt modelId="{67B6EE5E-66AA-457F-A1D0-6549100CF8FC}" type="parTrans" cxnId="{3E175954-3232-435B-B49A-E82581F931BE}">
      <dgm:prSet/>
      <dgm:spPr/>
      <dgm:t>
        <a:bodyPr/>
        <a:lstStyle/>
        <a:p>
          <a:endParaRPr lang="en-US"/>
        </a:p>
      </dgm:t>
    </dgm:pt>
    <dgm:pt modelId="{2D720582-112D-44AC-9FC0-639156B53E3B}" type="sibTrans" cxnId="{3E175954-3232-435B-B49A-E82581F931BE}">
      <dgm:prSet/>
      <dgm:spPr/>
      <dgm:t>
        <a:bodyPr/>
        <a:lstStyle/>
        <a:p>
          <a:endParaRPr lang="en-US"/>
        </a:p>
      </dgm:t>
    </dgm:pt>
    <dgm:pt modelId="{7F6CD5A9-0962-4731-8C0E-E2ED87A56D67}">
      <dgm:prSet/>
      <dgm:spPr/>
      <dgm:t>
        <a:bodyPr/>
        <a:lstStyle/>
        <a:p>
          <a:r>
            <a:rPr lang="nl-NL" dirty="0"/>
            <a:t>Wat hebben we gedaan?</a:t>
          </a:r>
          <a:endParaRPr lang="en-US" dirty="0"/>
        </a:p>
      </dgm:t>
    </dgm:pt>
    <dgm:pt modelId="{AC38602B-087E-4619-9C97-F46148238385}" type="parTrans" cxnId="{C8AA841E-160A-4D24-8740-B8753B22836E}">
      <dgm:prSet/>
      <dgm:spPr/>
      <dgm:t>
        <a:bodyPr/>
        <a:lstStyle/>
        <a:p>
          <a:endParaRPr lang="en-US"/>
        </a:p>
      </dgm:t>
    </dgm:pt>
    <dgm:pt modelId="{21EBDFA2-D102-4720-9536-9BBAA1C80C1F}" type="sibTrans" cxnId="{C8AA841E-160A-4D24-8740-B8753B22836E}">
      <dgm:prSet/>
      <dgm:spPr/>
      <dgm:t>
        <a:bodyPr/>
        <a:lstStyle/>
        <a:p>
          <a:endParaRPr lang="en-US"/>
        </a:p>
      </dgm:t>
    </dgm:pt>
    <dgm:pt modelId="{D621E07C-1C9E-41E0-9CEE-F62EA5C37D3A}">
      <dgm:prSet/>
      <dgm:spPr/>
      <dgm:t>
        <a:bodyPr/>
        <a:lstStyle/>
        <a:p>
          <a:r>
            <a:rPr lang="nl-NL" dirty="0"/>
            <a:t>Project laten zien?</a:t>
          </a:r>
          <a:endParaRPr lang="en-US" dirty="0"/>
        </a:p>
      </dgm:t>
    </dgm:pt>
    <dgm:pt modelId="{D1F3AE14-3B37-4DCD-81A4-8F5BA3F8C815}" type="parTrans" cxnId="{5B981D1D-A24E-45E6-9419-B2A8F50F763B}">
      <dgm:prSet/>
      <dgm:spPr/>
      <dgm:t>
        <a:bodyPr/>
        <a:lstStyle/>
        <a:p>
          <a:endParaRPr lang="en-US"/>
        </a:p>
      </dgm:t>
    </dgm:pt>
    <dgm:pt modelId="{E1BF36D5-3EC7-47AB-A111-E884871BD1E0}" type="sibTrans" cxnId="{5B981D1D-A24E-45E6-9419-B2A8F50F763B}">
      <dgm:prSet/>
      <dgm:spPr/>
      <dgm:t>
        <a:bodyPr/>
        <a:lstStyle/>
        <a:p>
          <a:endParaRPr lang="en-US"/>
        </a:p>
      </dgm:t>
    </dgm:pt>
    <dgm:pt modelId="{B85AB795-5AF7-4886-9D04-9D5C5FCDE556}">
      <dgm:prSet/>
      <dgm:spPr/>
      <dgm:t>
        <a:bodyPr/>
        <a:lstStyle/>
        <a:p>
          <a:r>
            <a:rPr lang="nl-NL" dirty="0"/>
            <a:t>Wat ging er goed of fout?</a:t>
          </a:r>
          <a:endParaRPr lang="en-US" dirty="0"/>
        </a:p>
      </dgm:t>
    </dgm:pt>
    <dgm:pt modelId="{ABD07F04-A6DB-4B3E-B553-37D83FC14A6D}" type="parTrans" cxnId="{20C85241-2C45-4AFB-BDAF-79711B33D97C}">
      <dgm:prSet/>
      <dgm:spPr/>
      <dgm:t>
        <a:bodyPr/>
        <a:lstStyle/>
        <a:p>
          <a:endParaRPr lang="en-US"/>
        </a:p>
      </dgm:t>
    </dgm:pt>
    <dgm:pt modelId="{DC15CB09-C010-4205-B071-4E4E0FF1C2A3}" type="sibTrans" cxnId="{20C85241-2C45-4AFB-BDAF-79711B33D97C}">
      <dgm:prSet/>
      <dgm:spPr/>
      <dgm:t>
        <a:bodyPr/>
        <a:lstStyle/>
        <a:p>
          <a:endParaRPr lang="en-US"/>
        </a:p>
      </dgm:t>
    </dgm:pt>
    <dgm:pt modelId="{F789CC65-B15F-4824-8760-19C0F8E2DF6F}">
      <dgm:prSet/>
      <dgm:spPr/>
      <dgm:t>
        <a:bodyPr/>
        <a:lstStyle/>
        <a:p>
          <a:r>
            <a:rPr lang="nl-NL" dirty="0"/>
            <a:t>Wat kunnen we er aan verbeteren?</a:t>
          </a:r>
          <a:endParaRPr lang="en-US" dirty="0"/>
        </a:p>
      </dgm:t>
    </dgm:pt>
    <dgm:pt modelId="{C2DE581A-F5F8-40DB-BE45-DF883BE31D0F}" type="parTrans" cxnId="{F4C2ECF6-012E-4C7C-B996-CC2A075EC820}">
      <dgm:prSet/>
      <dgm:spPr/>
      <dgm:t>
        <a:bodyPr/>
        <a:lstStyle/>
        <a:p>
          <a:endParaRPr lang="en-US"/>
        </a:p>
      </dgm:t>
    </dgm:pt>
    <dgm:pt modelId="{82891D1C-8348-4FE9-9A04-DC776B9AF6EE}" type="sibTrans" cxnId="{F4C2ECF6-012E-4C7C-B996-CC2A075EC820}">
      <dgm:prSet/>
      <dgm:spPr/>
      <dgm:t>
        <a:bodyPr/>
        <a:lstStyle/>
        <a:p>
          <a:endParaRPr lang="en-US"/>
        </a:p>
      </dgm:t>
    </dgm:pt>
    <dgm:pt modelId="{4B8D859F-1B63-44EA-AA64-4599CAEB2793}">
      <dgm:prSet/>
      <dgm:spPr/>
      <dgm:t>
        <a:bodyPr/>
        <a:lstStyle/>
        <a:p>
          <a:r>
            <a:rPr lang="nl-NL" dirty="0"/>
            <a:t>Conclusie</a:t>
          </a:r>
          <a:endParaRPr lang="en-US" dirty="0"/>
        </a:p>
      </dgm:t>
    </dgm:pt>
    <dgm:pt modelId="{CD5E1CB5-F592-4C0E-B503-94E78A557304}" type="parTrans" cxnId="{901B30F0-137C-40B4-B051-6955C3A6ED6E}">
      <dgm:prSet/>
      <dgm:spPr/>
      <dgm:t>
        <a:bodyPr/>
        <a:lstStyle/>
        <a:p>
          <a:endParaRPr lang="en-US"/>
        </a:p>
      </dgm:t>
    </dgm:pt>
    <dgm:pt modelId="{8CE4003A-A199-4C6C-9D74-8EBD41B52898}" type="sibTrans" cxnId="{901B30F0-137C-40B4-B051-6955C3A6ED6E}">
      <dgm:prSet/>
      <dgm:spPr/>
      <dgm:t>
        <a:bodyPr/>
        <a:lstStyle/>
        <a:p>
          <a:endParaRPr lang="en-US"/>
        </a:p>
      </dgm:t>
    </dgm:pt>
    <dgm:pt modelId="{3A5EB424-3CD6-4743-B1F6-CBE55CF78031}">
      <dgm:prSet/>
      <dgm:spPr/>
      <dgm:t>
        <a:bodyPr/>
        <a:lstStyle/>
        <a:p>
          <a:r>
            <a:rPr lang="en-US" dirty="0"/>
            <a:t>Wat </a:t>
          </a:r>
          <a:r>
            <a:rPr lang="en-US" dirty="0" err="1"/>
            <a:t>hebben</a:t>
          </a:r>
          <a:r>
            <a:rPr lang="en-US" dirty="0"/>
            <a:t> we </a:t>
          </a:r>
          <a:r>
            <a:rPr lang="en-US" dirty="0" err="1"/>
            <a:t>geleert</a:t>
          </a:r>
          <a:r>
            <a:rPr lang="en-US" dirty="0"/>
            <a:t>?</a:t>
          </a:r>
        </a:p>
      </dgm:t>
    </dgm:pt>
    <dgm:pt modelId="{F8BC6FBC-1270-4F43-B5F0-CEDC2EBFC6E5}" type="parTrans" cxnId="{6A56B4B3-5F9E-450A-9423-FD8CCAA4B008}">
      <dgm:prSet/>
      <dgm:spPr/>
      <dgm:t>
        <a:bodyPr/>
        <a:lstStyle/>
        <a:p>
          <a:endParaRPr lang="nl-NL"/>
        </a:p>
      </dgm:t>
    </dgm:pt>
    <dgm:pt modelId="{63FF2D65-0DC2-4FB6-A6EB-943D0BDC19B4}" type="sibTrans" cxnId="{6A56B4B3-5F9E-450A-9423-FD8CCAA4B008}">
      <dgm:prSet/>
      <dgm:spPr/>
      <dgm:t>
        <a:bodyPr/>
        <a:lstStyle/>
        <a:p>
          <a:endParaRPr lang="nl-NL"/>
        </a:p>
      </dgm:t>
    </dgm:pt>
    <dgm:pt modelId="{4935AA0D-EA77-42F7-9902-5072BF6776FC}" type="pres">
      <dgm:prSet presAssocID="{C80E1340-556A-43A0-8061-BC48E0D1A055}" presName="vert0" presStyleCnt="0">
        <dgm:presLayoutVars>
          <dgm:dir/>
          <dgm:animOne val="branch"/>
          <dgm:animLvl val="lvl"/>
        </dgm:presLayoutVars>
      </dgm:prSet>
      <dgm:spPr/>
    </dgm:pt>
    <dgm:pt modelId="{77AA6EC5-89EE-4FFB-912D-38CFF52F7B8E}" type="pres">
      <dgm:prSet presAssocID="{4151DD11-3B73-400C-9A8F-7FAAC87E685B}" presName="thickLine" presStyleLbl="alignNode1" presStyleIdx="0" presStyleCnt="7"/>
      <dgm:spPr/>
    </dgm:pt>
    <dgm:pt modelId="{CC807A7F-34B9-48D6-A059-8180BD153C9E}" type="pres">
      <dgm:prSet presAssocID="{4151DD11-3B73-400C-9A8F-7FAAC87E685B}" presName="horz1" presStyleCnt="0"/>
      <dgm:spPr/>
    </dgm:pt>
    <dgm:pt modelId="{B4AE4BB2-7056-4008-949D-D6EDDC97CEFB}" type="pres">
      <dgm:prSet presAssocID="{4151DD11-3B73-400C-9A8F-7FAAC87E685B}" presName="tx1" presStyleLbl="revTx" presStyleIdx="0" presStyleCnt="7"/>
      <dgm:spPr/>
    </dgm:pt>
    <dgm:pt modelId="{74333B1A-553C-4FF1-B924-46202FCFCAEE}" type="pres">
      <dgm:prSet presAssocID="{4151DD11-3B73-400C-9A8F-7FAAC87E685B}" presName="vert1" presStyleCnt="0"/>
      <dgm:spPr/>
    </dgm:pt>
    <dgm:pt modelId="{9636876E-D981-467A-B6E2-167E02E67A76}" type="pres">
      <dgm:prSet presAssocID="{7F6CD5A9-0962-4731-8C0E-E2ED87A56D67}" presName="thickLine" presStyleLbl="alignNode1" presStyleIdx="1" presStyleCnt="7"/>
      <dgm:spPr/>
    </dgm:pt>
    <dgm:pt modelId="{0BAD1B32-06B3-4BBA-AD26-8FAF29DEA001}" type="pres">
      <dgm:prSet presAssocID="{7F6CD5A9-0962-4731-8C0E-E2ED87A56D67}" presName="horz1" presStyleCnt="0"/>
      <dgm:spPr/>
    </dgm:pt>
    <dgm:pt modelId="{DD063504-8DD1-406D-8A87-BD7BE8F28D15}" type="pres">
      <dgm:prSet presAssocID="{7F6CD5A9-0962-4731-8C0E-E2ED87A56D67}" presName="tx1" presStyleLbl="revTx" presStyleIdx="1" presStyleCnt="7"/>
      <dgm:spPr/>
    </dgm:pt>
    <dgm:pt modelId="{EAC31F9C-278F-4001-861F-3B54D9175FDD}" type="pres">
      <dgm:prSet presAssocID="{7F6CD5A9-0962-4731-8C0E-E2ED87A56D67}" presName="vert1" presStyleCnt="0"/>
      <dgm:spPr/>
    </dgm:pt>
    <dgm:pt modelId="{BC66F697-D2F3-4E89-A417-8F62903E5E60}" type="pres">
      <dgm:prSet presAssocID="{D621E07C-1C9E-41E0-9CEE-F62EA5C37D3A}" presName="thickLine" presStyleLbl="alignNode1" presStyleIdx="2" presStyleCnt="7"/>
      <dgm:spPr/>
    </dgm:pt>
    <dgm:pt modelId="{577693BC-5286-4D24-A031-02B8B68952FD}" type="pres">
      <dgm:prSet presAssocID="{D621E07C-1C9E-41E0-9CEE-F62EA5C37D3A}" presName="horz1" presStyleCnt="0"/>
      <dgm:spPr/>
    </dgm:pt>
    <dgm:pt modelId="{FF8D0059-A4B1-467A-B6D9-B0A781D9EA32}" type="pres">
      <dgm:prSet presAssocID="{D621E07C-1C9E-41E0-9CEE-F62EA5C37D3A}" presName="tx1" presStyleLbl="revTx" presStyleIdx="2" presStyleCnt="7"/>
      <dgm:spPr/>
    </dgm:pt>
    <dgm:pt modelId="{E55DE708-B9BC-4FCC-A3D0-9EAF44E3144B}" type="pres">
      <dgm:prSet presAssocID="{D621E07C-1C9E-41E0-9CEE-F62EA5C37D3A}" presName="vert1" presStyleCnt="0"/>
      <dgm:spPr/>
    </dgm:pt>
    <dgm:pt modelId="{6CDDEADF-A71E-4422-8C9B-FDDE01A44BA6}" type="pres">
      <dgm:prSet presAssocID="{3A5EB424-3CD6-4743-B1F6-CBE55CF78031}" presName="thickLine" presStyleLbl="alignNode1" presStyleIdx="3" presStyleCnt="7"/>
      <dgm:spPr/>
    </dgm:pt>
    <dgm:pt modelId="{2AF61EDF-FDE6-4EB6-90B7-CBC47DC5D6D3}" type="pres">
      <dgm:prSet presAssocID="{3A5EB424-3CD6-4743-B1F6-CBE55CF78031}" presName="horz1" presStyleCnt="0"/>
      <dgm:spPr/>
    </dgm:pt>
    <dgm:pt modelId="{FFA4B339-5906-47FF-BEE7-37AA7286B502}" type="pres">
      <dgm:prSet presAssocID="{3A5EB424-3CD6-4743-B1F6-CBE55CF78031}" presName="tx1" presStyleLbl="revTx" presStyleIdx="3" presStyleCnt="7"/>
      <dgm:spPr/>
    </dgm:pt>
    <dgm:pt modelId="{DF8DE77A-FB83-4643-8468-EFEB569ACC72}" type="pres">
      <dgm:prSet presAssocID="{3A5EB424-3CD6-4743-B1F6-CBE55CF78031}" presName="vert1" presStyleCnt="0"/>
      <dgm:spPr/>
    </dgm:pt>
    <dgm:pt modelId="{79EE0D7B-7ACA-45B6-8520-EC4B6FA9E042}" type="pres">
      <dgm:prSet presAssocID="{B85AB795-5AF7-4886-9D04-9D5C5FCDE556}" presName="thickLine" presStyleLbl="alignNode1" presStyleIdx="4" presStyleCnt="7"/>
      <dgm:spPr/>
    </dgm:pt>
    <dgm:pt modelId="{00BEF00E-F2EA-46F0-B223-D0BEF6B87860}" type="pres">
      <dgm:prSet presAssocID="{B85AB795-5AF7-4886-9D04-9D5C5FCDE556}" presName="horz1" presStyleCnt="0"/>
      <dgm:spPr/>
    </dgm:pt>
    <dgm:pt modelId="{99D4AAF0-4230-4879-9DF1-F3DF19373367}" type="pres">
      <dgm:prSet presAssocID="{B85AB795-5AF7-4886-9D04-9D5C5FCDE556}" presName="tx1" presStyleLbl="revTx" presStyleIdx="4" presStyleCnt="7"/>
      <dgm:spPr/>
    </dgm:pt>
    <dgm:pt modelId="{F77A48A0-0964-479D-831E-139B4F4F6922}" type="pres">
      <dgm:prSet presAssocID="{B85AB795-5AF7-4886-9D04-9D5C5FCDE556}" presName="vert1" presStyleCnt="0"/>
      <dgm:spPr/>
    </dgm:pt>
    <dgm:pt modelId="{9BDA3929-54C4-478C-AE35-713BD84E9DE8}" type="pres">
      <dgm:prSet presAssocID="{F789CC65-B15F-4824-8760-19C0F8E2DF6F}" presName="thickLine" presStyleLbl="alignNode1" presStyleIdx="5" presStyleCnt="7"/>
      <dgm:spPr/>
    </dgm:pt>
    <dgm:pt modelId="{56627FD6-DB0E-4964-9F42-B35E2914017C}" type="pres">
      <dgm:prSet presAssocID="{F789CC65-B15F-4824-8760-19C0F8E2DF6F}" presName="horz1" presStyleCnt="0"/>
      <dgm:spPr/>
    </dgm:pt>
    <dgm:pt modelId="{2DB05260-33BF-4246-9C5B-2175F191E0FE}" type="pres">
      <dgm:prSet presAssocID="{F789CC65-B15F-4824-8760-19C0F8E2DF6F}" presName="tx1" presStyleLbl="revTx" presStyleIdx="5" presStyleCnt="7"/>
      <dgm:spPr/>
    </dgm:pt>
    <dgm:pt modelId="{EAB414B5-D3C4-4203-86EA-CA5A5270B525}" type="pres">
      <dgm:prSet presAssocID="{F789CC65-B15F-4824-8760-19C0F8E2DF6F}" presName="vert1" presStyleCnt="0"/>
      <dgm:spPr/>
    </dgm:pt>
    <dgm:pt modelId="{77A8DD99-2257-4288-A1AE-6E78A37AF41A}" type="pres">
      <dgm:prSet presAssocID="{4B8D859F-1B63-44EA-AA64-4599CAEB2793}" presName="thickLine" presStyleLbl="alignNode1" presStyleIdx="6" presStyleCnt="7"/>
      <dgm:spPr/>
    </dgm:pt>
    <dgm:pt modelId="{5C77F6B2-EB28-4BB3-9316-D7BC32BA27E0}" type="pres">
      <dgm:prSet presAssocID="{4B8D859F-1B63-44EA-AA64-4599CAEB2793}" presName="horz1" presStyleCnt="0"/>
      <dgm:spPr/>
    </dgm:pt>
    <dgm:pt modelId="{A562FE00-8172-41C6-8072-D1697E9757F9}" type="pres">
      <dgm:prSet presAssocID="{4B8D859F-1B63-44EA-AA64-4599CAEB2793}" presName="tx1" presStyleLbl="revTx" presStyleIdx="6" presStyleCnt="7"/>
      <dgm:spPr/>
    </dgm:pt>
    <dgm:pt modelId="{73376033-131E-44F4-8B70-D750585E7E3E}" type="pres">
      <dgm:prSet presAssocID="{4B8D859F-1B63-44EA-AA64-4599CAEB2793}" presName="vert1" presStyleCnt="0"/>
      <dgm:spPr/>
    </dgm:pt>
  </dgm:ptLst>
  <dgm:cxnLst>
    <dgm:cxn modelId="{0A720506-B8E8-46F9-9B32-944AFF097D94}" type="presOf" srcId="{B85AB795-5AF7-4886-9D04-9D5C5FCDE556}" destId="{99D4AAF0-4230-4879-9DF1-F3DF19373367}" srcOrd="0" destOrd="0" presId="urn:microsoft.com/office/officeart/2008/layout/LinedList"/>
    <dgm:cxn modelId="{5B981D1D-A24E-45E6-9419-B2A8F50F763B}" srcId="{C80E1340-556A-43A0-8061-BC48E0D1A055}" destId="{D621E07C-1C9E-41E0-9CEE-F62EA5C37D3A}" srcOrd="2" destOrd="0" parTransId="{D1F3AE14-3B37-4DCD-81A4-8F5BA3F8C815}" sibTransId="{E1BF36D5-3EC7-47AB-A111-E884871BD1E0}"/>
    <dgm:cxn modelId="{C8AA841E-160A-4D24-8740-B8753B22836E}" srcId="{C80E1340-556A-43A0-8061-BC48E0D1A055}" destId="{7F6CD5A9-0962-4731-8C0E-E2ED87A56D67}" srcOrd="1" destOrd="0" parTransId="{AC38602B-087E-4619-9C97-F46148238385}" sibTransId="{21EBDFA2-D102-4720-9536-9BBAA1C80C1F}"/>
    <dgm:cxn modelId="{642AB426-218B-4A02-B95F-6060938485A9}" type="presOf" srcId="{4B8D859F-1B63-44EA-AA64-4599CAEB2793}" destId="{A562FE00-8172-41C6-8072-D1697E9757F9}" srcOrd="0" destOrd="0" presId="urn:microsoft.com/office/officeart/2008/layout/LinedList"/>
    <dgm:cxn modelId="{72047E3B-5D85-4E2E-B932-8C3A37FB6ADE}" type="presOf" srcId="{F789CC65-B15F-4824-8760-19C0F8E2DF6F}" destId="{2DB05260-33BF-4246-9C5B-2175F191E0FE}" srcOrd="0" destOrd="0" presId="urn:microsoft.com/office/officeart/2008/layout/LinedList"/>
    <dgm:cxn modelId="{D40C733D-74E5-403A-9529-BD82D12331F6}" type="presOf" srcId="{3A5EB424-3CD6-4743-B1F6-CBE55CF78031}" destId="{FFA4B339-5906-47FF-BEE7-37AA7286B502}" srcOrd="0" destOrd="0" presId="urn:microsoft.com/office/officeart/2008/layout/LinedList"/>
    <dgm:cxn modelId="{20C85241-2C45-4AFB-BDAF-79711B33D97C}" srcId="{C80E1340-556A-43A0-8061-BC48E0D1A055}" destId="{B85AB795-5AF7-4886-9D04-9D5C5FCDE556}" srcOrd="4" destOrd="0" parTransId="{ABD07F04-A6DB-4B3E-B553-37D83FC14A6D}" sibTransId="{DC15CB09-C010-4205-B071-4E4E0FF1C2A3}"/>
    <dgm:cxn modelId="{7C9F304B-8F3E-49A2-9CCB-930C4A334409}" type="presOf" srcId="{7F6CD5A9-0962-4731-8C0E-E2ED87A56D67}" destId="{DD063504-8DD1-406D-8A87-BD7BE8F28D15}" srcOrd="0" destOrd="0" presId="urn:microsoft.com/office/officeart/2008/layout/LinedList"/>
    <dgm:cxn modelId="{3E175954-3232-435B-B49A-E82581F931BE}" srcId="{C80E1340-556A-43A0-8061-BC48E0D1A055}" destId="{4151DD11-3B73-400C-9A8F-7FAAC87E685B}" srcOrd="0" destOrd="0" parTransId="{67B6EE5E-66AA-457F-A1D0-6549100CF8FC}" sibTransId="{2D720582-112D-44AC-9FC0-639156B53E3B}"/>
    <dgm:cxn modelId="{37539B92-4F3D-492B-A767-E83362653431}" type="presOf" srcId="{C80E1340-556A-43A0-8061-BC48E0D1A055}" destId="{4935AA0D-EA77-42F7-9902-5072BF6776FC}" srcOrd="0" destOrd="0" presId="urn:microsoft.com/office/officeart/2008/layout/LinedList"/>
    <dgm:cxn modelId="{6A56B4B3-5F9E-450A-9423-FD8CCAA4B008}" srcId="{C80E1340-556A-43A0-8061-BC48E0D1A055}" destId="{3A5EB424-3CD6-4743-B1F6-CBE55CF78031}" srcOrd="3" destOrd="0" parTransId="{F8BC6FBC-1270-4F43-B5F0-CEDC2EBFC6E5}" sibTransId="{63FF2D65-0DC2-4FB6-A6EB-943D0BDC19B4}"/>
    <dgm:cxn modelId="{E76A36EE-2EF3-4385-9E28-6CFB4FA50E12}" type="presOf" srcId="{D621E07C-1C9E-41E0-9CEE-F62EA5C37D3A}" destId="{FF8D0059-A4B1-467A-B6D9-B0A781D9EA32}" srcOrd="0" destOrd="0" presId="urn:microsoft.com/office/officeart/2008/layout/LinedList"/>
    <dgm:cxn modelId="{901B30F0-137C-40B4-B051-6955C3A6ED6E}" srcId="{C80E1340-556A-43A0-8061-BC48E0D1A055}" destId="{4B8D859F-1B63-44EA-AA64-4599CAEB2793}" srcOrd="6" destOrd="0" parTransId="{CD5E1CB5-F592-4C0E-B503-94E78A557304}" sibTransId="{8CE4003A-A199-4C6C-9D74-8EBD41B52898}"/>
    <dgm:cxn modelId="{2C041EF3-3030-43C8-B95A-6BDBA54297AC}" type="presOf" srcId="{4151DD11-3B73-400C-9A8F-7FAAC87E685B}" destId="{B4AE4BB2-7056-4008-949D-D6EDDC97CEFB}" srcOrd="0" destOrd="0" presId="urn:microsoft.com/office/officeart/2008/layout/LinedList"/>
    <dgm:cxn modelId="{F4C2ECF6-012E-4C7C-B996-CC2A075EC820}" srcId="{C80E1340-556A-43A0-8061-BC48E0D1A055}" destId="{F789CC65-B15F-4824-8760-19C0F8E2DF6F}" srcOrd="5" destOrd="0" parTransId="{C2DE581A-F5F8-40DB-BE45-DF883BE31D0F}" sibTransId="{82891D1C-8348-4FE9-9A04-DC776B9AF6EE}"/>
    <dgm:cxn modelId="{45E0762E-A10F-468A-88F6-6FC546F4A6C1}" type="presParOf" srcId="{4935AA0D-EA77-42F7-9902-5072BF6776FC}" destId="{77AA6EC5-89EE-4FFB-912D-38CFF52F7B8E}" srcOrd="0" destOrd="0" presId="urn:microsoft.com/office/officeart/2008/layout/LinedList"/>
    <dgm:cxn modelId="{5F33F86B-3F35-4BA9-8116-6F1B0957400B}" type="presParOf" srcId="{4935AA0D-EA77-42F7-9902-5072BF6776FC}" destId="{CC807A7F-34B9-48D6-A059-8180BD153C9E}" srcOrd="1" destOrd="0" presId="urn:microsoft.com/office/officeart/2008/layout/LinedList"/>
    <dgm:cxn modelId="{B5F45813-FEA0-43C9-9E52-C1A0C7764D3D}" type="presParOf" srcId="{CC807A7F-34B9-48D6-A059-8180BD153C9E}" destId="{B4AE4BB2-7056-4008-949D-D6EDDC97CEFB}" srcOrd="0" destOrd="0" presId="urn:microsoft.com/office/officeart/2008/layout/LinedList"/>
    <dgm:cxn modelId="{91925B95-13D5-43BE-AF36-EC6F0DC42D21}" type="presParOf" srcId="{CC807A7F-34B9-48D6-A059-8180BD153C9E}" destId="{74333B1A-553C-4FF1-B924-46202FCFCAEE}" srcOrd="1" destOrd="0" presId="urn:microsoft.com/office/officeart/2008/layout/LinedList"/>
    <dgm:cxn modelId="{CB538895-0B99-4337-8502-6F8E2F13FCB3}" type="presParOf" srcId="{4935AA0D-EA77-42F7-9902-5072BF6776FC}" destId="{9636876E-D981-467A-B6E2-167E02E67A76}" srcOrd="2" destOrd="0" presId="urn:microsoft.com/office/officeart/2008/layout/LinedList"/>
    <dgm:cxn modelId="{0427567F-79BF-4CF7-811B-0C346A2D9B82}" type="presParOf" srcId="{4935AA0D-EA77-42F7-9902-5072BF6776FC}" destId="{0BAD1B32-06B3-4BBA-AD26-8FAF29DEA001}" srcOrd="3" destOrd="0" presId="urn:microsoft.com/office/officeart/2008/layout/LinedList"/>
    <dgm:cxn modelId="{A36FDB46-5CB9-4CEE-9A13-2A88756F91EC}" type="presParOf" srcId="{0BAD1B32-06B3-4BBA-AD26-8FAF29DEA001}" destId="{DD063504-8DD1-406D-8A87-BD7BE8F28D15}" srcOrd="0" destOrd="0" presId="urn:microsoft.com/office/officeart/2008/layout/LinedList"/>
    <dgm:cxn modelId="{E1CB5E10-A124-4DC9-9BD1-88F3BD5FCFC4}" type="presParOf" srcId="{0BAD1B32-06B3-4BBA-AD26-8FAF29DEA001}" destId="{EAC31F9C-278F-4001-861F-3B54D9175FDD}" srcOrd="1" destOrd="0" presId="urn:microsoft.com/office/officeart/2008/layout/LinedList"/>
    <dgm:cxn modelId="{8F7B2AA8-76D4-4374-A97A-904194D004B2}" type="presParOf" srcId="{4935AA0D-EA77-42F7-9902-5072BF6776FC}" destId="{BC66F697-D2F3-4E89-A417-8F62903E5E60}" srcOrd="4" destOrd="0" presId="urn:microsoft.com/office/officeart/2008/layout/LinedList"/>
    <dgm:cxn modelId="{4D91EB61-8D03-48E9-8819-9446910B7EAB}" type="presParOf" srcId="{4935AA0D-EA77-42F7-9902-5072BF6776FC}" destId="{577693BC-5286-4D24-A031-02B8B68952FD}" srcOrd="5" destOrd="0" presId="urn:microsoft.com/office/officeart/2008/layout/LinedList"/>
    <dgm:cxn modelId="{3D650BDE-CE1E-43C2-8141-5FCD30645F90}" type="presParOf" srcId="{577693BC-5286-4D24-A031-02B8B68952FD}" destId="{FF8D0059-A4B1-467A-B6D9-B0A781D9EA32}" srcOrd="0" destOrd="0" presId="urn:microsoft.com/office/officeart/2008/layout/LinedList"/>
    <dgm:cxn modelId="{2BE6A52D-2D92-40D5-ADFE-5C69D289351B}" type="presParOf" srcId="{577693BC-5286-4D24-A031-02B8B68952FD}" destId="{E55DE708-B9BC-4FCC-A3D0-9EAF44E3144B}" srcOrd="1" destOrd="0" presId="urn:microsoft.com/office/officeart/2008/layout/LinedList"/>
    <dgm:cxn modelId="{72D7E5D1-CA51-4117-B8CA-771621F09488}" type="presParOf" srcId="{4935AA0D-EA77-42F7-9902-5072BF6776FC}" destId="{6CDDEADF-A71E-4422-8C9B-FDDE01A44BA6}" srcOrd="6" destOrd="0" presId="urn:microsoft.com/office/officeart/2008/layout/LinedList"/>
    <dgm:cxn modelId="{038B7B83-CA1B-4529-A5BA-0C694F4586FE}" type="presParOf" srcId="{4935AA0D-EA77-42F7-9902-5072BF6776FC}" destId="{2AF61EDF-FDE6-4EB6-90B7-CBC47DC5D6D3}" srcOrd="7" destOrd="0" presId="urn:microsoft.com/office/officeart/2008/layout/LinedList"/>
    <dgm:cxn modelId="{476E7D63-7B6E-4053-9CD2-3D3D3A14010D}" type="presParOf" srcId="{2AF61EDF-FDE6-4EB6-90B7-CBC47DC5D6D3}" destId="{FFA4B339-5906-47FF-BEE7-37AA7286B502}" srcOrd="0" destOrd="0" presId="urn:microsoft.com/office/officeart/2008/layout/LinedList"/>
    <dgm:cxn modelId="{667E0357-BBF7-4445-8EBC-96FA78C6E7DD}" type="presParOf" srcId="{2AF61EDF-FDE6-4EB6-90B7-CBC47DC5D6D3}" destId="{DF8DE77A-FB83-4643-8468-EFEB569ACC72}" srcOrd="1" destOrd="0" presId="urn:microsoft.com/office/officeart/2008/layout/LinedList"/>
    <dgm:cxn modelId="{D31D1323-FB98-489C-80F4-2B9E42FE6F09}" type="presParOf" srcId="{4935AA0D-EA77-42F7-9902-5072BF6776FC}" destId="{79EE0D7B-7ACA-45B6-8520-EC4B6FA9E042}" srcOrd="8" destOrd="0" presId="urn:microsoft.com/office/officeart/2008/layout/LinedList"/>
    <dgm:cxn modelId="{4D409F82-DA93-4456-9526-50456354A30B}" type="presParOf" srcId="{4935AA0D-EA77-42F7-9902-5072BF6776FC}" destId="{00BEF00E-F2EA-46F0-B223-D0BEF6B87860}" srcOrd="9" destOrd="0" presId="urn:microsoft.com/office/officeart/2008/layout/LinedList"/>
    <dgm:cxn modelId="{1CA2AA6D-2423-45EC-AEB4-28FCF64FA9EB}" type="presParOf" srcId="{00BEF00E-F2EA-46F0-B223-D0BEF6B87860}" destId="{99D4AAF0-4230-4879-9DF1-F3DF19373367}" srcOrd="0" destOrd="0" presId="urn:microsoft.com/office/officeart/2008/layout/LinedList"/>
    <dgm:cxn modelId="{BFD4FC35-0719-442E-93F7-6C83676F95FB}" type="presParOf" srcId="{00BEF00E-F2EA-46F0-B223-D0BEF6B87860}" destId="{F77A48A0-0964-479D-831E-139B4F4F6922}" srcOrd="1" destOrd="0" presId="urn:microsoft.com/office/officeart/2008/layout/LinedList"/>
    <dgm:cxn modelId="{F38C86CC-4603-4F81-BE53-DD08087DBA5A}" type="presParOf" srcId="{4935AA0D-EA77-42F7-9902-5072BF6776FC}" destId="{9BDA3929-54C4-478C-AE35-713BD84E9DE8}" srcOrd="10" destOrd="0" presId="urn:microsoft.com/office/officeart/2008/layout/LinedList"/>
    <dgm:cxn modelId="{3D426592-7A44-48A7-BBD1-55DCB18F0BD9}" type="presParOf" srcId="{4935AA0D-EA77-42F7-9902-5072BF6776FC}" destId="{56627FD6-DB0E-4964-9F42-B35E2914017C}" srcOrd="11" destOrd="0" presId="urn:microsoft.com/office/officeart/2008/layout/LinedList"/>
    <dgm:cxn modelId="{886CFB09-57F2-4BE7-A90D-B96C20332D23}" type="presParOf" srcId="{56627FD6-DB0E-4964-9F42-B35E2914017C}" destId="{2DB05260-33BF-4246-9C5B-2175F191E0FE}" srcOrd="0" destOrd="0" presId="urn:microsoft.com/office/officeart/2008/layout/LinedList"/>
    <dgm:cxn modelId="{982DF4F1-2B63-46BA-AE5B-9DDE9AD27D9F}" type="presParOf" srcId="{56627FD6-DB0E-4964-9F42-B35E2914017C}" destId="{EAB414B5-D3C4-4203-86EA-CA5A5270B525}" srcOrd="1" destOrd="0" presId="urn:microsoft.com/office/officeart/2008/layout/LinedList"/>
    <dgm:cxn modelId="{033D803F-9AC8-4742-A165-4674D6C5350E}" type="presParOf" srcId="{4935AA0D-EA77-42F7-9902-5072BF6776FC}" destId="{77A8DD99-2257-4288-A1AE-6E78A37AF41A}" srcOrd="12" destOrd="0" presId="urn:microsoft.com/office/officeart/2008/layout/LinedList"/>
    <dgm:cxn modelId="{F29E65B9-A424-4F33-9415-C3B92042DD69}" type="presParOf" srcId="{4935AA0D-EA77-42F7-9902-5072BF6776FC}" destId="{5C77F6B2-EB28-4BB3-9316-D7BC32BA27E0}" srcOrd="13" destOrd="0" presId="urn:microsoft.com/office/officeart/2008/layout/LinedList"/>
    <dgm:cxn modelId="{97DC4C55-388C-421D-893F-5508B3866245}" type="presParOf" srcId="{5C77F6B2-EB28-4BB3-9316-D7BC32BA27E0}" destId="{A562FE00-8172-41C6-8072-D1697E9757F9}" srcOrd="0" destOrd="0" presId="urn:microsoft.com/office/officeart/2008/layout/LinedList"/>
    <dgm:cxn modelId="{51D0972A-11F8-46A2-BA8B-4687341399D9}" type="presParOf" srcId="{5C77F6B2-EB28-4BB3-9316-D7BC32BA27E0}" destId="{73376033-131E-44F4-8B70-D750585E7E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A6EC5-89EE-4FFB-912D-38CFF52F7B8E}">
      <dsp:nvSpPr>
        <dsp:cNvPr id="0" name=""/>
        <dsp:cNvSpPr/>
      </dsp:nvSpPr>
      <dsp:spPr>
        <a:xfrm>
          <a:off x="0" y="410"/>
          <a:ext cx="977918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E4BB2-7056-4008-949D-D6EDDC97CEFB}">
      <dsp:nvSpPr>
        <dsp:cNvPr id="0" name=""/>
        <dsp:cNvSpPr/>
      </dsp:nvSpPr>
      <dsp:spPr>
        <a:xfrm>
          <a:off x="0" y="410"/>
          <a:ext cx="9779182" cy="480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Hoe zag onze planning er uit?</a:t>
          </a:r>
          <a:endParaRPr lang="en-US" sz="2200" kern="1200" dirty="0"/>
        </a:p>
      </dsp:txBody>
      <dsp:txXfrm>
        <a:off x="0" y="410"/>
        <a:ext cx="9779182" cy="480855"/>
      </dsp:txXfrm>
    </dsp:sp>
    <dsp:sp modelId="{9636876E-D981-467A-B6E2-167E02E67A76}">
      <dsp:nvSpPr>
        <dsp:cNvPr id="0" name=""/>
        <dsp:cNvSpPr/>
      </dsp:nvSpPr>
      <dsp:spPr>
        <a:xfrm>
          <a:off x="0" y="481266"/>
          <a:ext cx="977918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3504-8DD1-406D-8A87-BD7BE8F28D15}">
      <dsp:nvSpPr>
        <dsp:cNvPr id="0" name=""/>
        <dsp:cNvSpPr/>
      </dsp:nvSpPr>
      <dsp:spPr>
        <a:xfrm>
          <a:off x="0" y="481266"/>
          <a:ext cx="9779182" cy="480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Wat hebben we gedaan?</a:t>
          </a:r>
          <a:endParaRPr lang="en-US" sz="2200" kern="1200" dirty="0"/>
        </a:p>
      </dsp:txBody>
      <dsp:txXfrm>
        <a:off x="0" y="481266"/>
        <a:ext cx="9779182" cy="480855"/>
      </dsp:txXfrm>
    </dsp:sp>
    <dsp:sp modelId="{BC66F697-D2F3-4E89-A417-8F62903E5E60}">
      <dsp:nvSpPr>
        <dsp:cNvPr id="0" name=""/>
        <dsp:cNvSpPr/>
      </dsp:nvSpPr>
      <dsp:spPr>
        <a:xfrm>
          <a:off x="0" y="962122"/>
          <a:ext cx="977918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D0059-A4B1-467A-B6D9-B0A781D9EA32}">
      <dsp:nvSpPr>
        <dsp:cNvPr id="0" name=""/>
        <dsp:cNvSpPr/>
      </dsp:nvSpPr>
      <dsp:spPr>
        <a:xfrm>
          <a:off x="0" y="962122"/>
          <a:ext cx="9779182" cy="480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Project laten zien?</a:t>
          </a:r>
          <a:endParaRPr lang="en-US" sz="2200" kern="1200" dirty="0"/>
        </a:p>
      </dsp:txBody>
      <dsp:txXfrm>
        <a:off x="0" y="962122"/>
        <a:ext cx="9779182" cy="480855"/>
      </dsp:txXfrm>
    </dsp:sp>
    <dsp:sp modelId="{6CDDEADF-A71E-4422-8C9B-FDDE01A44BA6}">
      <dsp:nvSpPr>
        <dsp:cNvPr id="0" name=""/>
        <dsp:cNvSpPr/>
      </dsp:nvSpPr>
      <dsp:spPr>
        <a:xfrm>
          <a:off x="0" y="1442978"/>
          <a:ext cx="977918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4B339-5906-47FF-BEE7-37AA7286B502}">
      <dsp:nvSpPr>
        <dsp:cNvPr id="0" name=""/>
        <dsp:cNvSpPr/>
      </dsp:nvSpPr>
      <dsp:spPr>
        <a:xfrm>
          <a:off x="0" y="1442978"/>
          <a:ext cx="9779182" cy="480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Wat </a:t>
          </a:r>
          <a:r>
            <a:rPr lang="en-US" sz="2200" kern="1200" dirty="0" err="1"/>
            <a:t>hebben</a:t>
          </a:r>
          <a:r>
            <a:rPr lang="en-US" sz="2200" kern="1200" dirty="0"/>
            <a:t> we </a:t>
          </a:r>
          <a:r>
            <a:rPr lang="en-US" sz="2200" kern="1200" dirty="0" err="1"/>
            <a:t>geleert</a:t>
          </a:r>
          <a:r>
            <a:rPr lang="en-US" sz="2200" kern="1200" dirty="0"/>
            <a:t>?</a:t>
          </a:r>
        </a:p>
      </dsp:txBody>
      <dsp:txXfrm>
        <a:off x="0" y="1442978"/>
        <a:ext cx="9779182" cy="480855"/>
      </dsp:txXfrm>
    </dsp:sp>
    <dsp:sp modelId="{79EE0D7B-7ACA-45B6-8520-EC4B6FA9E042}">
      <dsp:nvSpPr>
        <dsp:cNvPr id="0" name=""/>
        <dsp:cNvSpPr/>
      </dsp:nvSpPr>
      <dsp:spPr>
        <a:xfrm>
          <a:off x="0" y="1923834"/>
          <a:ext cx="977918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4AAF0-4230-4879-9DF1-F3DF19373367}">
      <dsp:nvSpPr>
        <dsp:cNvPr id="0" name=""/>
        <dsp:cNvSpPr/>
      </dsp:nvSpPr>
      <dsp:spPr>
        <a:xfrm>
          <a:off x="0" y="1923834"/>
          <a:ext cx="9779182" cy="480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Wat ging er goed of fout?</a:t>
          </a:r>
          <a:endParaRPr lang="en-US" sz="2200" kern="1200" dirty="0"/>
        </a:p>
      </dsp:txBody>
      <dsp:txXfrm>
        <a:off x="0" y="1923834"/>
        <a:ext cx="9779182" cy="480855"/>
      </dsp:txXfrm>
    </dsp:sp>
    <dsp:sp modelId="{9BDA3929-54C4-478C-AE35-713BD84E9DE8}">
      <dsp:nvSpPr>
        <dsp:cNvPr id="0" name=""/>
        <dsp:cNvSpPr/>
      </dsp:nvSpPr>
      <dsp:spPr>
        <a:xfrm>
          <a:off x="0" y="2404690"/>
          <a:ext cx="977918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5260-33BF-4246-9C5B-2175F191E0FE}">
      <dsp:nvSpPr>
        <dsp:cNvPr id="0" name=""/>
        <dsp:cNvSpPr/>
      </dsp:nvSpPr>
      <dsp:spPr>
        <a:xfrm>
          <a:off x="0" y="2404690"/>
          <a:ext cx="9779182" cy="480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Wat kunnen we er aan verbeteren?</a:t>
          </a:r>
          <a:endParaRPr lang="en-US" sz="2200" kern="1200" dirty="0"/>
        </a:p>
      </dsp:txBody>
      <dsp:txXfrm>
        <a:off x="0" y="2404690"/>
        <a:ext cx="9779182" cy="480855"/>
      </dsp:txXfrm>
    </dsp:sp>
    <dsp:sp modelId="{77A8DD99-2257-4288-A1AE-6E78A37AF41A}">
      <dsp:nvSpPr>
        <dsp:cNvPr id="0" name=""/>
        <dsp:cNvSpPr/>
      </dsp:nvSpPr>
      <dsp:spPr>
        <a:xfrm>
          <a:off x="0" y="2885546"/>
          <a:ext cx="977918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2FE00-8172-41C6-8072-D1697E9757F9}">
      <dsp:nvSpPr>
        <dsp:cNvPr id="0" name=""/>
        <dsp:cNvSpPr/>
      </dsp:nvSpPr>
      <dsp:spPr>
        <a:xfrm>
          <a:off x="0" y="2885546"/>
          <a:ext cx="9779182" cy="480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Conclusie</a:t>
          </a:r>
          <a:endParaRPr lang="en-US" sz="2200" kern="1200" dirty="0"/>
        </a:p>
      </dsp:txBody>
      <dsp:txXfrm>
        <a:off x="0" y="2885546"/>
        <a:ext cx="9779182" cy="480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593" y="868362"/>
            <a:ext cx="7096933" cy="2387600"/>
          </a:xfrm>
        </p:spPr>
        <p:txBody>
          <a:bodyPr/>
          <a:lstStyle/>
          <a:p>
            <a:r>
              <a:rPr lang="en-US" dirty="0"/>
              <a:t>Examen </a:t>
            </a:r>
            <a:r>
              <a:rPr lang="en-US" dirty="0" err="1"/>
              <a:t>opdracht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593" y="3709243"/>
            <a:ext cx="9500507" cy="806675"/>
          </a:xfrm>
        </p:spPr>
        <p:txBody>
          <a:bodyPr/>
          <a:lstStyle/>
          <a:p>
            <a:r>
              <a:rPr lang="en-US" dirty="0"/>
              <a:t>Tufan, </a:t>
            </a:r>
            <a:r>
              <a:rPr lang="en-US" dirty="0" err="1"/>
              <a:t>Bodi</a:t>
            </a:r>
            <a:r>
              <a:rPr lang="en-US" dirty="0"/>
              <a:t>, </a:t>
            </a:r>
            <a:r>
              <a:rPr lang="en-US" dirty="0" err="1"/>
              <a:t>Youri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932588"/>
            <a:ext cx="6220278" cy="2387600"/>
          </a:xfrm>
        </p:spPr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luisteren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 err="1"/>
              <a:t>Inhoudsopgaven</a:t>
            </a:r>
            <a:r>
              <a:rPr lang="en-US" dirty="0"/>
              <a:t>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361DF53-AFFF-9775-661D-5F3E5FAB1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7127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Hoe zag </a:t>
            </a:r>
            <a:r>
              <a:rPr lang="en-US" dirty="0" err="1"/>
              <a:t>onze</a:t>
            </a:r>
            <a:r>
              <a:rPr lang="en-US" dirty="0"/>
              <a:t> planning er </a:t>
            </a:r>
            <a:r>
              <a:rPr lang="en-US" dirty="0" err="1"/>
              <a:t>uit</a:t>
            </a:r>
            <a:r>
              <a:rPr lang="en-US" dirty="0"/>
              <a:t>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8FC49C-A954-6E47-A167-E28AB31B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Gedachtes voor ons programma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opnieuw beginnen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Taken verdelen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374" y="1865427"/>
            <a:ext cx="6245912" cy="2387600"/>
          </a:xfrm>
        </p:spPr>
        <p:txBody>
          <a:bodyPr/>
          <a:lstStyle/>
          <a:p>
            <a:r>
              <a:rPr lang="en-US" sz="6600" dirty="0"/>
              <a:t>Wat </a:t>
            </a:r>
            <a:r>
              <a:rPr lang="en-US" sz="6600" dirty="0" err="1"/>
              <a:t>hebben</a:t>
            </a:r>
            <a:r>
              <a:rPr lang="en-US" sz="6600" dirty="0"/>
              <a:t> we </a:t>
            </a:r>
            <a:r>
              <a:rPr lang="en-US" sz="6600" dirty="0" err="1"/>
              <a:t>gedaan</a:t>
            </a:r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872ADC2-E137-633B-2C74-4A2E56E698BF}"/>
              </a:ext>
            </a:extLst>
          </p:cNvPr>
          <p:cNvSpPr txBox="1"/>
          <p:nvPr/>
        </p:nvSpPr>
        <p:spPr>
          <a:xfrm>
            <a:off x="7029449" y="1898927"/>
            <a:ext cx="4867275" cy="1968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Hoe </a:t>
            </a:r>
            <a:r>
              <a:rPr lang="en-US" sz="5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ziet</a:t>
            </a: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ons</a:t>
            </a: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project er </a:t>
            </a:r>
            <a:r>
              <a:rPr lang="en-US" sz="5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uit</a:t>
            </a: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1028" name="Picture 4" descr="gratis Bovenaanzicht Foto Van Mensen In De Buurt Van Houten Tafel Stockfoto">
            <a:extLst>
              <a:ext uri="{FF2B5EF4-FFF2-40B4-BE49-F238E27FC236}">
                <a16:creationId xmlns:a16="http://schemas.microsoft.com/office/drawing/2014/main" id="{4B616A19-FEAF-5659-CAA4-B35043F70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5" r="25845" b="-2"/>
          <a:stretch/>
        </p:blipFill>
        <p:spPr bwMode="auto"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4762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098A06B-52D8-C143-AE54-C8C950480C5A}" type="datetime1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6/13/2023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gratis Geopend Boek Stockfoto">
            <a:extLst>
              <a:ext uri="{FF2B5EF4-FFF2-40B4-BE49-F238E27FC236}">
                <a16:creationId xmlns:a16="http://schemas.microsoft.com/office/drawing/2014/main" id="{574E5B31-E4EA-E5A9-8200-69E71BF00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6" t="52318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872ADC2-E137-633B-2C74-4A2E56E698BF}"/>
              </a:ext>
            </a:extLst>
          </p:cNvPr>
          <p:cNvSpPr txBox="1"/>
          <p:nvPr/>
        </p:nvSpPr>
        <p:spPr>
          <a:xfrm>
            <a:off x="7848600" y="1122362"/>
            <a:ext cx="4023360" cy="5347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098A06B-52D8-C143-AE54-C8C950480C5A}" type="datetime1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6/13/2023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8CFA777-2BCE-2557-8ECC-5A609C640EEB}"/>
              </a:ext>
            </a:extLst>
          </p:cNvPr>
          <p:cNvSpPr txBox="1"/>
          <p:nvPr/>
        </p:nvSpPr>
        <p:spPr>
          <a:xfrm>
            <a:off x="7755039" y="1365813"/>
            <a:ext cx="38312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  <a:ea typeface="+mj-ea"/>
                <a:cs typeface="+mj-cs"/>
              </a:rPr>
              <a:t>Wat </a:t>
            </a:r>
            <a:r>
              <a:rPr lang="en-US" sz="4800" dirty="0" err="1">
                <a:latin typeface="+mj-lt"/>
                <a:ea typeface="+mj-ea"/>
                <a:cs typeface="+mj-cs"/>
              </a:rPr>
              <a:t>hebben</a:t>
            </a:r>
            <a:r>
              <a:rPr lang="en-US" sz="4800" dirty="0">
                <a:latin typeface="+mj-lt"/>
                <a:ea typeface="+mj-ea"/>
                <a:cs typeface="+mj-cs"/>
              </a:rPr>
              <a:t> we </a:t>
            </a:r>
            <a:r>
              <a:rPr lang="en-US" sz="4800" dirty="0" err="1">
                <a:latin typeface="+mj-lt"/>
                <a:ea typeface="+mj-ea"/>
                <a:cs typeface="+mj-cs"/>
              </a:rPr>
              <a:t>geleert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6075BF0-FB12-9209-0A02-B4A7DA7CA7CE}"/>
              </a:ext>
            </a:extLst>
          </p:cNvPr>
          <p:cNvSpPr txBox="1"/>
          <p:nvPr/>
        </p:nvSpPr>
        <p:spPr>
          <a:xfrm>
            <a:off x="7921037" y="4011879"/>
            <a:ext cx="321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Efficiënter werken</a:t>
            </a:r>
          </a:p>
        </p:txBody>
      </p:sp>
    </p:spTree>
    <p:extLst>
      <p:ext uri="{BB962C8B-B14F-4D97-AF65-F5344CB8AC3E}">
        <p14:creationId xmlns:p14="http://schemas.microsoft.com/office/powerpoint/2010/main" val="233182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pPr lvl="0"/>
            <a:r>
              <a:rPr lang="nl-NL" dirty="0"/>
              <a:t>Wat ging er goed of fout.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2731" y="2458925"/>
            <a:ext cx="2281237" cy="347662"/>
          </a:xfrm>
        </p:spPr>
        <p:txBody>
          <a:bodyPr/>
          <a:lstStyle/>
          <a:p>
            <a:r>
              <a:rPr lang="en-US" sz="2400" dirty="0" err="1"/>
              <a:t>Goed</a:t>
            </a:r>
            <a:r>
              <a:rPr lang="en-US" sz="2400" dirty="0"/>
              <a:t> 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730" y="3385118"/>
            <a:ext cx="2281237" cy="3476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Communicatie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Thuis</a:t>
            </a:r>
            <a:r>
              <a:rPr lang="en-US" sz="1800" dirty="0"/>
              <a:t> </a:t>
            </a:r>
            <a:r>
              <a:rPr lang="en-US" sz="1800" dirty="0" err="1"/>
              <a:t>werken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Debateren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22098" y="2458925"/>
            <a:ext cx="2281237" cy="347662"/>
          </a:xfrm>
        </p:spPr>
        <p:txBody>
          <a:bodyPr/>
          <a:lstStyle/>
          <a:p>
            <a:r>
              <a:rPr lang="en-US" sz="2400" dirty="0" err="1"/>
              <a:t>Fout</a:t>
            </a:r>
            <a:r>
              <a:rPr lang="en-US" dirty="0"/>
              <a:t> 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00497" y="3429000"/>
            <a:ext cx="2281237" cy="2177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Samenwerking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Aanwezigheid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lvl="0"/>
            <a:r>
              <a:rPr lang="nl-NL" dirty="0"/>
              <a:t>Verbetervoorstellen?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2" y="2340629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Meer allergieën </a:t>
            </a:r>
            <a:r>
              <a:rPr lang="en-US" dirty="0" err="1"/>
              <a:t>kiezen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Uiterlijk</a:t>
            </a:r>
            <a:r>
              <a:rPr lang="en-US" dirty="0"/>
              <a:t> van de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Kleine</a:t>
            </a:r>
            <a:r>
              <a:rPr lang="en-US" dirty="0"/>
              <a:t> bugfixes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Testresultaten</a:t>
            </a:r>
            <a:r>
              <a:rPr lang="en-US" dirty="0"/>
              <a:t>/sketches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29D8DED7-ECE1-D821-4C29-A02DF2B8F70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C1B029CC-19A8-5881-E7FC-C90D78FA907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Tijdelijke aanduiding voor inhoud 16">
            <a:extLst>
              <a:ext uri="{FF2B5EF4-FFF2-40B4-BE49-F238E27FC236}">
                <a16:creationId xmlns:a16="http://schemas.microsoft.com/office/drawing/2014/main" id="{8C1084BA-9B71-401F-7E59-70C7351BF97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{055C6710-C9D4-4FFC-BDFF-85D61FB4701B}tf45331398_win32</Template>
  <TotalTime>0</TotalTime>
  <Words>115</Words>
  <Application>Microsoft Office PowerPoint</Application>
  <PresentationFormat>Breedbeeld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Examen opdracht </vt:lpstr>
      <vt:lpstr>Inhoudsopgaven </vt:lpstr>
      <vt:lpstr>Hoe zag onze planning er uit?</vt:lpstr>
      <vt:lpstr>Wat hebben we gedaan?</vt:lpstr>
      <vt:lpstr>PowerPoint-presentatie</vt:lpstr>
      <vt:lpstr>PowerPoint-presentatie</vt:lpstr>
      <vt:lpstr>Wat ging er goed of fout.</vt:lpstr>
      <vt:lpstr>Verbetervoorstellen?</vt:lpstr>
      <vt:lpstr>Testresultaten/sketches</vt:lpstr>
      <vt:lpstr>Bedankt voor het luisteren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opdracht </dc:title>
  <dc:creator>Tufan Büdüş</dc:creator>
  <cp:lastModifiedBy>Zoe Grevelt</cp:lastModifiedBy>
  <cp:revision>3</cp:revision>
  <dcterms:created xsi:type="dcterms:W3CDTF">2023-06-13T08:52:03Z</dcterms:created>
  <dcterms:modified xsi:type="dcterms:W3CDTF">2023-06-13T12:09:29Z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