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61392-9FAD-440D-8B31-E59F2FC637B1}" v="302" dt="2021-06-04T14:15:21.133"/>
    <p1510:client id="{A9989661-0A23-44A2-9A97-46A24EA3605D}" v="136" dt="2021-06-04T14:25:56.836"/>
    <p1510:client id="{E57F1156-1F92-4949-9366-E7E969879783}" v="924" dt="2021-06-04T14:04:3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pel Birman Ákos" userId="4251a65dbfb73231" providerId="Windows Live" clId="Web-{E57F1156-1F92-4949-9366-E7E969879783}"/>
    <pc:docChg chg="addSld modSld addMainMaster delMainMaster">
      <pc:chgData name="Pépel Birman Ákos" userId="4251a65dbfb73231" providerId="Windows Live" clId="Web-{E57F1156-1F92-4949-9366-E7E969879783}" dt="2021-06-04T14:04:36.948" v="477"/>
      <pc:docMkLst>
        <pc:docMk/>
      </pc:docMkLst>
      <pc:sldChg chg="addSp modSp mod setBg modClrScheme addAnim chgLayout">
        <pc:chgData name="Pépel Birman Ákos" userId="4251a65dbfb73231" providerId="Windows Live" clId="Web-{E57F1156-1F92-4949-9366-E7E969879783}" dt="2021-06-04T14:04:36.948" v="477"/>
        <pc:sldMkLst>
          <pc:docMk/>
          <pc:sldMk cId="4266748471" sldId="256"/>
        </pc:sldMkLst>
        <pc:spChg chg="mod">
          <ac:chgData name="Pépel Birman Ákos" userId="4251a65dbfb73231" providerId="Windows Live" clId="Web-{E57F1156-1F92-4949-9366-E7E969879783}" dt="2021-06-04T13:03:06.973" v="18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Pépel Birman Ákos" userId="4251a65dbfb73231" providerId="Windows Live" clId="Web-{E57F1156-1F92-4949-9366-E7E969879783}" dt="2021-06-04T14:03:41.384" v="476" actId="20577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Pépel Birman Ákos" userId="4251a65dbfb73231" providerId="Windows Live" clId="Web-{E57F1156-1F92-4949-9366-E7E969879783}" dt="2021-06-04T13:03:06.973" v="18"/>
          <ac:spMkLst>
            <pc:docMk/>
            <pc:sldMk cId="4266748471" sldId="256"/>
            <ac:spMk id="8" creationId="{2D924463-4DB7-437D-85B1-7EE5042DE522}"/>
          </ac:spMkLst>
        </pc:spChg>
        <pc:spChg chg="add">
          <ac:chgData name="Pépel Birman Ákos" userId="4251a65dbfb73231" providerId="Windows Live" clId="Web-{E57F1156-1F92-4949-9366-E7E969879783}" dt="2021-06-04T13:03:06.973" v="18"/>
          <ac:spMkLst>
            <pc:docMk/>
            <pc:sldMk cId="4266748471" sldId="256"/>
            <ac:spMk id="10" creationId="{C8884498-8C0E-4CE3-A52C-4D46CFCBD241}"/>
          </ac:spMkLst>
        </pc:spChg>
        <pc:grpChg chg="add">
          <ac:chgData name="Pépel Birman Ákos" userId="4251a65dbfb73231" providerId="Windows Live" clId="Web-{E57F1156-1F92-4949-9366-E7E969879783}" dt="2021-06-04T13:03:06.973" v="18"/>
          <ac:grpSpMkLst>
            <pc:docMk/>
            <pc:sldMk cId="4266748471" sldId="256"/>
            <ac:grpSpMk id="12" creationId="{13CD130A-643A-4D11-9D36-1A18E7473DF4}"/>
          </ac:grpSpMkLst>
        </pc:grpChg>
        <pc:picChg chg="add mod">
          <ac:chgData name="Pépel Birman Ákos" userId="4251a65dbfb73231" providerId="Windows Live" clId="Web-{E57F1156-1F92-4949-9366-E7E969879783}" dt="2021-06-04T14:04:36.948" v="477"/>
          <ac:picMkLst>
            <pc:docMk/>
            <pc:sldMk cId="4266748471" sldId="256"/>
            <ac:picMk id="4" creationId="{64A23A43-C9AD-45C7-89DA-D9F40F2314C4}"/>
          </ac:picMkLst>
        </pc:picChg>
      </pc:sldChg>
      <pc:sldChg chg="addSp modSp new mod setBg">
        <pc:chgData name="Pépel Birman Ákos" userId="4251a65dbfb73231" providerId="Windows Live" clId="Web-{E57F1156-1F92-4949-9366-E7E969879783}" dt="2021-06-04T13:28:11.281" v="222" actId="20577"/>
        <pc:sldMkLst>
          <pc:docMk/>
          <pc:sldMk cId="965183184" sldId="257"/>
        </pc:sldMkLst>
        <pc:spChg chg="mod">
          <ac:chgData name="Pépel Birman Ákos" userId="4251a65dbfb73231" providerId="Windows Live" clId="Web-{E57F1156-1F92-4949-9366-E7E969879783}" dt="2021-06-04T13:19:04.516" v="43" actId="20577"/>
          <ac:spMkLst>
            <pc:docMk/>
            <pc:sldMk cId="965183184" sldId="257"/>
            <ac:spMk id="2" creationId="{50C0B31A-2D17-47D4-853B-65B7C07A5209}"/>
          </ac:spMkLst>
        </pc:spChg>
        <pc:spChg chg="mod">
          <ac:chgData name="Pépel Birman Ákos" userId="4251a65dbfb73231" providerId="Windows Live" clId="Web-{E57F1156-1F92-4949-9366-E7E969879783}" dt="2021-06-04T13:28:11.281" v="222" actId="20577"/>
          <ac:spMkLst>
            <pc:docMk/>
            <pc:sldMk cId="965183184" sldId="257"/>
            <ac:spMk id="3" creationId="{0D897B13-BE76-49EB-92D6-4A441C5569F8}"/>
          </ac:spMkLst>
        </pc:spChg>
        <pc:spChg chg="add">
          <ac:chgData name="Pépel Birman Ákos" userId="4251a65dbfb73231" providerId="Windows Live" clId="Web-{E57F1156-1F92-4949-9366-E7E969879783}" dt="2021-06-04T13:04:14.961" v="21"/>
          <ac:spMkLst>
            <pc:docMk/>
            <pc:sldMk cId="965183184" sldId="257"/>
            <ac:spMk id="8" creationId="{8651CFA9-6065-4243-AC48-858E359780B1}"/>
          </ac:spMkLst>
        </pc:spChg>
        <pc:spChg chg="add">
          <ac:chgData name="Pépel Birman Ákos" userId="4251a65dbfb73231" providerId="Windows Live" clId="Web-{E57F1156-1F92-4949-9366-E7E969879783}" dt="2021-06-04T13:04:14.961" v="21"/>
          <ac:spMkLst>
            <pc:docMk/>
            <pc:sldMk cId="965183184" sldId="257"/>
            <ac:spMk id="10" creationId="{1DA57B7B-30D9-4515-9542-FFA699A3C8E8}"/>
          </ac:spMkLst>
        </pc:spChg>
        <pc:grpChg chg="add">
          <ac:chgData name="Pépel Birman Ákos" userId="4251a65dbfb73231" providerId="Windows Live" clId="Web-{E57F1156-1F92-4949-9366-E7E969879783}" dt="2021-06-04T13:04:14.961" v="21"/>
          <ac:grpSpMkLst>
            <pc:docMk/>
            <pc:sldMk cId="965183184" sldId="257"/>
            <ac:grpSpMk id="12" creationId="{DB2F975E-DA49-4702-8C47-1C492A7A848E}"/>
          </ac:grpSpMkLst>
        </pc:grpChg>
      </pc:sldChg>
      <pc:sldChg chg="addSp delSp modSp new mod setBg">
        <pc:chgData name="Pépel Birman Ákos" userId="4251a65dbfb73231" providerId="Windows Live" clId="Web-{E57F1156-1F92-4949-9366-E7E969879783}" dt="2021-06-04T13:48:44.892" v="346"/>
        <pc:sldMkLst>
          <pc:docMk/>
          <pc:sldMk cId="636918284" sldId="258"/>
        </pc:sldMkLst>
        <pc:spChg chg="mod ord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2" creationId="{220FCD6E-FCB1-4F7E-BD3C-E059FC6EBE6D}"/>
          </ac:spMkLst>
        </pc:spChg>
        <pc:spChg chg="mod ord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3" creationId="{EB3D552E-FA5C-42D2-A4A1-E81B74FC96E1}"/>
          </ac:spMkLst>
        </pc:spChg>
        <pc:spChg chg="add del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8" creationId="{8651CFA9-6065-4243-AC48-858E359780B1}"/>
          </ac:spMkLst>
        </pc:spChg>
        <pc:spChg chg="add del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10" creationId="{1DA57B7B-30D9-4515-9542-FFA699A3C8E8}"/>
          </ac:spMkLst>
        </pc:spChg>
        <pc:spChg chg="add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19" creationId="{8651CFA9-6065-4243-AC48-858E359780B1}"/>
          </ac:spMkLst>
        </pc:spChg>
        <pc:spChg chg="add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21" creationId="{E8B2F707-EF35-4955-8439-F76145F3CD7E}"/>
          </ac:spMkLst>
        </pc:spChg>
        <pc:spChg chg="add">
          <ac:chgData name="Pépel Birman Ákos" userId="4251a65dbfb73231" providerId="Windows Live" clId="Web-{E57F1156-1F92-4949-9366-E7E969879783}" dt="2021-06-04T13:48:44.892" v="346"/>
          <ac:spMkLst>
            <pc:docMk/>
            <pc:sldMk cId="636918284" sldId="258"/>
            <ac:spMk id="23" creationId="{33AB5E6C-A333-4B8A-92E2-99E87DABC015}"/>
          </ac:spMkLst>
        </pc:spChg>
        <pc:grpChg chg="add del">
          <ac:chgData name="Pépel Birman Ákos" userId="4251a65dbfb73231" providerId="Windows Live" clId="Web-{E57F1156-1F92-4949-9366-E7E969879783}" dt="2021-06-04T13:48:44.892" v="346"/>
          <ac:grpSpMkLst>
            <pc:docMk/>
            <pc:sldMk cId="636918284" sldId="258"/>
            <ac:grpSpMk id="12" creationId="{DB2F975E-DA49-4702-8C47-1C492A7A848E}"/>
          </ac:grpSpMkLst>
        </pc:grpChg>
        <pc:grpChg chg="add">
          <ac:chgData name="Pépel Birman Ákos" userId="4251a65dbfb73231" providerId="Windows Live" clId="Web-{E57F1156-1F92-4949-9366-E7E969879783}" dt="2021-06-04T13:48:44.892" v="346"/>
          <ac:grpSpMkLst>
            <pc:docMk/>
            <pc:sldMk cId="636918284" sldId="258"/>
            <ac:grpSpMk id="25" creationId="{F08F8D8B-6AF1-4B82-9475-839DD15169A5}"/>
          </ac:grpSpMkLst>
        </pc:grpChg>
        <pc:picChg chg="add mod">
          <ac:chgData name="Pépel Birman Ákos" userId="4251a65dbfb73231" providerId="Windows Live" clId="Web-{E57F1156-1F92-4949-9366-E7E969879783}" dt="2021-06-04T13:48:44.892" v="346"/>
          <ac:picMkLst>
            <pc:docMk/>
            <pc:sldMk cId="636918284" sldId="258"/>
            <ac:picMk id="4" creationId="{710202D1-61EF-41F3-989B-549E6E4F3642}"/>
          </ac:picMkLst>
        </pc:picChg>
        <pc:picChg chg="add mod">
          <ac:chgData name="Pépel Birman Ákos" userId="4251a65dbfb73231" providerId="Windows Live" clId="Web-{E57F1156-1F92-4949-9366-E7E969879783}" dt="2021-06-04T13:48:44.892" v="346"/>
          <ac:picMkLst>
            <pc:docMk/>
            <pc:sldMk cId="636918284" sldId="258"/>
            <ac:picMk id="5" creationId="{12342581-3CCB-431E-A5E6-0E63D8487FE2}"/>
          </ac:picMkLst>
        </pc:picChg>
      </pc:sldChg>
      <pc:sldChg chg="addSp modSp new mod setBg">
        <pc:chgData name="Pépel Birman Ákos" userId="4251a65dbfb73231" providerId="Windows Live" clId="Web-{E57F1156-1F92-4949-9366-E7E969879783}" dt="2021-06-04T14:02:16.366" v="469" actId="20577"/>
        <pc:sldMkLst>
          <pc:docMk/>
          <pc:sldMk cId="703064102" sldId="259"/>
        </pc:sldMkLst>
        <pc:spChg chg="mod">
          <ac:chgData name="Pépel Birman Ákos" userId="4251a65dbfb73231" providerId="Windows Live" clId="Web-{E57F1156-1F92-4949-9366-E7E969879783}" dt="2021-06-04T14:00:21.644" v="437"/>
          <ac:spMkLst>
            <pc:docMk/>
            <pc:sldMk cId="703064102" sldId="259"/>
            <ac:spMk id="2" creationId="{037F9E19-DB31-4C0B-A36F-779A12EE925F}"/>
          </ac:spMkLst>
        </pc:spChg>
        <pc:spChg chg="mod">
          <ac:chgData name="Pépel Birman Ákos" userId="4251a65dbfb73231" providerId="Windows Live" clId="Web-{E57F1156-1F92-4949-9366-E7E969879783}" dt="2021-06-04T14:02:16.366" v="469" actId="20577"/>
          <ac:spMkLst>
            <pc:docMk/>
            <pc:sldMk cId="703064102" sldId="259"/>
            <ac:spMk id="3" creationId="{5E55DD54-EE63-4ED7-B93B-F7343E95D776}"/>
          </ac:spMkLst>
        </pc:spChg>
        <pc:spChg chg="add">
          <ac:chgData name="Pépel Birman Ákos" userId="4251a65dbfb73231" providerId="Windows Live" clId="Web-{E57F1156-1F92-4949-9366-E7E969879783}" dt="2021-06-04T14:00:21.644" v="437"/>
          <ac:spMkLst>
            <pc:docMk/>
            <pc:sldMk cId="703064102" sldId="259"/>
            <ac:spMk id="10" creationId="{8651CFA9-6065-4243-AC48-858E359780B1}"/>
          </ac:spMkLst>
        </pc:spChg>
        <pc:spChg chg="add">
          <ac:chgData name="Pépel Birman Ákos" userId="4251a65dbfb73231" providerId="Windows Live" clId="Web-{E57F1156-1F92-4949-9366-E7E969879783}" dt="2021-06-04T14:00:21.644" v="437"/>
          <ac:spMkLst>
            <pc:docMk/>
            <pc:sldMk cId="703064102" sldId="259"/>
            <ac:spMk id="12" creationId="{094C9708-F6A4-4956-B261-A4A2C4DFEBF7}"/>
          </ac:spMkLst>
        </pc:spChg>
        <pc:grpChg chg="add">
          <ac:chgData name="Pépel Birman Ákos" userId="4251a65dbfb73231" providerId="Windows Live" clId="Web-{E57F1156-1F92-4949-9366-E7E969879783}" dt="2021-06-04T14:00:21.644" v="437"/>
          <ac:grpSpMkLst>
            <pc:docMk/>
            <pc:sldMk cId="703064102" sldId="259"/>
            <ac:grpSpMk id="14" creationId="{3ADA578C-3FCD-4036-A593-EC0F956CE1D7}"/>
          </ac:grpSpMkLst>
        </pc:grpChg>
        <pc:picChg chg="add mod ord">
          <ac:chgData name="Pépel Birman Ákos" userId="4251a65dbfb73231" providerId="Windows Live" clId="Web-{E57F1156-1F92-4949-9366-E7E969879783}" dt="2021-06-04T14:00:21.644" v="437"/>
          <ac:picMkLst>
            <pc:docMk/>
            <pc:sldMk cId="703064102" sldId="259"/>
            <ac:picMk id="4" creationId="{4B162BD4-4EA4-42ED-A0D2-C45E50DC9FAA}"/>
          </ac:picMkLst>
        </pc:picChg>
        <pc:picChg chg="add mod">
          <ac:chgData name="Pépel Birman Ákos" userId="4251a65dbfb73231" providerId="Windows Live" clId="Web-{E57F1156-1F92-4949-9366-E7E969879783}" dt="2021-06-04T14:00:21.644" v="437"/>
          <ac:picMkLst>
            <pc:docMk/>
            <pc:sldMk cId="703064102" sldId="259"/>
            <ac:picMk id="5" creationId="{F41B255F-FFCA-41AD-9A5A-7385BB0CD3A4}"/>
          </ac:picMkLst>
        </pc:picChg>
      </pc:sldChg>
      <pc:sldMasterChg chg="del delSldLayout">
        <pc:chgData name="Pépel Birman Ákos" userId="4251a65dbfb73231" providerId="Windows Live" clId="Web-{E57F1156-1F92-4949-9366-E7E969879783}" dt="2021-06-04T13:03:06.973" v="18"/>
        <pc:sldMasterMkLst>
          <pc:docMk/>
          <pc:sldMasterMk cId="798062927" sldId="2147483648"/>
        </pc:sldMasterMkLst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Pépel Birman Ákos" userId="4251a65dbfb73231" providerId="Windows Live" clId="Web-{E57F1156-1F92-4949-9366-E7E969879783}" dt="2021-06-04T13:03:06.973" v="18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Pépel Birman Ákos" userId="4251a65dbfb73231" providerId="Windows Live" clId="Web-{E57F1156-1F92-4949-9366-E7E969879783}" dt="2021-06-04T13:03:06.973" v="18"/>
        <pc:sldMasterMkLst>
          <pc:docMk/>
          <pc:sldMasterMk cId="1109192381" sldId="2147483673"/>
        </pc:sldMasterMkLst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934475117" sldId="2147483662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2528388906" sldId="2147483663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2368713305" sldId="2147483664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2238270364" sldId="2147483665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2041114175" sldId="2147483666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4053545396" sldId="2147483667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453620393" sldId="2147483668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2387844145" sldId="2147483669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3487403177" sldId="2147483670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1969875661" sldId="2147483671"/>
          </pc:sldLayoutMkLst>
        </pc:sldLayoutChg>
        <pc:sldLayoutChg chg="add">
          <pc:chgData name="Pépel Birman Ákos" userId="4251a65dbfb73231" providerId="Windows Live" clId="Web-{E57F1156-1F92-4949-9366-E7E969879783}" dt="2021-06-04T13:03:06.973" v="18"/>
          <pc:sldLayoutMkLst>
            <pc:docMk/>
            <pc:sldMasterMk cId="1109192381" sldId="2147483673"/>
            <pc:sldLayoutMk cId="932486354" sldId="2147483672"/>
          </pc:sldLayoutMkLst>
        </pc:sldLayoutChg>
      </pc:sldMasterChg>
    </pc:docChg>
  </pc:docChgLst>
  <pc:docChgLst>
    <pc:chgData name="Pépel Birman Ákos" userId="4251a65dbfb73231" providerId="Windows Live" clId="Web-{A9989661-0A23-44A2-9A97-46A24EA3605D}"/>
    <pc:docChg chg="addSld modSld">
      <pc:chgData name="Pépel Birman Ákos" userId="4251a65dbfb73231" providerId="Windows Live" clId="Web-{A9989661-0A23-44A2-9A97-46A24EA3605D}" dt="2021-06-04T14:25:56.836" v="70" actId="20577"/>
      <pc:docMkLst>
        <pc:docMk/>
      </pc:docMkLst>
      <pc:sldChg chg="modSp">
        <pc:chgData name="Pépel Birman Ákos" userId="4251a65dbfb73231" providerId="Windows Live" clId="Web-{A9989661-0A23-44A2-9A97-46A24EA3605D}" dt="2021-06-04T14:25:56.836" v="70" actId="20577"/>
        <pc:sldMkLst>
          <pc:docMk/>
          <pc:sldMk cId="2926975048" sldId="260"/>
        </pc:sldMkLst>
        <pc:spChg chg="mod">
          <ac:chgData name="Pépel Birman Ákos" userId="4251a65dbfb73231" providerId="Windows Live" clId="Web-{A9989661-0A23-44A2-9A97-46A24EA3605D}" dt="2021-06-04T14:25:56.836" v="70" actId="20577"/>
          <ac:spMkLst>
            <pc:docMk/>
            <pc:sldMk cId="2926975048" sldId="260"/>
            <ac:spMk id="3" creationId="{A547DDEC-3E9A-4804-BBF5-C1036A557D6C}"/>
          </ac:spMkLst>
        </pc:spChg>
      </pc:sldChg>
      <pc:sldChg chg="addSp delSp modSp new mod setBg">
        <pc:chgData name="Pépel Birman Ákos" userId="4251a65dbfb73231" providerId="Windows Live" clId="Web-{A9989661-0A23-44A2-9A97-46A24EA3605D}" dt="2021-06-04T14:23:03.035" v="25" actId="20577"/>
        <pc:sldMkLst>
          <pc:docMk/>
          <pc:sldMk cId="584036141" sldId="261"/>
        </pc:sldMkLst>
        <pc:spChg chg="mod">
          <ac:chgData name="Pépel Birman Ákos" userId="4251a65dbfb73231" providerId="Windows Live" clId="Web-{A9989661-0A23-44A2-9A97-46A24EA3605D}" dt="2021-06-04T14:22:46.503" v="22" actId="20577"/>
          <ac:spMkLst>
            <pc:docMk/>
            <pc:sldMk cId="584036141" sldId="261"/>
            <ac:spMk id="2" creationId="{67699C77-F360-4A68-BA5B-048B5A14989D}"/>
          </ac:spMkLst>
        </pc:spChg>
        <pc:spChg chg="del">
          <ac:chgData name="Pépel Birman Ákos" userId="4251a65dbfb73231" providerId="Windows Live" clId="Web-{A9989661-0A23-44A2-9A97-46A24EA3605D}" dt="2021-06-04T14:22:07.565" v="1"/>
          <ac:spMkLst>
            <pc:docMk/>
            <pc:sldMk cId="584036141" sldId="261"/>
            <ac:spMk id="3" creationId="{4DAD5687-268C-45DD-BD16-5D70E71D7FCF}"/>
          </ac:spMkLst>
        </pc:spChg>
        <pc:spChg chg="add mod">
          <ac:chgData name="Pépel Birman Ákos" userId="4251a65dbfb73231" providerId="Windows Live" clId="Web-{A9989661-0A23-44A2-9A97-46A24EA3605D}" dt="2021-06-04T14:23:03.035" v="25" actId="20577"/>
          <ac:spMkLst>
            <pc:docMk/>
            <pc:sldMk cId="584036141" sldId="261"/>
            <ac:spMk id="8" creationId="{D9C52107-DE27-486C-9D63-B970E75A5F38}"/>
          </ac:spMkLst>
        </pc:spChg>
        <pc:spChg chg="add">
          <ac:chgData name="Pépel Birman Ákos" userId="4251a65dbfb73231" providerId="Windows Live" clId="Web-{A9989661-0A23-44A2-9A97-46A24EA3605D}" dt="2021-06-04T14:22:26.815" v="2"/>
          <ac:spMkLst>
            <pc:docMk/>
            <pc:sldMk cId="584036141" sldId="261"/>
            <ac:spMk id="11" creationId="{8651CFA9-6065-4243-AC48-858E359780B1}"/>
          </ac:spMkLst>
        </pc:spChg>
        <pc:spChg chg="add">
          <ac:chgData name="Pépel Birman Ákos" userId="4251a65dbfb73231" providerId="Windows Live" clId="Web-{A9989661-0A23-44A2-9A97-46A24EA3605D}" dt="2021-06-04T14:22:26.815" v="2"/>
          <ac:spMkLst>
            <pc:docMk/>
            <pc:sldMk cId="584036141" sldId="261"/>
            <ac:spMk id="13" creationId="{FBC8BBE5-981E-4B0B-9654-32B5668BFF31}"/>
          </ac:spMkLst>
        </pc:spChg>
        <pc:spChg chg="add">
          <ac:chgData name="Pépel Birman Ákos" userId="4251a65dbfb73231" providerId="Windows Live" clId="Web-{A9989661-0A23-44A2-9A97-46A24EA3605D}" dt="2021-06-04T14:22:26.815" v="2"/>
          <ac:spMkLst>
            <pc:docMk/>
            <pc:sldMk cId="584036141" sldId="261"/>
            <ac:spMk id="19" creationId="{0DADC141-2CF4-4D22-BFEF-05FB358E4DFD}"/>
          </ac:spMkLst>
        </pc:spChg>
        <pc:spChg chg="add">
          <ac:chgData name="Pépel Birman Ákos" userId="4251a65dbfb73231" providerId="Windows Live" clId="Web-{A9989661-0A23-44A2-9A97-46A24EA3605D}" dt="2021-06-04T14:22:26.815" v="2"/>
          <ac:spMkLst>
            <pc:docMk/>
            <pc:sldMk cId="584036141" sldId="261"/>
            <ac:spMk id="21" creationId="{F43A66C0-8F79-4D55-8A61-9E980D5FEE26}"/>
          </ac:spMkLst>
        </pc:spChg>
        <pc:grpChg chg="add">
          <ac:chgData name="Pépel Birman Ákos" userId="4251a65dbfb73231" providerId="Windows Live" clId="Web-{A9989661-0A23-44A2-9A97-46A24EA3605D}" dt="2021-06-04T14:22:26.815" v="2"/>
          <ac:grpSpMkLst>
            <pc:docMk/>
            <pc:sldMk cId="584036141" sldId="261"/>
            <ac:grpSpMk id="15" creationId="{545001F7-3F8F-4035-8348-1B9798C77D29}"/>
          </ac:grpSpMkLst>
        </pc:grpChg>
        <pc:picChg chg="add mod ord">
          <ac:chgData name="Pépel Birman Ákos" userId="4251a65dbfb73231" providerId="Windows Live" clId="Web-{A9989661-0A23-44A2-9A97-46A24EA3605D}" dt="2021-06-04T14:22:26.815" v="2"/>
          <ac:picMkLst>
            <pc:docMk/>
            <pc:sldMk cId="584036141" sldId="261"/>
            <ac:picMk id="4" creationId="{343CB564-CBED-4758-8C89-E7319226E6F4}"/>
          </ac:picMkLst>
        </pc:picChg>
      </pc:sldChg>
      <pc:sldChg chg="addSp delSp modSp new mod setBg">
        <pc:chgData name="Pépel Birman Ákos" userId="4251a65dbfb73231" providerId="Windows Live" clId="Web-{A9989661-0A23-44A2-9A97-46A24EA3605D}" dt="2021-06-04T14:25:28.663" v="68"/>
        <pc:sldMkLst>
          <pc:docMk/>
          <pc:sldMk cId="1924256269" sldId="262"/>
        </pc:sldMkLst>
        <pc:spChg chg="mo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2" creationId="{75579973-6942-4139-9704-3D5CBFB96B58}"/>
          </ac:spMkLst>
        </pc:spChg>
        <pc:spChg chg="del">
          <ac:chgData name="Pépel Birman Ákos" userId="4251a65dbfb73231" providerId="Windows Live" clId="Web-{A9989661-0A23-44A2-9A97-46A24EA3605D}" dt="2021-06-04T14:23:56.567" v="27"/>
          <ac:spMkLst>
            <pc:docMk/>
            <pc:sldMk cId="1924256269" sldId="262"/>
            <ac:spMk id="3" creationId="{53CAC771-A6AF-4B5F-8B22-DB5A141707BD}"/>
          </ac:spMkLst>
        </pc:spChg>
        <pc:spChg chg="add mo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8" creationId="{803819B1-38E5-45A2-B748-1BFF9FF47BD4}"/>
          </ac:spMkLst>
        </pc:spChg>
        <pc:spChg chg="add del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11" creationId="{8651CFA9-6065-4243-AC48-858E359780B1}"/>
          </ac:spMkLst>
        </pc:spChg>
        <pc:spChg chg="add del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13" creationId="{FBC8BBE5-981E-4B0B-9654-32B5668BFF31}"/>
          </ac:spMkLst>
        </pc:spChg>
        <pc:spChg chg="ad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22" creationId="{8651CFA9-6065-4243-AC48-858E359780B1}"/>
          </ac:spMkLst>
        </pc:spChg>
        <pc:spChg chg="ad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24" creationId="{FBC8BBE5-981E-4B0B-9654-32B5668BFF31}"/>
          </ac:spMkLst>
        </pc:spChg>
        <pc:spChg chg="ad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30" creationId="{0DADC141-2CF4-4D22-BFEF-05FB358E4DFD}"/>
          </ac:spMkLst>
        </pc:spChg>
        <pc:spChg chg="add">
          <ac:chgData name="Pépel Birman Ákos" userId="4251a65dbfb73231" providerId="Windows Live" clId="Web-{A9989661-0A23-44A2-9A97-46A24EA3605D}" dt="2021-06-04T14:25:28.663" v="68"/>
          <ac:spMkLst>
            <pc:docMk/>
            <pc:sldMk cId="1924256269" sldId="262"/>
            <ac:spMk id="32" creationId="{F43A66C0-8F79-4D55-8A61-9E980D5FEE26}"/>
          </ac:spMkLst>
        </pc:spChg>
        <pc:grpChg chg="add del">
          <ac:chgData name="Pépel Birman Ákos" userId="4251a65dbfb73231" providerId="Windows Live" clId="Web-{A9989661-0A23-44A2-9A97-46A24EA3605D}" dt="2021-06-04T14:25:28.663" v="68"/>
          <ac:grpSpMkLst>
            <pc:docMk/>
            <pc:sldMk cId="1924256269" sldId="262"/>
            <ac:grpSpMk id="15" creationId="{8D6FD602-3113-4FC4-982F-15099614D2A6}"/>
          </ac:grpSpMkLst>
        </pc:grpChg>
        <pc:grpChg chg="add">
          <ac:chgData name="Pépel Birman Ákos" userId="4251a65dbfb73231" providerId="Windows Live" clId="Web-{A9989661-0A23-44A2-9A97-46A24EA3605D}" dt="2021-06-04T14:25:28.663" v="68"/>
          <ac:grpSpMkLst>
            <pc:docMk/>
            <pc:sldMk cId="1924256269" sldId="262"/>
            <ac:grpSpMk id="26" creationId="{545001F7-3F8F-4035-8348-1B9798C77D29}"/>
          </ac:grpSpMkLst>
        </pc:grpChg>
        <pc:picChg chg="add mod ord">
          <ac:chgData name="Pépel Birman Ákos" userId="4251a65dbfb73231" providerId="Windows Live" clId="Web-{A9989661-0A23-44A2-9A97-46A24EA3605D}" dt="2021-06-04T14:25:28.663" v="68"/>
          <ac:picMkLst>
            <pc:docMk/>
            <pc:sldMk cId="1924256269" sldId="262"/>
            <ac:picMk id="4" creationId="{2215E8F1-0400-484F-ACB9-C6A4C044BBA8}"/>
          </ac:picMkLst>
        </pc:picChg>
      </pc:sldChg>
    </pc:docChg>
  </pc:docChgLst>
  <pc:docChgLst>
    <pc:chgData name="Pépel Birman Ákos" userId="4251a65dbfb73231" providerId="Windows Live" clId="Web-{44461392-9FAD-440D-8B31-E59F2FC637B1}"/>
    <pc:docChg chg="addSld modSld">
      <pc:chgData name="Pépel Birman Ákos" userId="4251a65dbfb73231" providerId="Windows Live" clId="Web-{44461392-9FAD-440D-8B31-E59F2FC637B1}" dt="2021-06-04T14:15:21.133" v="151" actId="20577"/>
      <pc:docMkLst>
        <pc:docMk/>
      </pc:docMkLst>
      <pc:sldChg chg="addSp delSp modSp">
        <pc:chgData name="Pépel Birman Ákos" userId="4251a65dbfb73231" providerId="Windows Live" clId="Web-{44461392-9FAD-440D-8B31-E59F2FC637B1}" dt="2021-06-04T14:07:22.439" v="2"/>
        <pc:sldMkLst>
          <pc:docMk/>
          <pc:sldMk cId="4266748471" sldId="256"/>
        </pc:sldMkLst>
        <pc:spChg chg="mod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3" creationId="{00000000-0000-0000-0000-000000000000}"/>
          </ac:spMkLst>
        </pc:spChg>
        <pc:spChg chg="del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8" creationId="{2D924463-4DB7-437D-85B1-7EE5042DE522}"/>
          </ac:spMkLst>
        </pc:spChg>
        <pc:spChg chg="del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10" creationId="{C8884498-8C0E-4CE3-A52C-4D46CFCBD241}"/>
          </ac:spMkLst>
        </pc:spChg>
        <pc:spChg chg="add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19" creationId="{37FDDF72-DE39-4F99-A3C1-DD9D7815D7DB}"/>
          </ac:spMkLst>
        </pc:spChg>
        <pc:spChg chg="add">
          <ac:chgData name="Pépel Birman Ákos" userId="4251a65dbfb73231" providerId="Windows Live" clId="Web-{44461392-9FAD-440D-8B31-E59F2FC637B1}" dt="2021-06-04T14:07:22.439" v="2"/>
          <ac:spMkLst>
            <pc:docMk/>
            <pc:sldMk cId="4266748471" sldId="256"/>
            <ac:spMk id="21" creationId="{5E4ECE80-3AD1-450C-B62A-98788F193948}"/>
          </ac:spMkLst>
        </pc:spChg>
        <pc:grpChg chg="del">
          <ac:chgData name="Pépel Birman Ákos" userId="4251a65dbfb73231" providerId="Windows Live" clId="Web-{44461392-9FAD-440D-8B31-E59F2FC637B1}" dt="2021-06-04T14:07:22.439" v="2"/>
          <ac:grpSpMkLst>
            <pc:docMk/>
            <pc:sldMk cId="4266748471" sldId="256"/>
            <ac:grpSpMk id="12" creationId="{13CD130A-643A-4D11-9D36-1A18E7473DF4}"/>
          </ac:grpSpMkLst>
        </pc:grpChg>
        <pc:picChg chg="mod ord">
          <ac:chgData name="Pépel Birman Ákos" userId="4251a65dbfb73231" providerId="Windows Live" clId="Web-{44461392-9FAD-440D-8B31-E59F2FC637B1}" dt="2021-06-04T14:07:22.439" v="2"/>
          <ac:picMkLst>
            <pc:docMk/>
            <pc:sldMk cId="4266748471" sldId="256"/>
            <ac:picMk id="4" creationId="{64A23A43-C9AD-45C7-89DA-D9F40F2314C4}"/>
          </ac:picMkLst>
        </pc:picChg>
      </pc:sldChg>
      <pc:sldChg chg="modSp new">
        <pc:chgData name="Pépel Birman Ákos" userId="4251a65dbfb73231" providerId="Windows Live" clId="Web-{44461392-9FAD-440D-8B31-E59F2FC637B1}" dt="2021-06-04T14:15:21.133" v="151" actId="20577"/>
        <pc:sldMkLst>
          <pc:docMk/>
          <pc:sldMk cId="2926975048" sldId="260"/>
        </pc:sldMkLst>
        <pc:spChg chg="mod">
          <ac:chgData name="Pépel Birman Ákos" userId="4251a65dbfb73231" providerId="Windows Live" clId="Web-{44461392-9FAD-440D-8B31-E59F2FC637B1}" dt="2021-06-04T14:10:01.785" v="25" actId="20577"/>
          <ac:spMkLst>
            <pc:docMk/>
            <pc:sldMk cId="2926975048" sldId="260"/>
            <ac:spMk id="2" creationId="{3DAAFDF1-A9D7-44FE-B811-13BB91B6CF49}"/>
          </ac:spMkLst>
        </pc:spChg>
        <pc:spChg chg="mod">
          <ac:chgData name="Pépel Birman Ákos" userId="4251a65dbfb73231" providerId="Windows Live" clId="Web-{44461392-9FAD-440D-8B31-E59F2FC637B1}" dt="2021-06-04T14:15:21.133" v="151" actId="20577"/>
          <ac:spMkLst>
            <pc:docMk/>
            <pc:sldMk cId="2926975048" sldId="260"/>
            <ac:spMk id="3" creationId="{A547DDEC-3E9A-4804-BBF5-C1036A557D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64A23A43-C9AD-45C7-89DA-D9F40F231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393" r="-1" b="160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hu-HU" sz="5200">
                <a:solidFill>
                  <a:srgbClr val="FFFFFF"/>
                </a:solidFill>
                <a:cs typeface="Calibri Light"/>
              </a:rPr>
              <a:t>Play Station 5 projekt</a:t>
            </a:r>
            <a:endParaRPr lang="hu-HU" sz="5200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hu-HU" sz="2200">
                <a:solidFill>
                  <a:srgbClr val="FFFFFF"/>
                </a:solidFill>
              </a:rPr>
              <a:t>Készítette:Bodó Jozsef,Mikó Marcell,Pépel Birman Ákos</a:t>
            </a:r>
          </a:p>
          <a:p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0C0B31A-2D17-47D4-853B-65B7C07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  <a:cs typeface="Sabon Next LT"/>
              </a:rPr>
              <a:t>PS 5 bemutató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897B13-BE76-49EB-92D6-4A441C55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917" y="2384474"/>
            <a:ext cx="9067215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>
                <a:solidFill>
                  <a:srgbClr val="FFFFFF"/>
                </a:solidFill>
              </a:rPr>
              <a:t>Az oldal leírja hogy mikor jelent meg,mennyit gyártottak belőle meg hogy hány</a:t>
            </a:r>
            <a:endParaRPr lang="hu-HU"/>
          </a:p>
          <a:p>
            <a:r>
              <a:rPr lang="hu-HU" sz="1800">
                <a:solidFill>
                  <a:srgbClr val="FFFFFF"/>
                </a:solidFill>
              </a:rPr>
              <a:t>kiadással rendelkezik.</a:t>
            </a:r>
            <a:endParaRPr lang="hu-HU"/>
          </a:p>
          <a:p>
            <a:r>
              <a:rPr lang="hu-HU" sz="1800">
                <a:solidFill>
                  <a:srgbClr val="FFFFFF"/>
                </a:solidFill>
              </a:rPr>
              <a:t>Az oldalon utbaigazítást kapunk arrol hogy az oldalokon mik találhatok meg a PS5</a:t>
            </a:r>
          </a:p>
          <a:p>
            <a:r>
              <a:rPr lang="hu-HU" sz="1800">
                <a:solidFill>
                  <a:srgbClr val="FFFFFF"/>
                </a:solidFill>
              </a:rPr>
              <a:t>Prémium csomagjairol. És szó esik a PS5 HardWare-rol.</a:t>
            </a:r>
            <a:endParaRPr lang="hu-HU"/>
          </a:p>
          <a:p>
            <a:endParaRPr lang="hu-HU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8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B5E6C-A333-4B8A-92E2-99E87DAB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Kép 4" descr="A képen távoli, vezérlő, játék, vezérlőelem látható&#10;&#10;Automatikusan generált leírás">
            <a:extLst>
              <a:ext uri="{FF2B5EF4-FFF2-40B4-BE49-F238E27FC236}">
                <a16:creationId xmlns:a16="http://schemas.microsoft.com/office/drawing/2014/main" id="{710202D1-61EF-41F3-989B-549E6E4F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91" r="20178" b="-1"/>
          <a:stretch/>
        </p:blipFill>
        <p:spPr>
          <a:xfrm>
            <a:off x="20" y="10"/>
            <a:ext cx="6094455" cy="68566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20FCD6E-FCB1-4F7E-BD3C-E059FC6E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Sabon Next LT"/>
              </a:rPr>
              <a:t>Dual Sense bemutató oldal</a:t>
            </a:r>
            <a:endParaRPr lang="hu-HU">
              <a:solidFill>
                <a:srgbClr val="FFFFFF"/>
              </a:solidFill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12342581-3CCB-431E-A5E6-0E63D8487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11133"/>
          <a:stretch/>
        </p:blipFill>
        <p:spPr>
          <a:xfrm>
            <a:off x="6094475" y="10"/>
            <a:ext cx="6094475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8F8D8B-6AF1-4B82-9475-839DD151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DBCDBF5-612F-4CD4-8F6B-3013D854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D54F697-51B1-4B46-9CE0-6D0B1FC1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3D552E-FA5C-42D2-A4A1-E81B74FC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726538"/>
            <a:ext cx="4495800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400">
                <a:solidFill>
                  <a:srgbClr val="FFFFFF"/>
                </a:solidFill>
              </a:rPr>
              <a:t>Az oldal leírja hogy mia za a Dual Sense meg hogy hogyan müködik és mik a sajátoságai.A Duals Sense  a PS5 írányitoja.</a:t>
            </a:r>
          </a:p>
          <a:p>
            <a:pPr>
              <a:lnSpc>
                <a:spcPct val="100000"/>
              </a:lnSpc>
            </a:pPr>
            <a:r>
              <a:rPr lang="hu-HU" sz="1400">
                <a:solidFill>
                  <a:srgbClr val="FFFFFF"/>
                </a:solidFill>
                <a:ea typeface="+mn-lt"/>
                <a:cs typeface="+mn-lt"/>
              </a:rPr>
              <a:t>Ez a kontroller funkcionálisabb és teljesen más mint a többi</a:t>
            </a: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hu-HU" sz="1400">
                <a:solidFill>
                  <a:srgbClr val="FFFFFF"/>
                </a:solidFill>
                <a:ea typeface="+mn-lt"/>
                <a:cs typeface="+mn-lt"/>
              </a:rPr>
              <a:t>A Sony legújjab kontrollerét nem csak vezetékesen, usb c-s kábellel lehet tőlteni hanem kapott ugyanúgy mint elődje egy igényes és kultúrált megjelenési töltőtt ami egy dokkolóként funkcionál. Használat: bekell dugni a vezeték nélküli töltőt a konnektorba és az már aktív is. Ezután a kontroller alját rá kell dokkolni a dokkolóra.</a:t>
            </a:r>
          </a:p>
          <a:p>
            <a:pPr>
              <a:lnSpc>
                <a:spcPct val="100000"/>
              </a:lnSpc>
            </a:pPr>
            <a:endParaRPr lang="hu-HU" sz="14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91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7F9E19-DB31-4C0B-A36F-779A12E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08000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Sabon Next LT"/>
              </a:rPr>
              <a:t>PS5 tartozékai bemutató oldal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55DD54-EE63-4ED7-B93B-F7343E95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638437" cy="3301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>
                <a:solidFill>
                  <a:srgbClr val="FFFFFF"/>
                </a:solidFill>
              </a:rPr>
              <a:t>Az oldal bemutassa a PS5-höz tartozó tartozékokat pl:PlayStation VR vagy PS HD kamera.</a:t>
            </a:r>
          </a:p>
          <a:p>
            <a:r>
              <a:rPr lang="hu-HU" sz="1800">
                <a:solidFill>
                  <a:srgbClr val="FFFFFF"/>
                </a:solidFill>
              </a:rPr>
              <a:t>Elmagyarázza hogyan müködik meg milyen anyagból van és hogy mire jó.</a:t>
            </a:r>
          </a:p>
          <a:p>
            <a:r>
              <a:rPr lang="hu-HU" sz="1800">
                <a:solidFill>
                  <a:srgbClr val="FFFFFF"/>
                </a:solidFill>
              </a:rPr>
              <a:t>Szó esik a PlayStation Pulse 3D</a:t>
            </a:r>
          </a:p>
          <a:p>
            <a:r>
              <a:rPr lang="hu-HU" sz="1800">
                <a:solidFill>
                  <a:srgbClr val="FFFFFF"/>
                </a:solidFill>
              </a:rPr>
              <a:t>Vezeték nélküli fejhallgatoról mag a PS5 távírányitorol.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A578C-3FCD-4036-A593-EC0F956CE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015C13-F690-481D-9F8B-048D391A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C071ED-F384-412F-8435-B3FA5FDA5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pic>
        <p:nvPicPr>
          <p:cNvPr id="5" name="Kép 5">
            <a:extLst>
              <a:ext uri="{FF2B5EF4-FFF2-40B4-BE49-F238E27FC236}">
                <a16:creationId xmlns:a16="http://schemas.microsoft.com/office/drawing/2014/main" id="{F41B255F-FFCA-41AD-9A5A-7385BB0CD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0" r="1" b="13838"/>
          <a:stretch/>
        </p:blipFill>
        <p:spPr>
          <a:xfrm>
            <a:off x="6858001" y="567942"/>
            <a:ext cx="4724400" cy="2728151"/>
          </a:xfrm>
          <a:prstGeom prst="rect">
            <a:avLst/>
          </a:prstGeom>
        </p:spPr>
      </p:pic>
      <p:pic>
        <p:nvPicPr>
          <p:cNvPr id="4" name="Kép 4">
            <a:extLst>
              <a:ext uri="{FF2B5EF4-FFF2-40B4-BE49-F238E27FC236}">
                <a16:creationId xmlns:a16="http://schemas.microsoft.com/office/drawing/2014/main" id="{4B162BD4-4EA4-42ED-A0D2-C45E50DC9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53" r="-2" b="20300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AFDF1-A9D7-44FE-B811-13BB91B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Sabon Next LT"/>
              </a:rPr>
              <a:t>A Top-</a:t>
            </a:r>
            <a:r>
              <a:rPr lang="hu-HU" err="1">
                <a:cs typeface="Sabon Next LT"/>
              </a:rPr>
              <a:t>exclusive</a:t>
            </a:r>
            <a:r>
              <a:rPr lang="hu-HU">
                <a:cs typeface="Sabon Next LT"/>
              </a:rPr>
              <a:t> oldal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47DDEC-3E9A-4804-BBF5-C1036A55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Az oldal bemutassa a PlayStation-hoz tartozó </a:t>
            </a:r>
            <a:r>
              <a:rPr lang="hu-HU" err="1"/>
              <a:t>exclusive</a:t>
            </a:r>
            <a:r>
              <a:rPr lang="hu-HU"/>
              <a:t> játékokat.</a:t>
            </a:r>
          </a:p>
          <a:p>
            <a:r>
              <a:rPr lang="hu-HU"/>
              <a:t>6 játék van az oldalon: Last of </a:t>
            </a:r>
            <a:r>
              <a:rPr lang="hu-HU" err="1"/>
              <a:t>us</a:t>
            </a:r>
            <a:r>
              <a:rPr lang="hu-HU"/>
              <a:t> part 2,Gran </a:t>
            </a:r>
            <a:r>
              <a:rPr lang="hu-HU" err="1"/>
              <a:t>Turismo</a:t>
            </a:r>
            <a:r>
              <a:rPr lang="hu-HU"/>
              <a:t> 7, </a:t>
            </a:r>
            <a:r>
              <a:rPr lang="hu-HU" err="1"/>
              <a:t>Ratchet</a:t>
            </a:r>
            <a:r>
              <a:rPr lang="hu-HU"/>
              <a:t> &amp; </a:t>
            </a:r>
            <a:r>
              <a:rPr lang="hu-HU" err="1"/>
              <a:t>Clank</a:t>
            </a:r>
            <a:r>
              <a:rPr lang="hu-HU"/>
              <a:t> </a:t>
            </a:r>
            <a:r>
              <a:rPr lang="hu-HU" err="1"/>
              <a:t>Rift</a:t>
            </a:r>
            <a:r>
              <a:rPr lang="hu-HU"/>
              <a:t> </a:t>
            </a:r>
            <a:r>
              <a:rPr lang="hu-HU" err="1"/>
              <a:t>Apart</a:t>
            </a:r>
            <a:r>
              <a:rPr lang="hu-HU"/>
              <a:t>, </a:t>
            </a:r>
            <a:r>
              <a:rPr lang="hu-HU" err="1"/>
              <a:t>Destruction</a:t>
            </a:r>
            <a:r>
              <a:rPr lang="hu-HU"/>
              <a:t> </a:t>
            </a:r>
            <a:r>
              <a:rPr lang="hu-HU" err="1"/>
              <a:t>AllStars</a:t>
            </a:r>
            <a:r>
              <a:rPr lang="hu-HU"/>
              <a:t>, </a:t>
            </a:r>
            <a:r>
              <a:rPr lang="hu-HU" err="1"/>
              <a:t>Demon's</a:t>
            </a:r>
            <a:r>
              <a:rPr lang="hu-HU"/>
              <a:t> </a:t>
            </a:r>
            <a:r>
              <a:rPr lang="hu-HU" err="1"/>
              <a:t>Souls</a:t>
            </a:r>
            <a:r>
              <a:rPr lang="hu-HU"/>
              <a:t>, </a:t>
            </a:r>
            <a:r>
              <a:rPr lang="hu-HU" err="1"/>
              <a:t>Returnal</a:t>
            </a:r>
          </a:p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9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699C77-F360-4A68-BA5B-048B5A1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hu-HU" sz="3600">
                <a:cs typeface="Sabon Next LT"/>
              </a:rPr>
              <a:t>PlayStation plus oldal bemutatása</a:t>
            </a:r>
            <a:endParaRPr lang="hu-HU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C52107-DE27-486C-9D63-B970E75A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A PlayStation plus-</a:t>
            </a:r>
            <a:r>
              <a:rPr lang="en-US" err="1"/>
              <a:t>ról</a:t>
            </a:r>
            <a:endParaRPr lang="en-US" sz="1800" err="1"/>
          </a:p>
          <a:p>
            <a:r>
              <a:rPr lang="en-US"/>
              <a:t>A </a:t>
            </a:r>
            <a:r>
              <a:rPr lang="en-US" err="1"/>
              <a:t>playstation</a:t>
            </a:r>
            <a:r>
              <a:rPr lang="en-US"/>
              <a:t>-re </a:t>
            </a:r>
            <a:r>
              <a:rPr lang="en-US" err="1"/>
              <a:t>már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ideje</a:t>
            </a:r>
            <a:r>
              <a:rPr lang="en-US"/>
              <a:t> </a:t>
            </a:r>
            <a:r>
              <a:rPr lang="en-US" err="1"/>
              <a:t>előlehet</a:t>
            </a:r>
            <a:r>
              <a:rPr lang="en-US"/>
              <a:t> </a:t>
            </a:r>
            <a:r>
              <a:rPr lang="en-US" err="1"/>
              <a:t>fizetni</a:t>
            </a:r>
            <a:r>
              <a:rPr lang="en-US"/>
              <a:t> 3 </a:t>
            </a:r>
            <a:r>
              <a:rPr lang="en-US" err="1"/>
              <a:t>csomagra</a:t>
            </a:r>
            <a:r>
              <a:rPr lang="en-US"/>
              <a:t> +1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ingyenes</a:t>
            </a:r>
            <a:r>
              <a:rPr lang="en-US"/>
              <a:t> 2 </a:t>
            </a:r>
            <a:r>
              <a:rPr lang="en-US" err="1"/>
              <a:t>hetes</a:t>
            </a:r>
            <a:r>
              <a:rPr lang="en-US"/>
              <a:t> </a:t>
            </a:r>
            <a:r>
              <a:rPr lang="en-US" err="1"/>
              <a:t>kipróbálási</a:t>
            </a:r>
            <a:r>
              <a:rPr lang="en-US"/>
              <a:t> </a:t>
            </a:r>
            <a:r>
              <a:rPr lang="en-US" err="1"/>
              <a:t>időszak</a:t>
            </a:r>
            <a:r>
              <a:rPr lang="en-US"/>
              <a:t>. A </a:t>
            </a:r>
            <a:r>
              <a:rPr lang="en-US" err="1"/>
              <a:t>psplus</a:t>
            </a:r>
            <a:r>
              <a:rPr lang="en-US"/>
              <a:t> </a:t>
            </a:r>
            <a:r>
              <a:rPr lang="en-US" err="1"/>
              <a:t>előfizetésének</a:t>
            </a:r>
            <a:r>
              <a:rPr lang="en-US"/>
              <a:t> </a:t>
            </a:r>
            <a:r>
              <a:rPr lang="en-US" err="1"/>
              <a:t>előnyei</a:t>
            </a:r>
            <a:r>
              <a:rPr lang="en-US"/>
              <a:t>: </a:t>
            </a:r>
            <a:r>
              <a:rPr lang="en-US" err="1"/>
              <a:t>Lehet</a:t>
            </a:r>
            <a:r>
              <a:rPr lang="en-US"/>
              <a:t> online </a:t>
            </a:r>
            <a:r>
              <a:rPr lang="en-US" err="1"/>
              <a:t>játékokkal</a:t>
            </a:r>
            <a:r>
              <a:rPr lang="en-US"/>
              <a:t> </a:t>
            </a:r>
            <a:r>
              <a:rPr lang="en-US" err="1"/>
              <a:t>játszani</a:t>
            </a:r>
            <a:r>
              <a:rPr lang="en-US"/>
              <a:t> (A </a:t>
            </a:r>
            <a:r>
              <a:rPr lang="en-US" err="1"/>
              <a:t>csomag</a:t>
            </a:r>
            <a:r>
              <a:rPr lang="en-US"/>
              <a:t> </a:t>
            </a:r>
            <a:r>
              <a:rPr lang="en-US" err="1"/>
              <a:t>tartóságga</a:t>
            </a:r>
            <a:r>
              <a:rPr lang="en-US"/>
              <a:t> </a:t>
            </a:r>
            <a:r>
              <a:rPr lang="en-US" err="1"/>
              <a:t>függően</a:t>
            </a:r>
            <a:r>
              <a:rPr lang="en-US"/>
              <a:t>) +</a:t>
            </a:r>
            <a:r>
              <a:rPr lang="en-US" err="1"/>
              <a:t>havonta</a:t>
            </a:r>
            <a:r>
              <a:rPr lang="en-US"/>
              <a:t> </a:t>
            </a:r>
            <a:r>
              <a:rPr lang="en-US" err="1"/>
              <a:t>lehet</a:t>
            </a:r>
            <a:r>
              <a:rPr lang="en-US"/>
              <a:t> </a:t>
            </a:r>
            <a:r>
              <a:rPr lang="en-US" err="1"/>
              <a:t>kapni</a:t>
            </a:r>
            <a:r>
              <a:rPr lang="en-US"/>
              <a:t> 2-3 </a:t>
            </a:r>
            <a:r>
              <a:rPr lang="en-US" err="1"/>
              <a:t>ingyen</a:t>
            </a:r>
            <a:r>
              <a:rPr lang="en-US"/>
              <a:t> </a:t>
            </a:r>
            <a:r>
              <a:rPr lang="en-US" err="1"/>
              <a:t>játék</a:t>
            </a:r>
            <a:r>
              <a:rPr lang="en-US"/>
              <a:t>. </a:t>
            </a:r>
            <a:r>
              <a:rPr lang="en-US" err="1"/>
              <a:t>Csomagok</a:t>
            </a:r>
            <a:r>
              <a:rPr lang="en-US"/>
              <a:t>: 2 </a:t>
            </a:r>
            <a:r>
              <a:rPr lang="en-US" err="1"/>
              <a:t>hetes</a:t>
            </a:r>
            <a:r>
              <a:rPr lang="en-US"/>
              <a:t>(14 nap) 3 </a:t>
            </a:r>
            <a:r>
              <a:rPr lang="en-US" err="1"/>
              <a:t>hónap</a:t>
            </a:r>
            <a:r>
              <a:rPr lang="en-US"/>
              <a:t>, 6 </a:t>
            </a:r>
            <a:r>
              <a:rPr lang="en-US" err="1"/>
              <a:t>hónap</a:t>
            </a:r>
            <a:r>
              <a:rPr lang="en-US"/>
              <a:t> 12 </a:t>
            </a:r>
            <a:r>
              <a:rPr lang="en-US" err="1"/>
              <a:t>hónap</a:t>
            </a:r>
            <a:r>
              <a:rPr lang="en-US"/>
              <a:t>. Az </a:t>
            </a:r>
            <a:r>
              <a:rPr lang="en-US" err="1"/>
              <a:t>áraik</a:t>
            </a:r>
            <a:r>
              <a:rPr lang="en-US"/>
              <a:t> </a:t>
            </a:r>
            <a:r>
              <a:rPr lang="en-US" err="1"/>
              <a:t>lentebb</a:t>
            </a:r>
            <a:r>
              <a:rPr lang="en-US"/>
              <a:t> </a:t>
            </a:r>
            <a:r>
              <a:rPr lang="en-US" err="1"/>
              <a:t>lesznek</a:t>
            </a:r>
            <a:r>
              <a:rPr lang="en-US"/>
              <a:t>.</a:t>
            </a:r>
          </a:p>
          <a:p>
            <a:endParaRPr lang="en-US" sz="180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43CB564-CBED-4758-8C89-E7319226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579973-6942-4139-9704-3D5CBFB9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hu-HU" sz="3600">
                <a:cs typeface="Sabon Next LT"/>
              </a:rPr>
              <a:t>Regisztrácios oldal bemutatása</a:t>
            </a:r>
            <a:endParaRPr lang="hu-HU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819B1-38E5-45A2-B748-1BFF9FF4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Az oldalon be lehet regisztrálni meg banykártya adatokat megadni ha valaki akar rendelni PlayStation5-öt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215E8F1-0400-484F-ACB9-C6A4C044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33" y="990600"/>
            <a:ext cx="371855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62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Play Station 5 projekt</vt:lpstr>
      <vt:lpstr>PS 5 bemutató oldal</vt:lpstr>
      <vt:lpstr>Dual Sense bemutató oldal</vt:lpstr>
      <vt:lpstr>PS5 tartozékai bemutató oldal</vt:lpstr>
      <vt:lpstr>A Top-exclusive oldal bemutatása</vt:lpstr>
      <vt:lpstr>PlayStation plus oldal bemutatása</vt:lpstr>
      <vt:lpstr>Regisztrácios oldal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Marci</cp:lastModifiedBy>
  <cp:revision>3</cp:revision>
  <dcterms:created xsi:type="dcterms:W3CDTF">2021-06-04T12:59:55Z</dcterms:created>
  <dcterms:modified xsi:type="dcterms:W3CDTF">2021-06-07T15:28:45Z</dcterms:modified>
</cp:coreProperties>
</file>