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8"/>
  </p:notesMasterIdLst>
  <p:sldIdLst>
    <p:sldId id="256" r:id="rId2"/>
    <p:sldId id="259" r:id="rId3"/>
    <p:sldId id="261" r:id="rId4"/>
    <p:sldId id="262" r:id="rId5"/>
    <p:sldId id="272" r:id="rId6"/>
    <p:sldId id="273" r:id="rId7"/>
    <p:sldId id="297" r:id="rId8"/>
    <p:sldId id="265" r:id="rId9"/>
    <p:sldId id="298" r:id="rId10"/>
    <p:sldId id="268" r:id="rId11"/>
    <p:sldId id="299" r:id="rId12"/>
    <p:sldId id="300" r:id="rId13"/>
    <p:sldId id="301" r:id="rId14"/>
    <p:sldId id="302" r:id="rId15"/>
    <p:sldId id="303" r:id="rId16"/>
    <p:sldId id="304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Josefin Sans" pitchFamily="2" charset="0"/>
      <p:regular r:id="rId23"/>
      <p:bold r:id="rId24"/>
      <p:italic r:id="rId25"/>
      <p:boldItalic r:id="rId26"/>
    </p:embeddedFont>
    <p:embeddedFont>
      <p:font typeface="Nunito Sans" pitchFamily="2" charset="0"/>
      <p:regular r:id="rId27"/>
      <p:bold r:id="rId28"/>
      <p:italic r:id="rId29"/>
      <p:boldItalic r:id="rId30"/>
    </p:embeddedFont>
    <p:embeddedFont>
      <p:font typeface="Nunito Sans Light" pitchFamily="2" charset="0"/>
      <p:regular r:id="rId31"/>
      <p:bold r:id="rId32"/>
      <p:italic r:id="rId33"/>
      <p:boldItalic r:id="rId34"/>
    </p:embeddedFont>
    <p:embeddedFont>
      <p:font typeface="Patua One" panose="020B0604020202020204" charset="0"/>
      <p:regular r:id="rId35"/>
    </p:embeddedFont>
    <p:embeddedFont>
      <p:font typeface="Segoe UI" panose="020B0502040204020203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86A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42A25-D7D2-4112-AAA3-285785F5B857}" v="3" dt="2022-07-02T16:13:43.249"/>
  </p1510:revLst>
</p1510:revInfo>
</file>

<file path=ppt/tableStyles.xml><?xml version="1.0" encoding="utf-8"?>
<a:tblStyleLst xmlns:a="http://schemas.openxmlformats.org/drawingml/2006/main" def="{436019BB-AC9C-49A1-8813-204526DCFF7F}">
  <a:tblStyle styleId="{436019BB-AC9C-49A1-8813-204526DCFF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75245" autoAdjust="0"/>
  </p:normalViewPr>
  <p:slideViewPr>
    <p:cSldViewPr snapToGrid="0">
      <p:cViewPr varScale="1">
        <p:scale>
          <a:sx n="126" d="100"/>
          <a:sy n="126" d="100"/>
        </p:scale>
        <p:origin x="13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20" Type="http://schemas.openxmlformats.org/officeDocument/2006/relationships/font" Target="fonts/font2.fntdata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dolica Robert" userId="568446353af66c65" providerId="LiveId" clId="{22142A25-D7D2-4112-AAA3-285785F5B857}"/>
    <pc:docChg chg="undo custSel modSld">
      <pc:chgData name="Bodolica Robert" userId="568446353af66c65" providerId="LiveId" clId="{22142A25-D7D2-4112-AAA3-285785F5B857}" dt="2022-07-03T18:57:36.402" v="51" actId="207"/>
      <pc:docMkLst>
        <pc:docMk/>
      </pc:docMkLst>
      <pc:sldChg chg="modNotesTx">
        <pc:chgData name="Bodolica Robert" userId="568446353af66c65" providerId="LiveId" clId="{22142A25-D7D2-4112-AAA3-285785F5B857}" dt="2022-07-02T17:03:57.661" v="1" actId="403"/>
        <pc:sldMkLst>
          <pc:docMk/>
          <pc:sldMk cId="0" sldId="256"/>
        </pc:sldMkLst>
      </pc:sldChg>
      <pc:sldChg chg="modNotesTx">
        <pc:chgData name="Bodolica Robert" userId="568446353af66c65" providerId="LiveId" clId="{22142A25-D7D2-4112-AAA3-285785F5B857}" dt="2022-07-02T17:04:24.468" v="2"/>
        <pc:sldMkLst>
          <pc:docMk/>
          <pc:sldMk cId="0" sldId="259"/>
        </pc:sldMkLst>
      </pc:sldChg>
      <pc:sldChg chg="addSp delSp mod modNotesTx">
        <pc:chgData name="Bodolica Robert" userId="568446353af66c65" providerId="LiveId" clId="{22142A25-D7D2-4112-AAA3-285785F5B857}" dt="2022-07-02T17:04:58.627" v="5"/>
        <pc:sldMkLst>
          <pc:docMk/>
          <pc:sldMk cId="0" sldId="261"/>
        </pc:sldMkLst>
        <pc:spChg chg="add del">
          <ac:chgData name="Bodolica Robert" userId="568446353af66c65" providerId="LiveId" clId="{22142A25-D7D2-4112-AAA3-285785F5B857}" dt="2022-07-02T17:04:57.762" v="4" actId="22"/>
          <ac:spMkLst>
            <pc:docMk/>
            <pc:sldMk cId="0" sldId="261"/>
            <ac:spMk id="239" creationId="{87051D9E-3007-75E3-D14E-0ED9BF9F6AFE}"/>
          </ac:spMkLst>
        </pc:spChg>
      </pc:sldChg>
      <pc:sldChg chg="modNotesTx">
        <pc:chgData name="Bodolica Robert" userId="568446353af66c65" providerId="LiveId" clId="{22142A25-D7D2-4112-AAA3-285785F5B857}" dt="2022-07-03T18:53:24.505" v="50" actId="20577"/>
        <pc:sldMkLst>
          <pc:docMk/>
          <pc:sldMk cId="0" sldId="262"/>
        </pc:sldMkLst>
      </pc:sldChg>
      <pc:sldChg chg="addSp delSp mod modNotesTx">
        <pc:chgData name="Bodolica Robert" userId="568446353af66c65" providerId="LiveId" clId="{22142A25-D7D2-4112-AAA3-285785F5B857}" dt="2022-07-02T17:09:36.042" v="13"/>
        <pc:sldMkLst>
          <pc:docMk/>
          <pc:sldMk cId="0" sldId="265"/>
        </pc:sldMkLst>
        <pc:spChg chg="add del">
          <ac:chgData name="Bodolica Robert" userId="568446353af66c65" providerId="LiveId" clId="{22142A25-D7D2-4112-AAA3-285785F5B857}" dt="2022-07-02T17:09:22.277" v="10" actId="22"/>
          <ac:spMkLst>
            <pc:docMk/>
            <pc:sldMk cId="0" sldId="265"/>
            <ac:spMk id="6" creationId="{39160B93-1BA2-7191-A3B1-1E3675EA3F3F}"/>
          </ac:spMkLst>
        </pc:spChg>
      </pc:sldChg>
      <pc:sldChg chg="modNotesTx">
        <pc:chgData name="Bodolica Robert" userId="568446353af66c65" providerId="LiveId" clId="{22142A25-D7D2-4112-AAA3-285785F5B857}" dt="2022-07-02T17:13:13.480" v="19"/>
        <pc:sldMkLst>
          <pc:docMk/>
          <pc:sldMk cId="0" sldId="268"/>
        </pc:sldMkLst>
      </pc:sldChg>
      <pc:sldChg chg="modNotesTx">
        <pc:chgData name="Bodolica Robert" userId="568446353af66c65" providerId="LiveId" clId="{22142A25-D7D2-4112-AAA3-285785F5B857}" dt="2022-07-02T17:08:37.899" v="7"/>
        <pc:sldMkLst>
          <pc:docMk/>
          <pc:sldMk cId="0" sldId="273"/>
        </pc:sldMkLst>
      </pc:sldChg>
      <pc:sldChg chg="modSp mod modNotesTx">
        <pc:chgData name="Bodolica Robert" userId="568446353af66c65" providerId="LiveId" clId="{22142A25-D7D2-4112-AAA3-285785F5B857}" dt="2022-07-03T18:57:36.402" v="51" actId="207"/>
        <pc:sldMkLst>
          <pc:docMk/>
          <pc:sldMk cId="1938890721" sldId="297"/>
        </pc:sldMkLst>
        <pc:spChg chg="mod">
          <ac:chgData name="Bodolica Robert" userId="568446353af66c65" providerId="LiveId" clId="{22142A25-D7D2-4112-AAA3-285785F5B857}" dt="2022-07-03T18:57:36.402" v="51" actId="207"/>
          <ac:spMkLst>
            <pc:docMk/>
            <pc:sldMk cId="1938890721" sldId="297"/>
            <ac:spMk id="239" creationId="{15457C03-26C2-5480-189C-AC64E17823BC}"/>
          </ac:spMkLst>
        </pc:spChg>
      </pc:sldChg>
      <pc:sldChg chg="modNotesTx">
        <pc:chgData name="Bodolica Robert" userId="568446353af66c65" providerId="LiveId" clId="{22142A25-D7D2-4112-AAA3-285785F5B857}" dt="2022-07-02T17:12:08" v="14"/>
        <pc:sldMkLst>
          <pc:docMk/>
          <pc:sldMk cId="2463732975" sldId="298"/>
        </pc:sldMkLst>
      </pc:sldChg>
      <pc:sldChg chg="modNotesTx">
        <pc:chgData name="Bodolica Robert" userId="568446353af66c65" providerId="LiveId" clId="{22142A25-D7D2-4112-AAA3-285785F5B857}" dt="2022-07-02T17:14:40.539" v="26" actId="2710"/>
        <pc:sldMkLst>
          <pc:docMk/>
          <pc:sldMk cId="3096013100" sldId="299"/>
        </pc:sldMkLst>
      </pc:sldChg>
      <pc:sldChg chg="modNotesTx">
        <pc:chgData name="Bodolica Robert" userId="568446353af66c65" providerId="LiveId" clId="{22142A25-D7D2-4112-AAA3-285785F5B857}" dt="2022-07-02T17:17:04.288" v="44" actId="20577"/>
        <pc:sldMkLst>
          <pc:docMk/>
          <pc:sldMk cId="3885785777" sldId="300"/>
        </pc:sldMkLst>
      </pc:sldChg>
      <pc:sldChg chg="modNotesTx">
        <pc:chgData name="Bodolica Robert" userId="568446353af66c65" providerId="LiveId" clId="{22142A25-D7D2-4112-AAA3-285785F5B857}" dt="2022-07-02T17:18:16.593" v="45"/>
        <pc:sldMkLst>
          <pc:docMk/>
          <pc:sldMk cId="2194315402" sldId="301"/>
        </pc:sldMkLst>
      </pc:sldChg>
      <pc:sldChg chg="modNotesTx">
        <pc:chgData name="Bodolica Robert" userId="568446353af66c65" providerId="LiveId" clId="{22142A25-D7D2-4112-AAA3-285785F5B857}" dt="2022-07-02T17:19:07.617" v="46"/>
        <pc:sldMkLst>
          <pc:docMk/>
          <pc:sldMk cId="2369862759" sldId="302"/>
        </pc:sldMkLst>
      </pc:sldChg>
      <pc:sldChg chg="addSp delSp mod modNotesTx">
        <pc:chgData name="Bodolica Robert" userId="568446353af66c65" providerId="LiveId" clId="{22142A25-D7D2-4112-AAA3-285785F5B857}" dt="2022-07-02T17:19:20.352" v="49"/>
        <pc:sldMkLst>
          <pc:docMk/>
          <pc:sldMk cId="4116442345" sldId="303"/>
        </pc:sldMkLst>
        <pc:spChg chg="add del">
          <ac:chgData name="Bodolica Robert" userId="568446353af66c65" providerId="LiveId" clId="{22142A25-D7D2-4112-AAA3-285785F5B857}" dt="2022-07-02T17:19:19.519" v="48" actId="22"/>
          <ac:spMkLst>
            <pc:docMk/>
            <pc:sldMk cId="4116442345" sldId="303"/>
            <ac:spMk id="162" creationId="{D51C9FC2-8AF1-6C06-2CE2-C3384A53048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bc6ada9a20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bc6ada9a20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Titlul lucrării mele de licență este </a:t>
            </a:r>
            <a:r>
              <a:rPr lang="ro-RO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aplicatie</a:t>
            </a: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android de monitorizare si suport </a:t>
            </a:r>
            <a:r>
              <a:rPr lang="ro-RO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activitati</a:t>
            </a: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fizice pe parcursul pandemiei covid 19. </a:t>
            </a:r>
            <a:endParaRPr lang="ro-R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gb457f7ac9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0" name="Google Shape;2380;gb457f7ac9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 deschiderea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aplicatiei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vom fi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intampinati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 un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SplashScreen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iar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dupa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3 secunde ne va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aparea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meniul principal. Din cate se poate observa, in meniul principal se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regasesc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4 butoane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butonul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 start care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porni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antrenamentul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butonul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Calculatorul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BMI,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adica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indicelui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 masa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corporala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butonul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istoric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butonul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calculatorul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calorii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apasarea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butonului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start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porni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antremanetul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o-RO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gb457f7ac9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0" name="Google Shape;2380;gb457f7ac9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Dupa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cum 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poate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vedea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antrenamentul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este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format din 2 parti,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partea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pauza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in care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avem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timp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10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secunde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pregatim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exercitiul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care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urmeaza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parte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efectiv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executam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exericitul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timp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 30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secunde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Vom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vedea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tarziu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la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rularea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aplicatiei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ca la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inceputul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fiecarei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pauze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avem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un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sunet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avertizare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care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anunte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ca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inceput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pauza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la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inceputul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fiecarui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exercitiu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rostit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numele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exercitiului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respectiv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Antrenamentul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este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 tip full-body,  e format din 12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exercitii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fiecare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are cate 30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secunde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cu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pauza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 10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secunde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exercitii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 finalizarea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fiecarul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antrenament, acesta va fi salvat in istoric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1338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gb457f7ac9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0" name="Google Shape;2380;gb457f7ac9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 istoric, se va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gasi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data si ora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fiecarui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antrenament finalizat,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avand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si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optiunea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stergere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intreg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istoricului(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exemplu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fi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cand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incepe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o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sapt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noua si vrem sa monitorizam toate antrenamentele pe care le vom face in timpul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saptamanii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17859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gb457f7ac9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0" name="Google Shape;2380;gb457f7ac9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Rolul Calculatorului BMI este de a calcula indicele de masa corporala care este o valoare a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grasimii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corporale bazata de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inaltime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si greutate si este menita sa aproximeze masa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tesutului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adipos. Mai exact, valoare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obtinuta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este utilizata pentru a clasifica daca o persoana este subponderala, cu o greutate normala, supraponderala sau chiar obeza.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Dupa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cum se poate vedea, se poate schimba tipul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unitatilor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masura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din metrice in cele americane.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Dupa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ce se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completeaza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datele, la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apasarea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butonului Calculate, se va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afisa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valoarea BMI-ului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impreuna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cu o descriere a indicelui pe care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il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are individul pentru ca acesta sa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inteleaga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mai bine in ce categorie se afla.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 trecem mai departe la calculatorul de calorii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5767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gb457f7ac9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0" name="Google Shape;2380;gb457f7ac9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Calcularea necesarului de calorii zilnice se face cu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ajoturul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ecuatiei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Harris-Benedict. Pentru un rezultat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cand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mai aproape de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adevar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la calculatorul de calorii pe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langa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inaltime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si greutate trebuie alese si: sexul,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varsta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si factorul de activitate.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Factorul de activitate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reprezinta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cat de activ este individul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intr-o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saptamana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acesta fiind foarte important pentru o calculare mai exacta a necesarului de calorii.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 fel ca la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celalalt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calculator, se poate alege tipul de unitate de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masura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iar 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dupa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ce toate datele au fost completate se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apasa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butonul calculate si se va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afisa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necesarul zilnic de calorii pentru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mentinere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8505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bc6ada9a20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bc6ada9a20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 concluzie, pot spune ca obiectivul principal pe care mi l-am propus a fost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indeplinit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anume realizarea unei aplicatii in domeniul fitnessului cu scopul de a monitoriza si a de a oferi suport pentru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activitati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fizice, destinata in special  persoanelor ce au un stil de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viata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sedentar si nu numai.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Al doilea obiectiv a fost acela de a i se oferi utilizatorului mai multe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functionalitati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cu ajutorul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carora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poate afla detalii despre corpul lui, cum ar fi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indiciele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 masa corporala,  necesarul de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caloii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Iar al treilea obiectiv a fost acela de a crea un design simplu, cu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putine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elementele pentru a evita aglomerarea ecranului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1755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bc6ada9a20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bc6ada9a20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522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bc6ada9a20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bc6ada9a20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 aceasta prezentare, va voi prezenta  care a fost motivul pentru care am realizat acest tip de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aplicatie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ce instrumente am folosit, va voi arata si diagrama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aplicatiei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impreuna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cu o prezentare pe scurt a modului de utilizare a acesteia.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bc6ada9a20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bc6ada9a20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Bun, scopul proiectului. Eu de fel sunt o persoana activa,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imi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place sportul, sunt pasionat de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miscare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iar din aceasta cauza pandemia nu prea mi-a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placut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deoarece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fara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sa vreau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incepeam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sa am un stil de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viata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sedentar. Stăteam numai la birou, orele erau online,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dupa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ore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apararea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oboseala si eram nevoit sa stau in pat si tot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	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bc6ada9a20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bc6ada9a20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Ideea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aplicatiei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YourDailyWorkout este de a fi o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aplicatie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simpla, pe care sa o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poata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utiliza oricine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doreste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un suport in ceea ce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priveste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activitatea fizica. 	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Scopul principal al acesteia este de a ajuta oamenii sa scape de sedentarism, acesta fiind o boala a secolului 21. 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Cum pandemia covid19 a modificat semnificativ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vietile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 miliarde de oameni din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intreaga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lumea, aceasta a dus si la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scaderea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treptata a nivelului de activitate fizica, iar in acest scop a fost realizata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aplicatia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YourDailyWorkout care cuprinde un circuit de exerciții de intensitate mărita, ce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dureaza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putin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, potrivit și pentru cei ocupați care nu au timp de un antrenament mai lung... de peste 30 minute. 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Circuitul consta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dintr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o rutină de exerciții  într-un timp de 7 minute care lucrează atât partea superioară a corpului, cat și partea inferioară și abdomenul. 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Google Shape;3057;gbc6ada9a20_0_2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8" name="Google Shape;3058;gbc6ada9a20_0_2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52C4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8" name="Google Shape;3298;gbc6ada9a20_0_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9" name="Google Shape;3299;gbc6ada9a20_0_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Buun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in realizarea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aplicatiei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am folosit Android studio, acesta fiind mediul de dezvoltare integrat oficial al Google pentru sistemul de operare Android.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Ca limbaj de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prograamare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am folosit Kotlin, acesta fiind in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comparatie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cu Java, mult mai simplu de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invatat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si folosit si are si o lizibilitate mai buna, e mult mai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usor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inteles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 Potrivit Google, Kotlin este utilizat de peste 60% din cele mai bune 1000 de aplicatii de pe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PlayStore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Pentru a stoca datele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fiecarui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antrenament, am folosit o baza de date Room. Ce este Room ? Room este o bibliotecă de mapare a obiectelor de baze de date care facilitează accesul la baza de date în aplicațiile Android.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Google Shape;3057;gbc6ada9a20_0_2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8" name="Google Shape;3058;gbc6ada9a20_0_2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Diagrama </a:t>
            </a:r>
            <a:r>
              <a:rPr lang="ro-RO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aplicatiei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 continuare va voi prezenta Diagrama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aplicatiei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pentru o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intelegere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mult mai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usoara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 modului de proiectare a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aplicatiei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52C40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8581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bc6ada9a20_0_1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5" name="Google Shape;2285;gbc6ada9a20_0_1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 diagrama se poate observa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ciclui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 utilizare pe care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il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poate avea utilizatorul, de la deschiderea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aplicatiei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pana la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parasirea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acesteia.  La baza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fiecarui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ecran pe care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il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afiseaza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aplicatia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stau cele 7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activitati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fiecare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avand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un layout propriu. 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Avem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activitati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pentru ecranul de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intampinare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pentru meniul principal, pentru partea de antrenament, calculatorul de indice de masa corporala, istoric, calculatorul de calorii si pentru finalul antrenamentului.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1100"/>
              </a:spcAft>
              <a:buNone/>
            </a:pPr>
            <a:endParaRPr lang="ro-RO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bc6ada9a20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bc6ada9a20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Pentru a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intelege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si mai bine modul de utilizare al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aplicatie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va voi arata un mini-ghid de utilizare a acesteia.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6992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2725" y="1285850"/>
            <a:ext cx="4048500" cy="19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rgbClr val="252C4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2100" y="3315585"/>
            <a:ext cx="38493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600">
                <a:solidFill>
                  <a:srgbClr val="252C40"/>
                </a:solidFill>
              </a:defRPr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11597"/>
            <a:ext cx="10760450" cy="8044026"/>
            <a:chOff x="0" y="-11597"/>
            <a:chExt cx="10760450" cy="8044026"/>
          </a:xfrm>
        </p:grpSpPr>
        <p:sp>
          <p:nvSpPr>
            <p:cNvPr id="12" name="Google Shape;12;p2"/>
            <p:cNvSpPr/>
            <p:nvPr/>
          </p:nvSpPr>
          <p:spPr>
            <a:xfrm>
              <a:off x="0" y="1"/>
              <a:ext cx="1166731" cy="1163744"/>
            </a:xfrm>
            <a:custGeom>
              <a:avLst/>
              <a:gdLst/>
              <a:ahLst/>
              <a:cxnLst/>
              <a:rect l="l" t="t" r="r" b="b"/>
              <a:pathLst>
                <a:path w="25777" h="25711" extrusionOk="0">
                  <a:moveTo>
                    <a:pt x="0" y="1"/>
                  </a:moveTo>
                  <a:lnTo>
                    <a:pt x="0" y="25711"/>
                  </a:lnTo>
                  <a:lnTo>
                    <a:pt x="257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7818526" y="4350659"/>
              <a:ext cx="1346494" cy="813017"/>
              <a:chOff x="7399994" y="4094158"/>
              <a:chExt cx="1754847" cy="1059582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8095266" y="4094158"/>
                <a:ext cx="1059575" cy="1059575"/>
              </a:xfrm>
              <a:custGeom>
                <a:avLst/>
                <a:gdLst/>
                <a:ahLst/>
                <a:cxnLst/>
                <a:rect l="l" t="t" r="r" b="b"/>
                <a:pathLst>
                  <a:path w="16293" h="16293" extrusionOk="0">
                    <a:moveTo>
                      <a:pt x="16292" y="1"/>
                    </a:moveTo>
                    <a:lnTo>
                      <a:pt x="1" y="16292"/>
                    </a:lnTo>
                    <a:lnTo>
                      <a:pt x="16292" y="16292"/>
                    </a:lnTo>
                    <a:lnTo>
                      <a:pt x="162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399994" y="4474931"/>
                <a:ext cx="1361846" cy="678809"/>
              </a:xfrm>
              <a:custGeom>
                <a:avLst/>
                <a:gdLst/>
                <a:ahLst/>
                <a:cxnLst/>
                <a:rect l="l" t="t" r="r" b="b"/>
                <a:pathLst>
                  <a:path w="20941" h="10438" extrusionOk="0">
                    <a:moveTo>
                      <a:pt x="10437" y="0"/>
                    </a:moveTo>
                    <a:cubicBezTo>
                      <a:pt x="8976" y="0"/>
                      <a:pt x="7637" y="316"/>
                      <a:pt x="6364" y="825"/>
                    </a:cubicBezTo>
                    <a:cubicBezTo>
                      <a:pt x="4521" y="1589"/>
                      <a:pt x="2867" y="2928"/>
                      <a:pt x="1782" y="4582"/>
                    </a:cubicBezTo>
                    <a:cubicBezTo>
                      <a:pt x="637" y="6298"/>
                      <a:pt x="0" y="8273"/>
                      <a:pt x="0" y="10437"/>
                    </a:cubicBezTo>
                    <a:lnTo>
                      <a:pt x="2291" y="10437"/>
                    </a:lnTo>
                    <a:cubicBezTo>
                      <a:pt x="2291" y="9353"/>
                      <a:pt x="2485" y="8273"/>
                      <a:pt x="2928" y="7255"/>
                    </a:cubicBezTo>
                    <a:cubicBezTo>
                      <a:pt x="3503" y="5789"/>
                      <a:pt x="4582" y="4582"/>
                      <a:pt x="5855" y="3691"/>
                    </a:cubicBezTo>
                    <a:cubicBezTo>
                      <a:pt x="7194" y="2801"/>
                      <a:pt x="8722" y="2291"/>
                      <a:pt x="10437" y="2291"/>
                    </a:cubicBezTo>
                    <a:cubicBezTo>
                      <a:pt x="11583" y="2291"/>
                      <a:pt x="12667" y="2546"/>
                      <a:pt x="13619" y="2928"/>
                    </a:cubicBezTo>
                    <a:cubicBezTo>
                      <a:pt x="15085" y="3564"/>
                      <a:pt x="16358" y="4582"/>
                      <a:pt x="17249" y="5916"/>
                    </a:cubicBezTo>
                    <a:cubicBezTo>
                      <a:pt x="18074" y="7189"/>
                      <a:pt x="18583" y="8783"/>
                      <a:pt x="18649" y="10437"/>
                    </a:cubicBezTo>
                    <a:lnTo>
                      <a:pt x="20940" y="10437"/>
                    </a:lnTo>
                    <a:cubicBezTo>
                      <a:pt x="20940" y="9037"/>
                      <a:pt x="20620" y="7637"/>
                      <a:pt x="20110" y="6364"/>
                    </a:cubicBezTo>
                    <a:cubicBezTo>
                      <a:pt x="19286" y="4516"/>
                      <a:pt x="17947" y="2928"/>
                      <a:pt x="16292" y="1782"/>
                    </a:cubicBezTo>
                    <a:cubicBezTo>
                      <a:pt x="14637" y="637"/>
                      <a:pt x="12601" y="0"/>
                      <a:pt x="10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" name="Google Shape;16;p2"/>
              <p:cNvGrpSpPr/>
              <p:nvPr/>
            </p:nvGrpSpPr>
            <p:grpSpPr>
              <a:xfrm>
                <a:off x="8877683" y="4245446"/>
                <a:ext cx="177866" cy="385129"/>
                <a:chOff x="8877683" y="4321646"/>
                <a:chExt cx="177866" cy="385129"/>
              </a:xfrm>
            </p:grpSpPr>
            <p:sp>
              <p:nvSpPr>
                <p:cNvPr id="17" name="Google Shape;17;p2"/>
                <p:cNvSpPr/>
                <p:nvPr/>
              </p:nvSpPr>
              <p:spPr>
                <a:xfrm>
                  <a:off x="9030642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6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6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9030642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6"/>
                        <a:pt x="66" y="382"/>
                        <a:pt x="194" y="382"/>
                      </a:cubicBezTo>
                      <a:cubicBezTo>
                        <a:pt x="321" y="382"/>
                        <a:pt x="382" y="316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9030642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9030642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7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7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9030642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7"/>
                        <a:pt x="66" y="383"/>
                        <a:pt x="194" y="383"/>
                      </a:cubicBezTo>
                      <a:cubicBezTo>
                        <a:pt x="321" y="383"/>
                        <a:pt x="382" y="317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9030642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8952146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6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8952146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6"/>
                        <a:pt x="128" y="382"/>
                        <a:pt x="189" y="382"/>
                      </a:cubicBezTo>
                      <a:cubicBezTo>
                        <a:pt x="316" y="382"/>
                        <a:pt x="383" y="316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8952146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8952146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7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8952146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7"/>
                        <a:pt x="128" y="383"/>
                        <a:pt x="189" y="383"/>
                      </a:cubicBezTo>
                      <a:cubicBezTo>
                        <a:pt x="316" y="383"/>
                        <a:pt x="383" y="317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8952146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8877683" y="4321646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6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8877683" y="43921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6"/>
                        <a:pt x="61" y="382"/>
                        <a:pt x="189" y="382"/>
                      </a:cubicBezTo>
                      <a:cubicBezTo>
                        <a:pt x="316" y="382"/>
                        <a:pt x="382" y="316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8877683" y="4466672"/>
                  <a:ext cx="24842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2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8877683" y="45368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7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8877683" y="4607340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7"/>
                        <a:pt x="61" y="383"/>
                        <a:pt x="189" y="383"/>
                      </a:cubicBezTo>
                      <a:cubicBezTo>
                        <a:pt x="316" y="383"/>
                        <a:pt x="382" y="317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8877683" y="4681868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5" name="Google Shape;35;p2"/>
            <p:cNvGrpSpPr/>
            <p:nvPr/>
          </p:nvGrpSpPr>
          <p:grpSpPr>
            <a:xfrm>
              <a:off x="8703849" y="-11597"/>
              <a:ext cx="451002" cy="1311854"/>
              <a:chOff x="8703849" y="7849"/>
              <a:chExt cx="451002" cy="1311854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8803155" y="7849"/>
                <a:ext cx="351696" cy="707619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10881" extrusionOk="0">
                    <a:moveTo>
                      <a:pt x="5407" y="1"/>
                    </a:moveTo>
                    <a:cubicBezTo>
                      <a:pt x="2419" y="1"/>
                      <a:pt x="1" y="2419"/>
                      <a:pt x="1" y="5407"/>
                    </a:cubicBezTo>
                    <a:cubicBezTo>
                      <a:pt x="1" y="8462"/>
                      <a:pt x="2419" y="10880"/>
                      <a:pt x="5407" y="10880"/>
                    </a:cubicBezTo>
                    <a:lnTo>
                      <a:pt x="54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90637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89"/>
                    </a:cubicBezTo>
                    <a:cubicBezTo>
                      <a:pt x="0" y="316"/>
                      <a:pt x="67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993573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89"/>
                    </a:cubicBezTo>
                    <a:cubicBezTo>
                      <a:pt x="0" y="316"/>
                      <a:pt x="61" y="382"/>
                      <a:pt x="188" y="382"/>
                    </a:cubicBezTo>
                    <a:cubicBezTo>
                      <a:pt x="255" y="382"/>
                      <a:pt x="382" y="316"/>
                      <a:pt x="382" y="189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89190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89"/>
                    </a:cubicBezTo>
                    <a:cubicBezTo>
                      <a:pt x="1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848548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89"/>
                    </a:cubicBezTo>
                    <a:cubicBezTo>
                      <a:pt x="0" y="316"/>
                      <a:pt x="66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8778312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89"/>
                    </a:cubicBezTo>
                    <a:cubicBezTo>
                      <a:pt x="1" y="316"/>
                      <a:pt x="62" y="382"/>
                      <a:pt x="189" y="382"/>
                    </a:cubicBezTo>
                    <a:cubicBezTo>
                      <a:pt x="255" y="382"/>
                      <a:pt x="383" y="316"/>
                      <a:pt x="383" y="189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8703849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89"/>
                    </a:cubicBezTo>
                    <a:cubicBezTo>
                      <a:pt x="0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90637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7" y="1"/>
                      <a:pt x="0" y="62"/>
                      <a:pt x="0" y="189"/>
                    </a:cubicBezTo>
                    <a:cubicBezTo>
                      <a:pt x="0" y="317"/>
                      <a:pt x="67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993573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1"/>
                    </a:moveTo>
                    <a:cubicBezTo>
                      <a:pt x="61" y="1"/>
                      <a:pt x="0" y="62"/>
                      <a:pt x="0" y="189"/>
                    </a:cubicBezTo>
                    <a:cubicBezTo>
                      <a:pt x="0" y="317"/>
                      <a:pt x="61" y="383"/>
                      <a:pt x="188" y="383"/>
                    </a:cubicBezTo>
                    <a:cubicBezTo>
                      <a:pt x="255" y="383"/>
                      <a:pt x="382" y="317"/>
                      <a:pt x="382" y="189"/>
                    </a:cubicBezTo>
                    <a:cubicBezTo>
                      <a:pt x="382" y="62"/>
                      <a:pt x="255" y="1"/>
                      <a:pt x="188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89190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1" y="62"/>
                      <a:pt x="1" y="189"/>
                    </a:cubicBezTo>
                    <a:cubicBezTo>
                      <a:pt x="1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8848548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1"/>
                    </a:moveTo>
                    <a:cubicBezTo>
                      <a:pt x="66" y="1"/>
                      <a:pt x="0" y="62"/>
                      <a:pt x="0" y="189"/>
                    </a:cubicBezTo>
                    <a:cubicBezTo>
                      <a:pt x="0" y="317"/>
                      <a:pt x="66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8778312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62" y="1"/>
                      <a:pt x="1" y="62"/>
                      <a:pt x="1" y="189"/>
                    </a:cubicBezTo>
                    <a:cubicBezTo>
                      <a:pt x="1" y="317"/>
                      <a:pt x="62" y="383"/>
                      <a:pt x="189" y="383"/>
                    </a:cubicBezTo>
                    <a:cubicBezTo>
                      <a:pt x="255" y="383"/>
                      <a:pt x="383" y="317"/>
                      <a:pt x="383" y="189"/>
                    </a:cubicBezTo>
                    <a:cubicBezTo>
                      <a:pt x="383" y="62"/>
                      <a:pt x="255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703849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0" y="62"/>
                      <a:pt x="0" y="189"/>
                    </a:cubicBezTo>
                    <a:cubicBezTo>
                      <a:pt x="0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90637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94"/>
                    </a:cubicBezTo>
                    <a:cubicBezTo>
                      <a:pt x="0" y="321"/>
                      <a:pt x="67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993573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94"/>
                    </a:cubicBezTo>
                    <a:cubicBezTo>
                      <a:pt x="0" y="321"/>
                      <a:pt x="61" y="382"/>
                      <a:pt x="188" y="382"/>
                    </a:cubicBezTo>
                    <a:cubicBezTo>
                      <a:pt x="255" y="382"/>
                      <a:pt x="382" y="321"/>
                      <a:pt x="382" y="194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89190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94"/>
                    </a:cubicBezTo>
                    <a:cubicBezTo>
                      <a:pt x="1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848548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94"/>
                    </a:cubicBezTo>
                    <a:cubicBezTo>
                      <a:pt x="0" y="321"/>
                      <a:pt x="66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8778312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94"/>
                    </a:cubicBezTo>
                    <a:cubicBezTo>
                      <a:pt x="1" y="321"/>
                      <a:pt x="62" y="382"/>
                      <a:pt x="189" y="382"/>
                    </a:cubicBezTo>
                    <a:cubicBezTo>
                      <a:pt x="255" y="382"/>
                      <a:pt x="383" y="321"/>
                      <a:pt x="383" y="194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703849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94"/>
                    </a:cubicBezTo>
                    <a:cubicBezTo>
                      <a:pt x="0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8703849" y="400847"/>
                <a:ext cx="223517" cy="223582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3438" extrusionOk="0">
                    <a:moveTo>
                      <a:pt x="1716" y="1"/>
                    </a:moveTo>
                    <a:cubicBezTo>
                      <a:pt x="764" y="1"/>
                      <a:pt x="0" y="765"/>
                      <a:pt x="0" y="1722"/>
                    </a:cubicBezTo>
                    <a:cubicBezTo>
                      <a:pt x="0" y="2674"/>
                      <a:pt x="764" y="3437"/>
                      <a:pt x="1716" y="3437"/>
                    </a:cubicBezTo>
                    <a:cubicBezTo>
                      <a:pt x="2673" y="3437"/>
                      <a:pt x="3437" y="2674"/>
                      <a:pt x="3437" y="1722"/>
                    </a:cubicBezTo>
                    <a:cubicBezTo>
                      <a:pt x="3437" y="765"/>
                      <a:pt x="2673" y="1"/>
                      <a:pt x="17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8745210" y="1005141"/>
                <a:ext cx="409640" cy="314562"/>
              </a:xfrm>
              <a:custGeom>
                <a:avLst/>
                <a:gdLst/>
                <a:ahLst/>
                <a:cxnLst/>
                <a:rect l="l" t="t" r="r" b="b"/>
                <a:pathLst>
                  <a:path w="6299" h="4837" extrusionOk="0">
                    <a:moveTo>
                      <a:pt x="1" y="0"/>
                    </a:moveTo>
                    <a:cubicBezTo>
                      <a:pt x="1" y="637"/>
                      <a:pt x="128" y="1273"/>
                      <a:pt x="383" y="1848"/>
                    </a:cubicBezTo>
                    <a:cubicBezTo>
                      <a:pt x="698" y="2739"/>
                      <a:pt x="1335" y="3503"/>
                      <a:pt x="2098" y="4012"/>
                    </a:cubicBezTo>
                    <a:cubicBezTo>
                      <a:pt x="2480" y="4266"/>
                      <a:pt x="2928" y="4455"/>
                      <a:pt x="3371" y="4648"/>
                    </a:cubicBezTo>
                    <a:cubicBezTo>
                      <a:pt x="3880" y="4776"/>
                      <a:pt x="4328" y="4837"/>
                      <a:pt x="4837" y="4837"/>
                    </a:cubicBezTo>
                    <a:lnTo>
                      <a:pt x="6298" y="4837"/>
                    </a:lnTo>
                    <a:lnTo>
                      <a:pt x="6298" y="2230"/>
                    </a:lnTo>
                    <a:lnTo>
                      <a:pt x="4837" y="2230"/>
                    </a:lnTo>
                    <a:cubicBezTo>
                      <a:pt x="4517" y="2230"/>
                      <a:pt x="4262" y="2164"/>
                      <a:pt x="3946" y="2037"/>
                    </a:cubicBezTo>
                    <a:cubicBezTo>
                      <a:pt x="3565" y="1848"/>
                      <a:pt x="3244" y="1594"/>
                      <a:pt x="2989" y="1212"/>
                    </a:cubicBezTo>
                    <a:cubicBezTo>
                      <a:pt x="2862" y="1018"/>
                      <a:pt x="2735" y="830"/>
                      <a:pt x="2674" y="637"/>
                    </a:cubicBezTo>
                    <a:cubicBezTo>
                      <a:pt x="2607" y="448"/>
                      <a:pt x="2607" y="194"/>
                      <a:pt x="26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" name="Google Shape;57;p2"/>
            <p:cNvSpPr/>
            <p:nvPr/>
          </p:nvSpPr>
          <p:spPr>
            <a:xfrm>
              <a:off x="227519" y="2370647"/>
              <a:ext cx="107913" cy="107913"/>
            </a:xfrm>
            <a:custGeom>
              <a:avLst/>
              <a:gdLst/>
              <a:ahLst/>
              <a:cxnLst/>
              <a:rect l="l" t="t" r="r" b="b"/>
              <a:pathLst>
                <a:path w="3437" h="3437" extrusionOk="0">
                  <a:moveTo>
                    <a:pt x="825" y="0"/>
                  </a:moveTo>
                  <a:lnTo>
                    <a:pt x="0" y="825"/>
                  </a:lnTo>
                  <a:lnTo>
                    <a:pt x="891" y="1716"/>
                  </a:lnTo>
                  <a:lnTo>
                    <a:pt x="0" y="2673"/>
                  </a:lnTo>
                  <a:lnTo>
                    <a:pt x="825" y="3437"/>
                  </a:lnTo>
                  <a:lnTo>
                    <a:pt x="1716" y="2546"/>
                  </a:lnTo>
                  <a:lnTo>
                    <a:pt x="2673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73" y="0"/>
                  </a:lnTo>
                  <a:lnTo>
                    <a:pt x="1716" y="89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27505" y="1413272"/>
              <a:ext cx="107945" cy="107913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831" y="0"/>
                  </a:moveTo>
                  <a:lnTo>
                    <a:pt x="1" y="825"/>
                  </a:lnTo>
                  <a:lnTo>
                    <a:pt x="892" y="1716"/>
                  </a:lnTo>
                  <a:lnTo>
                    <a:pt x="1" y="2673"/>
                  </a:lnTo>
                  <a:lnTo>
                    <a:pt x="831" y="3437"/>
                  </a:lnTo>
                  <a:lnTo>
                    <a:pt x="1721" y="2546"/>
                  </a:lnTo>
                  <a:lnTo>
                    <a:pt x="2612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12" y="0"/>
                  </a:lnTo>
                  <a:lnTo>
                    <a:pt x="1721" y="89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02130" y="4703193"/>
              <a:ext cx="107896" cy="107927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3437" y="1"/>
                  </a:moveTo>
                  <a:cubicBezTo>
                    <a:pt x="1528" y="1"/>
                    <a:pt x="0" y="1528"/>
                    <a:pt x="0" y="3437"/>
                  </a:cubicBezTo>
                  <a:cubicBezTo>
                    <a:pt x="1909" y="3437"/>
                    <a:pt x="3437" y="1910"/>
                    <a:pt x="3437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844725" y="3543286"/>
              <a:ext cx="118095" cy="118061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3437" y="0"/>
                  </a:moveTo>
                  <a:cubicBezTo>
                    <a:pt x="1528" y="0"/>
                    <a:pt x="1" y="1528"/>
                    <a:pt x="1" y="3437"/>
                  </a:cubicBezTo>
                  <a:cubicBezTo>
                    <a:pt x="1910" y="3437"/>
                    <a:pt x="3437" y="1910"/>
                    <a:pt x="3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85249" y="3641747"/>
              <a:ext cx="259479" cy="259479"/>
            </a:xfrm>
            <a:custGeom>
              <a:avLst/>
              <a:gdLst/>
              <a:ahLst/>
              <a:cxnLst/>
              <a:rect l="l" t="t" r="r" b="b"/>
              <a:pathLst>
                <a:path w="14322" h="14322" extrusionOk="0">
                  <a:moveTo>
                    <a:pt x="1" y="0"/>
                  </a:moveTo>
                  <a:cubicBezTo>
                    <a:pt x="1" y="764"/>
                    <a:pt x="194" y="1528"/>
                    <a:pt x="449" y="2230"/>
                  </a:cubicBezTo>
                  <a:cubicBezTo>
                    <a:pt x="892" y="3248"/>
                    <a:pt x="1594" y="4073"/>
                    <a:pt x="2546" y="4710"/>
                  </a:cubicBezTo>
                  <a:cubicBezTo>
                    <a:pt x="2994" y="5030"/>
                    <a:pt x="3503" y="5219"/>
                    <a:pt x="4012" y="5412"/>
                  </a:cubicBezTo>
                  <a:cubicBezTo>
                    <a:pt x="4522" y="5601"/>
                    <a:pt x="5092" y="5667"/>
                    <a:pt x="5667" y="5667"/>
                  </a:cubicBezTo>
                  <a:cubicBezTo>
                    <a:pt x="6110" y="5667"/>
                    <a:pt x="6492" y="5728"/>
                    <a:pt x="6874" y="5921"/>
                  </a:cubicBezTo>
                  <a:cubicBezTo>
                    <a:pt x="7383" y="6110"/>
                    <a:pt x="7831" y="6491"/>
                    <a:pt x="8213" y="7001"/>
                  </a:cubicBezTo>
                  <a:lnTo>
                    <a:pt x="8594" y="7764"/>
                  </a:lnTo>
                  <a:cubicBezTo>
                    <a:pt x="8656" y="8085"/>
                    <a:pt x="8722" y="8401"/>
                    <a:pt x="8722" y="8655"/>
                  </a:cubicBezTo>
                  <a:cubicBezTo>
                    <a:pt x="8722" y="9485"/>
                    <a:pt x="8849" y="10183"/>
                    <a:pt x="9165" y="10885"/>
                  </a:cubicBezTo>
                  <a:cubicBezTo>
                    <a:pt x="9546" y="11903"/>
                    <a:pt x="10310" y="12794"/>
                    <a:pt x="11201" y="13364"/>
                  </a:cubicBezTo>
                  <a:cubicBezTo>
                    <a:pt x="11649" y="13685"/>
                    <a:pt x="12158" y="13940"/>
                    <a:pt x="12667" y="14067"/>
                  </a:cubicBezTo>
                  <a:cubicBezTo>
                    <a:pt x="13176" y="14255"/>
                    <a:pt x="13747" y="14322"/>
                    <a:pt x="14322" y="14322"/>
                  </a:cubicBezTo>
                  <a:lnTo>
                    <a:pt x="14322" y="11710"/>
                  </a:lnTo>
                  <a:cubicBezTo>
                    <a:pt x="13940" y="11710"/>
                    <a:pt x="13558" y="11649"/>
                    <a:pt x="13176" y="11455"/>
                  </a:cubicBezTo>
                  <a:cubicBezTo>
                    <a:pt x="12667" y="11267"/>
                    <a:pt x="12158" y="10885"/>
                    <a:pt x="11837" y="10376"/>
                  </a:cubicBezTo>
                  <a:lnTo>
                    <a:pt x="11456" y="9612"/>
                  </a:lnTo>
                  <a:cubicBezTo>
                    <a:pt x="11395" y="9292"/>
                    <a:pt x="11328" y="8976"/>
                    <a:pt x="11328" y="8655"/>
                  </a:cubicBezTo>
                  <a:cubicBezTo>
                    <a:pt x="11328" y="7892"/>
                    <a:pt x="11201" y="7194"/>
                    <a:pt x="10885" y="6491"/>
                  </a:cubicBezTo>
                  <a:cubicBezTo>
                    <a:pt x="10437" y="5473"/>
                    <a:pt x="9740" y="4582"/>
                    <a:pt x="8849" y="4012"/>
                  </a:cubicBezTo>
                  <a:cubicBezTo>
                    <a:pt x="8401" y="3691"/>
                    <a:pt x="7892" y="3437"/>
                    <a:pt x="7383" y="3310"/>
                  </a:cubicBezTo>
                  <a:cubicBezTo>
                    <a:pt x="6813" y="3121"/>
                    <a:pt x="6237" y="3055"/>
                    <a:pt x="5667" y="3055"/>
                  </a:cubicBezTo>
                  <a:cubicBezTo>
                    <a:pt x="5285" y="3055"/>
                    <a:pt x="4837" y="2928"/>
                    <a:pt x="4522" y="2800"/>
                  </a:cubicBezTo>
                  <a:cubicBezTo>
                    <a:pt x="3946" y="2546"/>
                    <a:pt x="3503" y="2164"/>
                    <a:pt x="3183" y="1721"/>
                  </a:cubicBezTo>
                  <a:cubicBezTo>
                    <a:pt x="2994" y="1467"/>
                    <a:pt x="2867" y="1212"/>
                    <a:pt x="2801" y="891"/>
                  </a:cubicBezTo>
                  <a:cubicBezTo>
                    <a:pt x="2740" y="637"/>
                    <a:pt x="2673" y="321"/>
                    <a:pt x="2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" y="3869813"/>
              <a:ext cx="307336" cy="307336"/>
            </a:xfrm>
            <a:custGeom>
              <a:avLst/>
              <a:gdLst/>
              <a:ahLst/>
              <a:cxnLst/>
              <a:rect l="l" t="t" r="r" b="b"/>
              <a:pathLst>
                <a:path w="5667" h="5667" extrusionOk="0">
                  <a:moveTo>
                    <a:pt x="2994" y="1"/>
                  </a:moveTo>
                  <a:cubicBezTo>
                    <a:pt x="2994" y="449"/>
                    <a:pt x="2927" y="830"/>
                    <a:pt x="2800" y="1212"/>
                  </a:cubicBezTo>
                  <a:cubicBezTo>
                    <a:pt x="2546" y="1721"/>
                    <a:pt x="2164" y="2164"/>
                    <a:pt x="1655" y="2546"/>
                  </a:cubicBezTo>
                  <a:cubicBezTo>
                    <a:pt x="1466" y="2673"/>
                    <a:pt x="1212" y="2801"/>
                    <a:pt x="891" y="2928"/>
                  </a:cubicBezTo>
                  <a:cubicBezTo>
                    <a:pt x="636" y="2994"/>
                    <a:pt x="321" y="3055"/>
                    <a:pt x="0" y="3055"/>
                  </a:cubicBezTo>
                  <a:lnTo>
                    <a:pt x="0" y="5667"/>
                  </a:lnTo>
                  <a:cubicBezTo>
                    <a:pt x="764" y="5667"/>
                    <a:pt x="1527" y="5540"/>
                    <a:pt x="2230" y="5219"/>
                  </a:cubicBezTo>
                  <a:cubicBezTo>
                    <a:pt x="3182" y="4776"/>
                    <a:pt x="4073" y="4073"/>
                    <a:pt x="4709" y="3183"/>
                  </a:cubicBezTo>
                  <a:cubicBezTo>
                    <a:pt x="4964" y="2740"/>
                    <a:pt x="5219" y="2230"/>
                    <a:pt x="5412" y="1721"/>
                  </a:cubicBezTo>
                  <a:cubicBezTo>
                    <a:pt x="5539" y="1146"/>
                    <a:pt x="5667" y="576"/>
                    <a:pt x="56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70967" y="-6008"/>
              <a:ext cx="693634" cy="345190"/>
            </a:xfrm>
            <a:custGeom>
              <a:avLst/>
              <a:gdLst/>
              <a:ahLst/>
              <a:cxnLst/>
              <a:rect l="l" t="t" r="r" b="b"/>
              <a:pathLst>
                <a:path w="12790" h="6365" extrusionOk="0">
                  <a:moveTo>
                    <a:pt x="1" y="1"/>
                  </a:moveTo>
                  <a:cubicBezTo>
                    <a:pt x="1" y="892"/>
                    <a:pt x="189" y="1716"/>
                    <a:pt x="510" y="2480"/>
                  </a:cubicBezTo>
                  <a:cubicBezTo>
                    <a:pt x="953" y="3626"/>
                    <a:pt x="1783" y="4583"/>
                    <a:pt x="2801" y="5280"/>
                  </a:cubicBezTo>
                  <a:cubicBezTo>
                    <a:pt x="3819" y="5983"/>
                    <a:pt x="5092" y="6365"/>
                    <a:pt x="6365" y="6365"/>
                  </a:cubicBezTo>
                  <a:cubicBezTo>
                    <a:pt x="7256" y="6365"/>
                    <a:pt x="8081" y="6171"/>
                    <a:pt x="8844" y="5855"/>
                  </a:cubicBezTo>
                  <a:cubicBezTo>
                    <a:pt x="9990" y="5407"/>
                    <a:pt x="11008" y="4583"/>
                    <a:pt x="11710" y="3564"/>
                  </a:cubicBezTo>
                  <a:cubicBezTo>
                    <a:pt x="12347" y="2546"/>
                    <a:pt x="12790" y="1273"/>
                    <a:pt x="12790" y="1"/>
                  </a:cubicBezTo>
                  <a:lnTo>
                    <a:pt x="10499" y="1"/>
                  </a:lnTo>
                  <a:cubicBezTo>
                    <a:pt x="10499" y="571"/>
                    <a:pt x="10372" y="1080"/>
                    <a:pt x="10183" y="1589"/>
                  </a:cubicBezTo>
                  <a:cubicBezTo>
                    <a:pt x="9862" y="2292"/>
                    <a:pt x="9353" y="2928"/>
                    <a:pt x="8656" y="3371"/>
                  </a:cubicBezTo>
                  <a:cubicBezTo>
                    <a:pt x="8019" y="3819"/>
                    <a:pt x="7256" y="4074"/>
                    <a:pt x="6365" y="4074"/>
                  </a:cubicBezTo>
                  <a:cubicBezTo>
                    <a:pt x="5789" y="4074"/>
                    <a:pt x="5280" y="3946"/>
                    <a:pt x="4771" y="3753"/>
                  </a:cubicBezTo>
                  <a:cubicBezTo>
                    <a:pt x="4074" y="3437"/>
                    <a:pt x="3437" y="2928"/>
                    <a:pt x="2989" y="2292"/>
                  </a:cubicBezTo>
                  <a:cubicBezTo>
                    <a:pt x="2546" y="1589"/>
                    <a:pt x="2292" y="825"/>
                    <a:pt x="2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2"/>
            <p:cNvGrpSpPr/>
            <p:nvPr/>
          </p:nvGrpSpPr>
          <p:grpSpPr>
            <a:xfrm rot="-5400000">
              <a:off x="9170533" y="1526206"/>
              <a:ext cx="1084270" cy="2095564"/>
              <a:chOff x="4128125" y="488675"/>
              <a:chExt cx="1462857" cy="2827259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4128125" y="488675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239189" y="599739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343947" y="704400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449094" y="809644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4553756" y="914306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" name="Google Shape;70;p2"/>
            <p:cNvSpPr/>
            <p:nvPr/>
          </p:nvSpPr>
          <p:spPr>
            <a:xfrm>
              <a:off x="566450" y="4401727"/>
              <a:ext cx="307094" cy="307161"/>
            </a:xfrm>
            <a:custGeom>
              <a:avLst/>
              <a:gdLst/>
              <a:ahLst/>
              <a:cxnLst/>
              <a:rect l="l" t="t" r="r" b="b"/>
              <a:pathLst>
                <a:path w="22845" h="22850" extrusionOk="0">
                  <a:moveTo>
                    <a:pt x="11389" y="5092"/>
                  </a:moveTo>
                  <a:cubicBezTo>
                    <a:pt x="14892" y="5092"/>
                    <a:pt x="17753" y="7892"/>
                    <a:pt x="17753" y="11395"/>
                  </a:cubicBezTo>
                  <a:cubicBezTo>
                    <a:pt x="17753" y="14892"/>
                    <a:pt x="14892" y="17692"/>
                    <a:pt x="11389" y="17692"/>
                  </a:cubicBezTo>
                  <a:cubicBezTo>
                    <a:pt x="7892" y="17692"/>
                    <a:pt x="5092" y="14892"/>
                    <a:pt x="5092" y="11395"/>
                  </a:cubicBezTo>
                  <a:cubicBezTo>
                    <a:pt x="5092" y="7892"/>
                    <a:pt x="7892" y="5092"/>
                    <a:pt x="11389" y="5092"/>
                  </a:cubicBezTo>
                  <a:close/>
                  <a:moveTo>
                    <a:pt x="11389" y="1"/>
                  </a:moveTo>
                  <a:cubicBezTo>
                    <a:pt x="5092" y="1"/>
                    <a:pt x="1" y="5092"/>
                    <a:pt x="1" y="11395"/>
                  </a:cubicBezTo>
                  <a:cubicBezTo>
                    <a:pt x="1" y="17692"/>
                    <a:pt x="5092" y="22850"/>
                    <a:pt x="11389" y="22850"/>
                  </a:cubicBezTo>
                  <a:cubicBezTo>
                    <a:pt x="17692" y="22850"/>
                    <a:pt x="22845" y="17692"/>
                    <a:pt x="22845" y="11395"/>
                  </a:cubicBezTo>
                  <a:cubicBezTo>
                    <a:pt x="22845" y="5092"/>
                    <a:pt x="17692" y="1"/>
                    <a:pt x="11389" y="1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1307406" y="4249838"/>
              <a:ext cx="1957156" cy="3782590"/>
              <a:chOff x="4128125" y="488675"/>
              <a:chExt cx="1462857" cy="2827259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4128125" y="488675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239189" y="599739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4343947" y="704400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449094" y="809644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4553756" y="914306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4_1_1_1"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6" name="Google Shape;1036;p30"/>
          <p:cNvGrpSpPr/>
          <p:nvPr/>
        </p:nvGrpSpPr>
        <p:grpSpPr>
          <a:xfrm flipH="1">
            <a:off x="-1617918" y="-11597"/>
            <a:ext cx="10760450" cy="8044026"/>
            <a:chOff x="0" y="-11597"/>
            <a:chExt cx="10760450" cy="8044026"/>
          </a:xfrm>
        </p:grpSpPr>
        <p:sp>
          <p:nvSpPr>
            <p:cNvPr id="1037" name="Google Shape;1037;p30"/>
            <p:cNvSpPr/>
            <p:nvPr/>
          </p:nvSpPr>
          <p:spPr>
            <a:xfrm>
              <a:off x="0" y="1"/>
              <a:ext cx="1166731" cy="1163744"/>
            </a:xfrm>
            <a:custGeom>
              <a:avLst/>
              <a:gdLst/>
              <a:ahLst/>
              <a:cxnLst/>
              <a:rect l="l" t="t" r="r" b="b"/>
              <a:pathLst>
                <a:path w="25777" h="25711" extrusionOk="0">
                  <a:moveTo>
                    <a:pt x="0" y="1"/>
                  </a:moveTo>
                  <a:lnTo>
                    <a:pt x="0" y="25711"/>
                  </a:lnTo>
                  <a:lnTo>
                    <a:pt x="257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8" name="Google Shape;1038;p30"/>
            <p:cNvGrpSpPr/>
            <p:nvPr/>
          </p:nvGrpSpPr>
          <p:grpSpPr>
            <a:xfrm>
              <a:off x="7583546" y="4350659"/>
              <a:ext cx="1581474" cy="813017"/>
              <a:chOff x="7093751" y="4094158"/>
              <a:chExt cx="2061089" cy="1059582"/>
            </a:xfrm>
          </p:grpSpPr>
          <p:sp>
            <p:nvSpPr>
              <p:cNvPr id="1039" name="Google Shape;1039;p30"/>
              <p:cNvSpPr/>
              <p:nvPr/>
            </p:nvSpPr>
            <p:spPr>
              <a:xfrm>
                <a:off x="8095266" y="4094158"/>
                <a:ext cx="1059575" cy="1059575"/>
              </a:xfrm>
              <a:custGeom>
                <a:avLst/>
                <a:gdLst/>
                <a:ahLst/>
                <a:cxnLst/>
                <a:rect l="l" t="t" r="r" b="b"/>
                <a:pathLst>
                  <a:path w="16293" h="16293" extrusionOk="0">
                    <a:moveTo>
                      <a:pt x="16292" y="1"/>
                    </a:moveTo>
                    <a:lnTo>
                      <a:pt x="1" y="16292"/>
                    </a:lnTo>
                    <a:lnTo>
                      <a:pt x="16292" y="16292"/>
                    </a:lnTo>
                    <a:lnTo>
                      <a:pt x="162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0"/>
              <p:cNvSpPr/>
              <p:nvPr/>
            </p:nvSpPr>
            <p:spPr>
              <a:xfrm>
                <a:off x="7399994" y="4474931"/>
                <a:ext cx="1361846" cy="678809"/>
              </a:xfrm>
              <a:custGeom>
                <a:avLst/>
                <a:gdLst/>
                <a:ahLst/>
                <a:cxnLst/>
                <a:rect l="l" t="t" r="r" b="b"/>
                <a:pathLst>
                  <a:path w="20941" h="10438" extrusionOk="0">
                    <a:moveTo>
                      <a:pt x="10437" y="0"/>
                    </a:moveTo>
                    <a:cubicBezTo>
                      <a:pt x="8976" y="0"/>
                      <a:pt x="7637" y="316"/>
                      <a:pt x="6364" y="825"/>
                    </a:cubicBezTo>
                    <a:cubicBezTo>
                      <a:pt x="4521" y="1589"/>
                      <a:pt x="2867" y="2928"/>
                      <a:pt x="1782" y="4582"/>
                    </a:cubicBezTo>
                    <a:cubicBezTo>
                      <a:pt x="637" y="6298"/>
                      <a:pt x="0" y="8273"/>
                      <a:pt x="0" y="10437"/>
                    </a:cubicBezTo>
                    <a:lnTo>
                      <a:pt x="2291" y="10437"/>
                    </a:lnTo>
                    <a:cubicBezTo>
                      <a:pt x="2291" y="9353"/>
                      <a:pt x="2485" y="8273"/>
                      <a:pt x="2928" y="7255"/>
                    </a:cubicBezTo>
                    <a:cubicBezTo>
                      <a:pt x="3503" y="5789"/>
                      <a:pt x="4582" y="4582"/>
                      <a:pt x="5855" y="3691"/>
                    </a:cubicBezTo>
                    <a:cubicBezTo>
                      <a:pt x="7194" y="2801"/>
                      <a:pt x="8722" y="2291"/>
                      <a:pt x="10437" y="2291"/>
                    </a:cubicBezTo>
                    <a:cubicBezTo>
                      <a:pt x="11583" y="2291"/>
                      <a:pt x="12667" y="2546"/>
                      <a:pt x="13619" y="2928"/>
                    </a:cubicBezTo>
                    <a:cubicBezTo>
                      <a:pt x="15085" y="3564"/>
                      <a:pt x="16358" y="4582"/>
                      <a:pt x="17249" y="5916"/>
                    </a:cubicBezTo>
                    <a:cubicBezTo>
                      <a:pt x="18074" y="7189"/>
                      <a:pt x="18583" y="8783"/>
                      <a:pt x="18649" y="10437"/>
                    </a:cubicBezTo>
                    <a:lnTo>
                      <a:pt x="20940" y="10437"/>
                    </a:lnTo>
                    <a:cubicBezTo>
                      <a:pt x="20940" y="9037"/>
                      <a:pt x="20620" y="7637"/>
                      <a:pt x="20110" y="6364"/>
                    </a:cubicBezTo>
                    <a:cubicBezTo>
                      <a:pt x="19286" y="4516"/>
                      <a:pt x="17947" y="2928"/>
                      <a:pt x="16292" y="1782"/>
                    </a:cubicBezTo>
                    <a:cubicBezTo>
                      <a:pt x="14637" y="637"/>
                      <a:pt x="12601" y="0"/>
                      <a:pt x="10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0"/>
              <p:cNvSpPr/>
              <p:nvPr/>
            </p:nvSpPr>
            <p:spPr>
              <a:xfrm>
                <a:off x="7093751" y="4582562"/>
                <a:ext cx="918844" cy="206933"/>
              </a:xfrm>
              <a:custGeom>
                <a:avLst/>
                <a:gdLst/>
                <a:ahLst/>
                <a:cxnLst/>
                <a:rect l="l" t="t" r="r" b="b"/>
                <a:pathLst>
                  <a:path w="14129" h="3182" extrusionOk="0">
                    <a:moveTo>
                      <a:pt x="7067" y="0"/>
                    </a:moveTo>
                    <a:cubicBezTo>
                      <a:pt x="6619" y="0"/>
                      <a:pt x="6110" y="61"/>
                      <a:pt x="5667" y="255"/>
                    </a:cubicBezTo>
                    <a:cubicBezTo>
                      <a:pt x="5219" y="443"/>
                      <a:pt x="4776" y="698"/>
                      <a:pt x="4394" y="1079"/>
                    </a:cubicBezTo>
                    <a:cubicBezTo>
                      <a:pt x="4139" y="1334"/>
                      <a:pt x="3885" y="1527"/>
                      <a:pt x="3630" y="1588"/>
                    </a:cubicBezTo>
                    <a:cubicBezTo>
                      <a:pt x="3309" y="1716"/>
                      <a:pt x="2994" y="1782"/>
                      <a:pt x="2673" y="1782"/>
                    </a:cubicBezTo>
                    <a:cubicBezTo>
                      <a:pt x="2357" y="1782"/>
                      <a:pt x="2037" y="1716"/>
                      <a:pt x="1782" y="1588"/>
                    </a:cubicBezTo>
                    <a:cubicBezTo>
                      <a:pt x="1466" y="1527"/>
                      <a:pt x="1212" y="1334"/>
                      <a:pt x="957" y="1079"/>
                    </a:cubicBezTo>
                    <a:lnTo>
                      <a:pt x="0" y="2036"/>
                    </a:lnTo>
                    <a:cubicBezTo>
                      <a:pt x="382" y="2418"/>
                      <a:pt x="830" y="2673"/>
                      <a:pt x="1273" y="2861"/>
                    </a:cubicBezTo>
                    <a:cubicBezTo>
                      <a:pt x="1721" y="3055"/>
                      <a:pt x="2230" y="3182"/>
                      <a:pt x="2673" y="3182"/>
                    </a:cubicBezTo>
                    <a:cubicBezTo>
                      <a:pt x="3182" y="3182"/>
                      <a:pt x="3630" y="3055"/>
                      <a:pt x="4139" y="2861"/>
                    </a:cubicBezTo>
                    <a:cubicBezTo>
                      <a:pt x="4582" y="2673"/>
                      <a:pt x="4964" y="2418"/>
                      <a:pt x="5346" y="2036"/>
                    </a:cubicBezTo>
                    <a:cubicBezTo>
                      <a:pt x="5600" y="1782"/>
                      <a:pt x="5855" y="1655"/>
                      <a:pt x="6176" y="1527"/>
                    </a:cubicBezTo>
                    <a:cubicBezTo>
                      <a:pt x="6430" y="1400"/>
                      <a:pt x="6746" y="1334"/>
                      <a:pt x="7067" y="1334"/>
                    </a:cubicBezTo>
                    <a:cubicBezTo>
                      <a:pt x="7382" y="1334"/>
                      <a:pt x="7703" y="1400"/>
                      <a:pt x="8019" y="1527"/>
                    </a:cubicBezTo>
                    <a:cubicBezTo>
                      <a:pt x="8273" y="1655"/>
                      <a:pt x="8528" y="1782"/>
                      <a:pt x="8782" y="2036"/>
                    </a:cubicBezTo>
                    <a:cubicBezTo>
                      <a:pt x="9164" y="2418"/>
                      <a:pt x="9612" y="2673"/>
                      <a:pt x="10055" y="2861"/>
                    </a:cubicBezTo>
                    <a:cubicBezTo>
                      <a:pt x="10503" y="3055"/>
                      <a:pt x="11012" y="3182"/>
                      <a:pt x="11455" y="3182"/>
                    </a:cubicBezTo>
                    <a:cubicBezTo>
                      <a:pt x="11964" y="3182"/>
                      <a:pt x="12412" y="3055"/>
                      <a:pt x="12921" y="2861"/>
                    </a:cubicBezTo>
                    <a:cubicBezTo>
                      <a:pt x="13364" y="2673"/>
                      <a:pt x="13746" y="2418"/>
                      <a:pt x="14128" y="2036"/>
                    </a:cubicBezTo>
                    <a:lnTo>
                      <a:pt x="13176" y="1079"/>
                    </a:lnTo>
                    <a:cubicBezTo>
                      <a:pt x="12921" y="1334"/>
                      <a:pt x="12667" y="1527"/>
                      <a:pt x="12412" y="1588"/>
                    </a:cubicBezTo>
                    <a:cubicBezTo>
                      <a:pt x="12092" y="1716"/>
                      <a:pt x="11776" y="1782"/>
                      <a:pt x="11455" y="1782"/>
                    </a:cubicBezTo>
                    <a:cubicBezTo>
                      <a:pt x="11140" y="1782"/>
                      <a:pt x="10819" y="1716"/>
                      <a:pt x="10564" y="1588"/>
                    </a:cubicBezTo>
                    <a:cubicBezTo>
                      <a:pt x="10249" y="1527"/>
                      <a:pt x="9994" y="1334"/>
                      <a:pt x="9739" y="1079"/>
                    </a:cubicBezTo>
                    <a:cubicBezTo>
                      <a:pt x="9358" y="698"/>
                      <a:pt x="8976" y="443"/>
                      <a:pt x="8528" y="255"/>
                    </a:cubicBezTo>
                    <a:cubicBezTo>
                      <a:pt x="8019" y="61"/>
                      <a:pt x="7576" y="0"/>
                      <a:pt x="70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42" name="Google Shape;1042;p30"/>
              <p:cNvGrpSpPr/>
              <p:nvPr/>
            </p:nvGrpSpPr>
            <p:grpSpPr>
              <a:xfrm>
                <a:off x="8877683" y="4245446"/>
                <a:ext cx="177866" cy="385129"/>
                <a:chOff x="8877683" y="4321646"/>
                <a:chExt cx="177866" cy="385129"/>
              </a:xfrm>
            </p:grpSpPr>
            <p:sp>
              <p:nvSpPr>
                <p:cNvPr id="1043" name="Google Shape;1043;p30"/>
                <p:cNvSpPr/>
                <p:nvPr/>
              </p:nvSpPr>
              <p:spPr>
                <a:xfrm>
                  <a:off x="9030642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6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6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30"/>
                <p:cNvSpPr/>
                <p:nvPr/>
              </p:nvSpPr>
              <p:spPr>
                <a:xfrm>
                  <a:off x="9030642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6"/>
                        <a:pt x="66" y="382"/>
                        <a:pt x="194" y="382"/>
                      </a:cubicBezTo>
                      <a:cubicBezTo>
                        <a:pt x="321" y="382"/>
                        <a:pt x="382" y="316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30"/>
                <p:cNvSpPr/>
                <p:nvPr/>
              </p:nvSpPr>
              <p:spPr>
                <a:xfrm>
                  <a:off x="9030642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1046;p30"/>
                <p:cNvSpPr/>
                <p:nvPr/>
              </p:nvSpPr>
              <p:spPr>
                <a:xfrm>
                  <a:off x="9030642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7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7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1047;p30"/>
                <p:cNvSpPr/>
                <p:nvPr/>
              </p:nvSpPr>
              <p:spPr>
                <a:xfrm>
                  <a:off x="9030642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7"/>
                        <a:pt x="66" y="383"/>
                        <a:pt x="194" y="383"/>
                      </a:cubicBezTo>
                      <a:cubicBezTo>
                        <a:pt x="321" y="383"/>
                        <a:pt x="382" y="317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30"/>
                <p:cNvSpPr/>
                <p:nvPr/>
              </p:nvSpPr>
              <p:spPr>
                <a:xfrm>
                  <a:off x="9030642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1049;p30"/>
                <p:cNvSpPr/>
                <p:nvPr/>
              </p:nvSpPr>
              <p:spPr>
                <a:xfrm>
                  <a:off x="8952146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6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" name="Google Shape;1050;p30"/>
                <p:cNvSpPr/>
                <p:nvPr/>
              </p:nvSpPr>
              <p:spPr>
                <a:xfrm>
                  <a:off x="8952146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6"/>
                        <a:pt x="128" y="382"/>
                        <a:pt x="189" y="382"/>
                      </a:cubicBezTo>
                      <a:cubicBezTo>
                        <a:pt x="316" y="382"/>
                        <a:pt x="383" y="316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1" name="Google Shape;1051;p30"/>
                <p:cNvSpPr/>
                <p:nvPr/>
              </p:nvSpPr>
              <p:spPr>
                <a:xfrm>
                  <a:off x="8952146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2" name="Google Shape;1052;p30"/>
                <p:cNvSpPr/>
                <p:nvPr/>
              </p:nvSpPr>
              <p:spPr>
                <a:xfrm>
                  <a:off x="8952146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7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3" name="Google Shape;1053;p30"/>
                <p:cNvSpPr/>
                <p:nvPr/>
              </p:nvSpPr>
              <p:spPr>
                <a:xfrm>
                  <a:off x="8952146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7"/>
                        <a:pt x="128" y="383"/>
                        <a:pt x="189" y="383"/>
                      </a:cubicBezTo>
                      <a:cubicBezTo>
                        <a:pt x="316" y="383"/>
                        <a:pt x="383" y="317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4" name="Google Shape;1054;p30"/>
                <p:cNvSpPr/>
                <p:nvPr/>
              </p:nvSpPr>
              <p:spPr>
                <a:xfrm>
                  <a:off x="8952146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5" name="Google Shape;1055;p30"/>
                <p:cNvSpPr/>
                <p:nvPr/>
              </p:nvSpPr>
              <p:spPr>
                <a:xfrm>
                  <a:off x="8877683" y="4321646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6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6" name="Google Shape;1056;p30"/>
                <p:cNvSpPr/>
                <p:nvPr/>
              </p:nvSpPr>
              <p:spPr>
                <a:xfrm>
                  <a:off x="8877683" y="43921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6"/>
                        <a:pt x="61" y="382"/>
                        <a:pt x="189" y="382"/>
                      </a:cubicBezTo>
                      <a:cubicBezTo>
                        <a:pt x="316" y="382"/>
                        <a:pt x="382" y="316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7" name="Google Shape;1057;p30"/>
                <p:cNvSpPr/>
                <p:nvPr/>
              </p:nvSpPr>
              <p:spPr>
                <a:xfrm>
                  <a:off x="8877683" y="4466672"/>
                  <a:ext cx="24842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2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8" name="Google Shape;1058;p30"/>
                <p:cNvSpPr/>
                <p:nvPr/>
              </p:nvSpPr>
              <p:spPr>
                <a:xfrm>
                  <a:off x="8877683" y="45368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7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9" name="Google Shape;1059;p30"/>
                <p:cNvSpPr/>
                <p:nvPr/>
              </p:nvSpPr>
              <p:spPr>
                <a:xfrm>
                  <a:off x="8877683" y="4607340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7"/>
                        <a:pt x="61" y="383"/>
                        <a:pt x="189" y="383"/>
                      </a:cubicBezTo>
                      <a:cubicBezTo>
                        <a:pt x="316" y="383"/>
                        <a:pt x="382" y="317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0" name="Google Shape;1060;p30"/>
                <p:cNvSpPr/>
                <p:nvPr/>
              </p:nvSpPr>
              <p:spPr>
                <a:xfrm>
                  <a:off x="8877683" y="4681868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61" name="Google Shape;1061;p30"/>
            <p:cNvGrpSpPr/>
            <p:nvPr/>
          </p:nvGrpSpPr>
          <p:grpSpPr>
            <a:xfrm>
              <a:off x="8703849" y="-11597"/>
              <a:ext cx="451002" cy="1311854"/>
              <a:chOff x="8703849" y="7849"/>
              <a:chExt cx="451002" cy="1311854"/>
            </a:xfrm>
          </p:grpSpPr>
          <p:sp>
            <p:nvSpPr>
              <p:cNvPr id="1062" name="Google Shape;1062;p30"/>
              <p:cNvSpPr/>
              <p:nvPr/>
            </p:nvSpPr>
            <p:spPr>
              <a:xfrm>
                <a:off x="8803155" y="7849"/>
                <a:ext cx="351696" cy="707619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10881" extrusionOk="0">
                    <a:moveTo>
                      <a:pt x="5407" y="1"/>
                    </a:moveTo>
                    <a:cubicBezTo>
                      <a:pt x="2419" y="1"/>
                      <a:pt x="1" y="2419"/>
                      <a:pt x="1" y="5407"/>
                    </a:cubicBezTo>
                    <a:cubicBezTo>
                      <a:pt x="1" y="8462"/>
                      <a:pt x="2419" y="10880"/>
                      <a:pt x="5407" y="10880"/>
                    </a:cubicBezTo>
                    <a:lnTo>
                      <a:pt x="54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0"/>
              <p:cNvSpPr/>
              <p:nvPr/>
            </p:nvSpPr>
            <p:spPr>
              <a:xfrm>
                <a:off x="90637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89"/>
                    </a:cubicBezTo>
                    <a:cubicBezTo>
                      <a:pt x="0" y="316"/>
                      <a:pt x="67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0"/>
              <p:cNvSpPr/>
              <p:nvPr/>
            </p:nvSpPr>
            <p:spPr>
              <a:xfrm>
                <a:off x="8993573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89"/>
                    </a:cubicBezTo>
                    <a:cubicBezTo>
                      <a:pt x="0" y="316"/>
                      <a:pt x="61" y="382"/>
                      <a:pt x="188" y="382"/>
                    </a:cubicBezTo>
                    <a:cubicBezTo>
                      <a:pt x="255" y="382"/>
                      <a:pt x="382" y="316"/>
                      <a:pt x="382" y="189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0"/>
              <p:cNvSpPr/>
              <p:nvPr/>
            </p:nvSpPr>
            <p:spPr>
              <a:xfrm>
                <a:off x="89190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89"/>
                    </a:cubicBezTo>
                    <a:cubicBezTo>
                      <a:pt x="1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0"/>
              <p:cNvSpPr/>
              <p:nvPr/>
            </p:nvSpPr>
            <p:spPr>
              <a:xfrm>
                <a:off x="8848548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89"/>
                    </a:cubicBezTo>
                    <a:cubicBezTo>
                      <a:pt x="0" y="316"/>
                      <a:pt x="66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0"/>
              <p:cNvSpPr/>
              <p:nvPr/>
            </p:nvSpPr>
            <p:spPr>
              <a:xfrm>
                <a:off x="8778312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89"/>
                    </a:cubicBezTo>
                    <a:cubicBezTo>
                      <a:pt x="1" y="316"/>
                      <a:pt x="62" y="382"/>
                      <a:pt x="189" y="382"/>
                    </a:cubicBezTo>
                    <a:cubicBezTo>
                      <a:pt x="255" y="382"/>
                      <a:pt x="383" y="316"/>
                      <a:pt x="383" y="189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0"/>
              <p:cNvSpPr/>
              <p:nvPr/>
            </p:nvSpPr>
            <p:spPr>
              <a:xfrm>
                <a:off x="8703849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89"/>
                    </a:cubicBezTo>
                    <a:cubicBezTo>
                      <a:pt x="0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0"/>
              <p:cNvSpPr/>
              <p:nvPr/>
            </p:nvSpPr>
            <p:spPr>
              <a:xfrm>
                <a:off x="90637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7" y="1"/>
                      <a:pt x="0" y="62"/>
                      <a:pt x="0" y="189"/>
                    </a:cubicBezTo>
                    <a:cubicBezTo>
                      <a:pt x="0" y="317"/>
                      <a:pt x="67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0"/>
              <p:cNvSpPr/>
              <p:nvPr/>
            </p:nvSpPr>
            <p:spPr>
              <a:xfrm>
                <a:off x="8993573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1"/>
                    </a:moveTo>
                    <a:cubicBezTo>
                      <a:pt x="61" y="1"/>
                      <a:pt x="0" y="62"/>
                      <a:pt x="0" y="189"/>
                    </a:cubicBezTo>
                    <a:cubicBezTo>
                      <a:pt x="0" y="317"/>
                      <a:pt x="61" y="383"/>
                      <a:pt x="188" y="383"/>
                    </a:cubicBezTo>
                    <a:cubicBezTo>
                      <a:pt x="255" y="383"/>
                      <a:pt x="382" y="317"/>
                      <a:pt x="382" y="189"/>
                    </a:cubicBezTo>
                    <a:cubicBezTo>
                      <a:pt x="382" y="62"/>
                      <a:pt x="255" y="1"/>
                      <a:pt x="188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0"/>
              <p:cNvSpPr/>
              <p:nvPr/>
            </p:nvSpPr>
            <p:spPr>
              <a:xfrm>
                <a:off x="89190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1" y="62"/>
                      <a:pt x="1" y="189"/>
                    </a:cubicBezTo>
                    <a:cubicBezTo>
                      <a:pt x="1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0"/>
              <p:cNvSpPr/>
              <p:nvPr/>
            </p:nvSpPr>
            <p:spPr>
              <a:xfrm>
                <a:off x="8848548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1"/>
                    </a:moveTo>
                    <a:cubicBezTo>
                      <a:pt x="66" y="1"/>
                      <a:pt x="0" y="62"/>
                      <a:pt x="0" y="189"/>
                    </a:cubicBezTo>
                    <a:cubicBezTo>
                      <a:pt x="0" y="317"/>
                      <a:pt x="66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0"/>
              <p:cNvSpPr/>
              <p:nvPr/>
            </p:nvSpPr>
            <p:spPr>
              <a:xfrm>
                <a:off x="8778312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62" y="1"/>
                      <a:pt x="1" y="62"/>
                      <a:pt x="1" y="189"/>
                    </a:cubicBezTo>
                    <a:cubicBezTo>
                      <a:pt x="1" y="317"/>
                      <a:pt x="62" y="383"/>
                      <a:pt x="189" y="383"/>
                    </a:cubicBezTo>
                    <a:cubicBezTo>
                      <a:pt x="255" y="383"/>
                      <a:pt x="383" y="317"/>
                      <a:pt x="383" y="189"/>
                    </a:cubicBezTo>
                    <a:cubicBezTo>
                      <a:pt x="383" y="62"/>
                      <a:pt x="255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0"/>
              <p:cNvSpPr/>
              <p:nvPr/>
            </p:nvSpPr>
            <p:spPr>
              <a:xfrm>
                <a:off x="8703849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0" y="62"/>
                      <a:pt x="0" y="189"/>
                    </a:cubicBezTo>
                    <a:cubicBezTo>
                      <a:pt x="0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0"/>
              <p:cNvSpPr/>
              <p:nvPr/>
            </p:nvSpPr>
            <p:spPr>
              <a:xfrm>
                <a:off x="90637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94"/>
                    </a:cubicBezTo>
                    <a:cubicBezTo>
                      <a:pt x="0" y="321"/>
                      <a:pt x="67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0"/>
              <p:cNvSpPr/>
              <p:nvPr/>
            </p:nvSpPr>
            <p:spPr>
              <a:xfrm>
                <a:off x="8993573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94"/>
                    </a:cubicBezTo>
                    <a:cubicBezTo>
                      <a:pt x="0" y="321"/>
                      <a:pt x="61" y="382"/>
                      <a:pt x="188" y="382"/>
                    </a:cubicBezTo>
                    <a:cubicBezTo>
                      <a:pt x="255" y="382"/>
                      <a:pt x="382" y="321"/>
                      <a:pt x="382" y="194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0"/>
              <p:cNvSpPr/>
              <p:nvPr/>
            </p:nvSpPr>
            <p:spPr>
              <a:xfrm>
                <a:off x="89190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94"/>
                    </a:cubicBezTo>
                    <a:cubicBezTo>
                      <a:pt x="1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0"/>
              <p:cNvSpPr/>
              <p:nvPr/>
            </p:nvSpPr>
            <p:spPr>
              <a:xfrm>
                <a:off x="8848548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94"/>
                    </a:cubicBezTo>
                    <a:cubicBezTo>
                      <a:pt x="0" y="321"/>
                      <a:pt x="66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0"/>
              <p:cNvSpPr/>
              <p:nvPr/>
            </p:nvSpPr>
            <p:spPr>
              <a:xfrm>
                <a:off x="8778312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94"/>
                    </a:cubicBezTo>
                    <a:cubicBezTo>
                      <a:pt x="1" y="321"/>
                      <a:pt x="62" y="382"/>
                      <a:pt x="189" y="382"/>
                    </a:cubicBezTo>
                    <a:cubicBezTo>
                      <a:pt x="255" y="382"/>
                      <a:pt x="383" y="321"/>
                      <a:pt x="383" y="194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0"/>
              <p:cNvSpPr/>
              <p:nvPr/>
            </p:nvSpPr>
            <p:spPr>
              <a:xfrm>
                <a:off x="8703849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94"/>
                    </a:cubicBezTo>
                    <a:cubicBezTo>
                      <a:pt x="0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0"/>
              <p:cNvSpPr/>
              <p:nvPr/>
            </p:nvSpPr>
            <p:spPr>
              <a:xfrm>
                <a:off x="8703849" y="400847"/>
                <a:ext cx="223517" cy="223582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3438" extrusionOk="0">
                    <a:moveTo>
                      <a:pt x="1716" y="1"/>
                    </a:moveTo>
                    <a:cubicBezTo>
                      <a:pt x="764" y="1"/>
                      <a:pt x="0" y="765"/>
                      <a:pt x="0" y="1722"/>
                    </a:cubicBezTo>
                    <a:cubicBezTo>
                      <a:pt x="0" y="2674"/>
                      <a:pt x="764" y="3437"/>
                      <a:pt x="1716" y="3437"/>
                    </a:cubicBezTo>
                    <a:cubicBezTo>
                      <a:pt x="2673" y="3437"/>
                      <a:pt x="3437" y="2674"/>
                      <a:pt x="3437" y="1722"/>
                    </a:cubicBezTo>
                    <a:cubicBezTo>
                      <a:pt x="3437" y="765"/>
                      <a:pt x="2673" y="1"/>
                      <a:pt x="17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0"/>
              <p:cNvSpPr/>
              <p:nvPr/>
            </p:nvSpPr>
            <p:spPr>
              <a:xfrm>
                <a:off x="8745210" y="1005141"/>
                <a:ext cx="409640" cy="314562"/>
              </a:xfrm>
              <a:custGeom>
                <a:avLst/>
                <a:gdLst/>
                <a:ahLst/>
                <a:cxnLst/>
                <a:rect l="l" t="t" r="r" b="b"/>
                <a:pathLst>
                  <a:path w="6299" h="4837" extrusionOk="0">
                    <a:moveTo>
                      <a:pt x="1" y="0"/>
                    </a:moveTo>
                    <a:cubicBezTo>
                      <a:pt x="1" y="637"/>
                      <a:pt x="128" y="1273"/>
                      <a:pt x="383" y="1848"/>
                    </a:cubicBezTo>
                    <a:cubicBezTo>
                      <a:pt x="698" y="2739"/>
                      <a:pt x="1335" y="3503"/>
                      <a:pt x="2098" y="4012"/>
                    </a:cubicBezTo>
                    <a:cubicBezTo>
                      <a:pt x="2480" y="4266"/>
                      <a:pt x="2928" y="4455"/>
                      <a:pt x="3371" y="4648"/>
                    </a:cubicBezTo>
                    <a:cubicBezTo>
                      <a:pt x="3880" y="4776"/>
                      <a:pt x="4328" y="4837"/>
                      <a:pt x="4837" y="4837"/>
                    </a:cubicBezTo>
                    <a:lnTo>
                      <a:pt x="6298" y="4837"/>
                    </a:lnTo>
                    <a:lnTo>
                      <a:pt x="6298" y="2230"/>
                    </a:lnTo>
                    <a:lnTo>
                      <a:pt x="4837" y="2230"/>
                    </a:lnTo>
                    <a:cubicBezTo>
                      <a:pt x="4517" y="2230"/>
                      <a:pt x="4262" y="2164"/>
                      <a:pt x="3946" y="2037"/>
                    </a:cubicBezTo>
                    <a:cubicBezTo>
                      <a:pt x="3565" y="1848"/>
                      <a:pt x="3244" y="1594"/>
                      <a:pt x="2989" y="1212"/>
                    </a:cubicBezTo>
                    <a:cubicBezTo>
                      <a:pt x="2862" y="1018"/>
                      <a:pt x="2735" y="830"/>
                      <a:pt x="2674" y="637"/>
                    </a:cubicBezTo>
                    <a:cubicBezTo>
                      <a:pt x="2607" y="448"/>
                      <a:pt x="2607" y="194"/>
                      <a:pt x="26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3" name="Google Shape;1083;p30"/>
            <p:cNvSpPr/>
            <p:nvPr/>
          </p:nvSpPr>
          <p:spPr>
            <a:xfrm>
              <a:off x="227519" y="2370647"/>
              <a:ext cx="107913" cy="107913"/>
            </a:xfrm>
            <a:custGeom>
              <a:avLst/>
              <a:gdLst/>
              <a:ahLst/>
              <a:cxnLst/>
              <a:rect l="l" t="t" r="r" b="b"/>
              <a:pathLst>
                <a:path w="3437" h="3437" extrusionOk="0">
                  <a:moveTo>
                    <a:pt x="825" y="0"/>
                  </a:moveTo>
                  <a:lnTo>
                    <a:pt x="0" y="825"/>
                  </a:lnTo>
                  <a:lnTo>
                    <a:pt x="891" y="1716"/>
                  </a:lnTo>
                  <a:lnTo>
                    <a:pt x="0" y="2673"/>
                  </a:lnTo>
                  <a:lnTo>
                    <a:pt x="825" y="3437"/>
                  </a:lnTo>
                  <a:lnTo>
                    <a:pt x="1716" y="2546"/>
                  </a:lnTo>
                  <a:lnTo>
                    <a:pt x="2673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73" y="0"/>
                  </a:lnTo>
                  <a:lnTo>
                    <a:pt x="1716" y="89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0"/>
            <p:cNvSpPr/>
            <p:nvPr/>
          </p:nvSpPr>
          <p:spPr>
            <a:xfrm>
              <a:off x="227505" y="1413272"/>
              <a:ext cx="107945" cy="107913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831" y="0"/>
                  </a:moveTo>
                  <a:lnTo>
                    <a:pt x="1" y="825"/>
                  </a:lnTo>
                  <a:lnTo>
                    <a:pt x="892" y="1716"/>
                  </a:lnTo>
                  <a:lnTo>
                    <a:pt x="1" y="2673"/>
                  </a:lnTo>
                  <a:lnTo>
                    <a:pt x="831" y="3437"/>
                  </a:lnTo>
                  <a:lnTo>
                    <a:pt x="1721" y="2546"/>
                  </a:lnTo>
                  <a:lnTo>
                    <a:pt x="2612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12" y="0"/>
                  </a:lnTo>
                  <a:lnTo>
                    <a:pt x="1721" y="89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0"/>
            <p:cNvSpPr/>
            <p:nvPr/>
          </p:nvSpPr>
          <p:spPr>
            <a:xfrm>
              <a:off x="3502130" y="4703193"/>
              <a:ext cx="107896" cy="107927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3437" y="1"/>
                  </a:moveTo>
                  <a:cubicBezTo>
                    <a:pt x="1528" y="1"/>
                    <a:pt x="0" y="1528"/>
                    <a:pt x="0" y="3437"/>
                  </a:cubicBezTo>
                  <a:cubicBezTo>
                    <a:pt x="1909" y="3437"/>
                    <a:pt x="3437" y="1910"/>
                    <a:pt x="3437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0"/>
            <p:cNvSpPr/>
            <p:nvPr/>
          </p:nvSpPr>
          <p:spPr>
            <a:xfrm>
              <a:off x="8844725" y="3543286"/>
              <a:ext cx="118095" cy="118061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3437" y="0"/>
                  </a:moveTo>
                  <a:cubicBezTo>
                    <a:pt x="1528" y="0"/>
                    <a:pt x="1" y="1528"/>
                    <a:pt x="1" y="3437"/>
                  </a:cubicBezTo>
                  <a:cubicBezTo>
                    <a:pt x="1910" y="3437"/>
                    <a:pt x="3437" y="1910"/>
                    <a:pt x="3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0"/>
            <p:cNvSpPr/>
            <p:nvPr/>
          </p:nvSpPr>
          <p:spPr>
            <a:xfrm>
              <a:off x="8585249" y="3641747"/>
              <a:ext cx="259479" cy="259479"/>
            </a:xfrm>
            <a:custGeom>
              <a:avLst/>
              <a:gdLst/>
              <a:ahLst/>
              <a:cxnLst/>
              <a:rect l="l" t="t" r="r" b="b"/>
              <a:pathLst>
                <a:path w="14322" h="14322" extrusionOk="0">
                  <a:moveTo>
                    <a:pt x="1" y="0"/>
                  </a:moveTo>
                  <a:cubicBezTo>
                    <a:pt x="1" y="764"/>
                    <a:pt x="194" y="1528"/>
                    <a:pt x="449" y="2230"/>
                  </a:cubicBezTo>
                  <a:cubicBezTo>
                    <a:pt x="892" y="3248"/>
                    <a:pt x="1594" y="4073"/>
                    <a:pt x="2546" y="4710"/>
                  </a:cubicBezTo>
                  <a:cubicBezTo>
                    <a:pt x="2994" y="5030"/>
                    <a:pt x="3503" y="5219"/>
                    <a:pt x="4012" y="5412"/>
                  </a:cubicBezTo>
                  <a:cubicBezTo>
                    <a:pt x="4522" y="5601"/>
                    <a:pt x="5092" y="5667"/>
                    <a:pt x="5667" y="5667"/>
                  </a:cubicBezTo>
                  <a:cubicBezTo>
                    <a:pt x="6110" y="5667"/>
                    <a:pt x="6492" y="5728"/>
                    <a:pt x="6874" y="5921"/>
                  </a:cubicBezTo>
                  <a:cubicBezTo>
                    <a:pt x="7383" y="6110"/>
                    <a:pt x="7831" y="6491"/>
                    <a:pt x="8213" y="7001"/>
                  </a:cubicBezTo>
                  <a:lnTo>
                    <a:pt x="8594" y="7764"/>
                  </a:lnTo>
                  <a:cubicBezTo>
                    <a:pt x="8656" y="8085"/>
                    <a:pt x="8722" y="8401"/>
                    <a:pt x="8722" y="8655"/>
                  </a:cubicBezTo>
                  <a:cubicBezTo>
                    <a:pt x="8722" y="9485"/>
                    <a:pt x="8849" y="10183"/>
                    <a:pt x="9165" y="10885"/>
                  </a:cubicBezTo>
                  <a:cubicBezTo>
                    <a:pt x="9546" y="11903"/>
                    <a:pt x="10310" y="12794"/>
                    <a:pt x="11201" y="13364"/>
                  </a:cubicBezTo>
                  <a:cubicBezTo>
                    <a:pt x="11649" y="13685"/>
                    <a:pt x="12158" y="13940"/>
                    <a:pt x="12667" y="14067"/>
                  </a:cubicBezTo>
                  <a:cubicBezTo>
                    <a:pt x="13176" y="14255"/>
                    <a:pt x="13747" y="14322"/>
                    <a:pt x="14322" y="14322"/>
                  </a:cubicBezTo>
                  <a:lnTo>
                    <a:pt x="14322" y="11710"/>
                  </a:lnTo>
                  <a:cubicBezTo>
                    <a:pt x="13940" y="11710"/>
                    <a:pt x="13558" y="11649"/>
                    <a:pt x="13176" y="11455"/>
                  </a:cubicBezTo>
                  <a:cubicBezTo>
                    <a:pt x="12667" y="11267"/>
                    <a:pt x="12158" y="10885"/>
                    <a:pt x="11837" y="10376"/>
                  </a:cubicBezTo>
                  <a:lnTo>
                    <a:pt x="11456" y="9612"/>
                  </a:lnTo>
                  <a:cubicBezTo>
                    <a:pt x="11395" y="9292"/>
                    <a:pt x="11328" y="8976"/>
                    <a:pt x="11328" y="8655"/>
                  </a:cubicBezTo>
                  <a:cubicBezTo>
                    <a:pt x="11328" y="7892"/>
                    <a:pt x="11201" y="7194"/>
                    <a:pt x="10885" y="6491"/>
                  </a:cubicBezTo>
                  <a:cubicBezTo>
                    <a:pt x="10437" y="5473"/>
                    <a:pt x="9740" y="4582"/>
                    <a:pt x="8849" y="4012"/>
                  </a:cubicBezTo>
                  <a:cubicBezTo>
                    <a:pt x="8401" y="3691"/>
                    <a:pt x="7892" y="3437"/>
                    <a:pt x="7383" y="3310"/>
                  </a:cubicBezTo>
                  <a:cubicBezTo>
                    <a:pt x="6813" y="3121"/>
                    <a:pt x="6237" y="3055"/>
                    <a:pt x="5667" y="3055"/>
                  </a:cubicBezTo>
                  <a:cubicBezTo>
                    <a:pt x="5285" y="3055"/>
                    <a:pt x="4837" y="2928"/>
                    <a:pt x="4522" y="2800"/>
                  </a:cubicBezTo>
                  <a:cubicBezTo>
                    <a:pt x="3946" y="2546"/>
                    <a:pt x="3503" y="2164"/>
                    <a:pt x="3183" y="1721"/>
                  </a:cubicBezTo>
                  <a:cubicBezTo>
                    <a:pt x="2994" y="1467"/>
                    <a:pt x="2867" y="1212"/>
                    <a:pt x="2801" y="891"/>
                  </a:cubicBezTo>
                  <a:cubicBezTo>
                    <a:pt x="2740" y="637"/>
                    <a:pt x="2673" y="321"/>
                    <a:pt x="2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0"/>
            <p:cNvSpPr/>
            <p:nvPr/>
          </p:nvSpPr>
          <p:spPr>
            <a:xfrm>
              <a:off x="11" y="3869813"/>
              <a:ext cx="307336" cy="307336"/>
            </a:xfrm>
            <a:custGeom>
              <a:avLst/>
              <a:gdLst/>
              <a:ahLst/>
              <a:cxnLst/>
              <a:rect l="l" t="t" r="r" b="b"/>
              <a:pathLst>
                <a:path w="5667" h="5667" extrusionOk="0">
                  <a:moveTo>
                    <a:pt x="2994" y="1"/>
                  </a:moveTo>
                  <a:cubicBezTo>
                    <a:pt x="2994" y="449"/>
                    <a:pt x="2927" y="830"/>
                    <a:pt x="2800" y="1212"/>
                  </a:cubicBezTo>
                  <a:cubicBezTo>
                    <a:pt x="2546" y="1721"/>
                    <a:pt x="2164" y="2164"/>
                    <a:pt x="1655" y="2546"/>
                  </a:cubicBezTo>
                  <a:cubicBezTo>
                    <a:pt x="1466" y="2673"/>
                    <a:pt x="1212" y="2801"/>
                    <a:pt x="891" y="2928"/>
                  </a:cubicBezTo>
                  <a:cubicBezTo>
                    <a:pt x="636" y="2994"/>
                    <a:pt x="321" y="3055"/>
                    <a:pt x="0" y="3055"/>
                  </a:cubicBezTo>
                  <a:lnTo>
                    <a:pt x="0" y="5667"/>
                  </a:lnTo>
                  <a:cubicBezTo>
                    <a:pt x="764" y="5667"/>
                    <a:pt x="1527" y="5540"/>
                    <a:pt x="2230" y="5219"/>
                  </a:cubicBezTo>
                  <a:cubicBezTo>
                    <a:pt x="3182" y="4776"/>
                    <a:pt x="4073" y="4073"/>
                    <a:pt x="4709" y="3183"/>
                  </a:cubicBezTo>
                  <a:cubicBezTo>
                    <a:pt x="4964" y="2740"/>
                    <a:pt x="5219" y="2230"/>
                    <a:pt x="5412" y="1721"/>
                  </a:cubicBezTo>
                  <a:cubicBezTo>
                    <a:pt x="5539" y="1146"/>
                    <a:pt x="5667" y="576"/>
                    <a:pt x="56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0"/>
            <p:cNvSpPr/>
            <p:nvPr/>
          </p:nvSpPr>
          <p:spPr>
            <a:xfrm>
              <a:off x="2570967" y="-6008"/>
              <a:ext cx="693634" cy="345190"/>
            </a:xfrm>
            <a:custGeom>
              <a:avLst/>
              <a:gdLst/>
              <a:ahLst/>
              <a:cxnLst/>
              <a:rect l="l" t="t" r="r" b="b"/>
              <a:pathLst>
                <a:path w="12790" h="6365" extrusionOk="0">
                  <a:moveTo>
                    <a:pt x="1" y="1"/>
                  </a:moveTo>
                  <a:cubicBezTo>
                    <a:pt x="1" y="892"/>
                    <a:pt x="189" y="1716"/>
                    <a:pt x="510" y="2480"/>
                  </a:cubicBezTo>
                  <a:cubicBezTo>
                    <a:pt x="953" y="3626"/>
                    <a:pt x="1783" y="4583"/>
                    <a:pt x="2801" y="5280"/>
                  </a:cubicBezTo>
                  <a:cubicBezTo>
                    <a:pt x="3819" y="5983"/>
                    <a:pt x="5092" y="6365"/>
                    <a:pt x="6365" y="6365"/>
                  </a:cubicBezTo>
                  <a:cubicBezTo>
                    <a:pt x="7256" y="6365"/>
                    <a:pt x="8081" y="6171"/>
                    <a:pt x="8844" y="5855"/>
                  </a:cubicBezTo>
                  <a:cubicBezTo>
                    <a:pt x="9990" y="5407"/>
                    <a:pt x="11008" y="4583"/>
                    <a:pt x="11710" y="3564"/>
                  </a:cubicBezTo>
                  <a:cubicBezTo>
                    <a:pt x="12347" y="2546"/>
                    <a:pt x="12790" y="1273"/>
                    <a:pt x="12790" y="1"/>
                  </a:cubicBezTo>
                  <a:lnTo>
                    <a:pt x="10499" y="1"/>
                  </a:lnTo>
                  <a:cubicBezTo>
                    <a:pt x="10499" y="571"/>
                    <a:pt x="10372" y="1080"/>
                    <a:pt x="10183" y="1589"/>
                  </a:cubicBezTo>
                  <a:cubicBezTo>
                    <a:pt x="9862" y="2292"/>
                    <a:pt x="9353" y="2928"/>
                    <a:pt x="8656" y="3371"/>
                  </a:cubicBezTo>
                  <a:cubicBezTo>
                    <a:pt x="8019" y="3819"/>
                    <a:pt x="7256" y="4074"/>
                    <a:pt x="6365" y="4074"/>
                  </a:cubicBezTo>
                  <a:cubicBezTo>
                    <a:pt x="5789" y="4074"/>
                    <a:pt x="5280" y="3946"/>
                    <a:pt x="4771" y="3753"/>
                  </a:cubicBezTo>
                  <a:cubicBezTo>
                    <a:pt x="4074" y="3437"/>
                    <a:pt x="3437" y="2928"/>
                    <a:pt x="2989" y="2292"/>
                  </a:cubicBezTo>
                  <a:cubicBezTo>
                    <a:pt x="2546" y="1589"/>
                    <a:pt x="2292" y="825"/>
                    <a:pt x="2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0" name="Google Shape;1090;p30"/>
            <p:cNvGrpSpPr/>
            <p:nvPr/>
          </p:nvGrpSpPr>
          <p:grpSpPr>
            <a:xfrm rot="-5400000">
              <a:off x="9170533" y="1526206"/>
              <a:ext cx="1084270" cy="2095564"/>
              <a:chOff x="4128125" y="488675"/>
              <a:chExt cx="1462857" cy="2827259"/>
            </a:xfrm>
          </p:grpSpPr>
          <p:sp>
            <p:nvSpPr>
              <p:cNvPr id="1091" name="Google Shape;1091;p30"/>
              <p:cNvSpPr/>
              <p:nvPr/>
            </p:nvSpPr>
            <p:spPr>
              <a:xfrm>
                <a:off x="4128125" y="488675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0"/>
              <p:cNvSpPr/>
              <p:nvPr/>
            </p:nvSpPr>
            <p:spPr>
              <a:xfrm>
                <a:off x="4239189" y="599739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0"/>
              <p:cNvSpPr/>
              <p:nvPr/>
            </p:nvSpPr>
            <p:spPr>
              <a:xfrm>
                <a:off x="4343947" y="704400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0"/>
              <p:cNvSpPr/>
              <p:nvPr/>
            </p:nvSpPr>
            <p:spPr>
              <a:xfrm>
                <a:off x="4449094" y="809644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0"/>
              <p:cNvSpPr/>
              <p:nvPr/>
            </p:nvSpPr>
            <p:spPr>
              <a:xfrm>
                <a:off x="4553756" y="914306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6" name="Google Shape;1096;p30"/>
            <p:cNvSpPr/>
            <p:nvPr/>
          </p:nvSpPr>
          <p:spPr>
            <a:xfrm>
              <a:off x="566450" y="4401727"/>
              <a:ext cx="307094" cy="307161"/>
            </a:xfrm>
            <a:custGeom>
              <a:avLst/>
              <a:gdLst/>
              <a:ahLst/>
              <a:cxnLst/>
              <a:rect l="l" t="t" r="r" b="b"/>
              <a:pathLst>
                <a:path w="22845" h="22850" extrusionOk="0">
                  <a:moveTo>
                    <a:pt x="11389" y="5092"/>
                  </a:moveTo>
                  <a:cubicBezTo>
                    <a:pt x="14892" y="5092"/>
                    <a:pt x="17753" y="7892"/>
                    <a:pt x="17753" y="11395"/>
                  </a:cubicBezTo>
                  <a:cubicBezTo>
                    <a:pt x="17753" y="14892"/>
                    <a:pt x="14892" y="17692"/>
                    <a:pt x="11389" y="17692"/>
                  </a:cubicBezTo>
                  <a:cubicBezTo>
                    <a:pt x="7892" y="17692"/>
                    <a:pt x="5092" y="14892"/>
                    <a:pt x="5092" y="11395"/>
                  </a:cubicBezTo>
                  <a:cubicBezTo>
                    <a:pt x="5092" y="7892"/>
                    <a:pt x="7892" y="5092"/>
                    <a:pt x="11389" y="5092"/>
                  </a:cubicBezTo>
                  <a:close/>
                  <a:moveTo>
                    <a:pt x="11389" y="1"/>
                  </a:moveTo>
                  <a:cubicBezTo>
                    <a:pt x="5092" y="1"/>
                    <a:pt x="1" y="5092"/>
                    <a:pt x="1" y="11395"/>
                  </a:cubicBezTo>
                  <a:cubicBezTo>
                    <a:pt x="1" y="17692"/>
                    <a:pt x="5092" y="22850"/>
                    <a:pt x="11389" y="22850"/>
                  </a:cubicBezTo>
                  <a:cubicBezTo>
                    <a:pt x="17692" y="22850"/>
                    <a:pt x="22845" y="17692"/>
                    <a:pt x="22845" y="11395"/>
                  </a:cubicBezTo>
                  <a:cubicBezTo>
                    <a:pt x="22845" y="5092"/>
                    <a:pt x="17692" y="1"/>
                    <a:pt x="11389" y="1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7" name="Google Shape;1097;p30"/>
            <p:cNvGrpSpPr/>
            <p:nvPr/>
          </p:nvGrpSpPr>
          <p:grpSpPr>
            <a:xfrm>
              <a:off x="1307406" y="4249838"/>
              <a:ext cx="1957156" cy="3782590"/>
              <a:chOff x="4128125" y="488675"/>
              <a:chExt cx="1462857" cy="2827259"/>
            </a:xfrm>
          </p:grpSpPr>
          <p:sp>
            <p:nvSpPr>
              <p:cNvPr id="1098" name="Google Shape;1098;p30"/>
              <p:cNvSpPr/>
              <p:nvPr/>
            </p:nvSpPr>
            <p:spPr>
              <a:xfrm>
                <a:off x="4128125" y="488675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0"/>
              <p:cNvSpPr/>
              <p:nvPr/>
            </p:nvSpPr>
            <p:spPr>
              <a:xfrm>
                <a:off x="4239189" y="599739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0"/>
              <p:cNvSpPr/>
              <p:nvPr/>
            </p:nvSpPr>
            <p:spPr>
              <a:xfrm>
                <a:off x="4343947" y="704400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0"/>
              <p:cNvSpPr/>
              <p:nvPr/>
            </p:nvSpPr>
            <p:spPr>
              <a:xfrm>
                <a:off x="4449094" y="809644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0"/>
              <p:cNvSpPr/>
              <p:nvPr/>
            </p:nvSpPr>
            <p:spPr>
              <a:xfrm>
                <a:off x="4553756" y="914306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4_1_1_1_1"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1"/>
          <p:cNvSpPr txBox="1">
            <a:spLocks noGrp="1"/>
          </p:cNvSpPr>
          <p:nvPr>
            <p:ph type="sldNum" idx="12"/>
          </p:nvPr>
        </p:nvSpPr>
        <p:spPr>
          <a:xfrm rot="10800000" flipH="1">
            <a:off x="8556784" y="-958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5" name="Google Shape;1105;p31"/>
          <p:cNvSpPr txBox="1"/>
          <p:nvPr/>
        </p:nvSpPr>
        <p:spPr>
          <a:xfrm rot="10800000" flipH="1">
            <a:off x="8556784" y="-958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>
                <a:solidFill>
                  <a:srgbClr val="252C40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300" b="1">
              <a:solidFill>
                <a:srgbClr val="252C4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1106" name="Google Shape;1106;p31"/>
          <p:cNvGrpSpPr/>
          <p:nvPr/>
        </p:nvGrpSpPr>
        <p:grpSpPr>
          <a:xfrm rot="10800000" flipH="1">
            <a:off x="4571999" y="-29592"/>
            <a:ext cx="4592564" cy="1059582"/>
            <a:chOff x="4571999" y="4103882"/>
            <a:chExt cx="4592564" cy="1059582"/>
          </a:xfrm>
        </p:grpSpPr>
        <p:sp>
          <p:nvSpPr>
            <p:cNvPr id="1107" name="Google Shape;1107;p31"/>
            <p:cNvSpPr/>
            <p:nvPr/>
          </p:nvSpPr>
          <p:spPr>
            <a:xfrm>
              <a:off x="8104989" y="4103882"/>
              <a:ext cx="1059575" cy="1059575"/>
            </a:xfrm>
            <a:custGeom>
              <a:avLst/>
              <a:gdLst/>
              <a:ahLst/>
              <a:cxnLst/>
              <a:rect l="l" t="t" r="r" b="b"/>
              <a:pathLst>
                <a:path w="16293" h="16293" extrusionOk="0">
                  <a:moveTo>
                    <a:pt x="16292" y="1"/>
                  </a:moveTo>
                  <a:lnTo>
                    <a:pt x="1" y="16292"/>
                  </a:lnTo>
                  <a:lnTo>
                    <a:pt x="16292" y="16292"/>
                  </a:lnTo>
                  <a:lnTo>
                    <a:pt x="162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7409717" y="4484654"/>
              <a:ext cx="1361846" cy="678809"/>
            </a:xfrm>
            <a:custGeom>
              <a:avLst/>
              <a:gdLst/>
              <a:ahLst/>
              <a:cxnLst/>
              <a:rect l="l" t="t" r="r" b="b"/>
              <a:pathLst>
                <a:path w="20941" h="10438" extrusionOk="0">
                  <a:moveTo>
                    <a:pt x="10437" y="0"/>
                  </a:moveTo>
                  <a:cubicBezTo>
                    <a:pt x="8976" y="0"/>
                    <a:pt x="7637" y="316"/>
                    <a:pt x="6364" y="825"/>
                  </a:cubicBezTo>
                  <a:cubicBezTo>
                    <a:pt x="4521" y="1589"/>
                    <a:pt x="2867" y="2928"/>
                    <a:pt x="1782" y="4582"/>
                  </a:cubicBezTo>
                  <a:cubicBezTo>
                    <a:pt x="637" y="6298"/>
                    <a:pt x="0" y="8273"/>
                    <a:pt x="0" y="10437"/>
                  </a:cubicBezTo>
                  <a:lnTo>
                    <a:pt x="2291" y="10437"/>
                  </a:lnTo>
                  <a:cubicBezTo>
                    <a:pt x="2291" y="9353"/>
                    <a:pt x="2485" y="8273"/>
                    <a:pt x="2928" y="7255"/>
                  </a:cubicBezTo>
                  <a:cubicBezTo>
                    <a:pt x="3503" y="5789"/>
                    <a:pt x="4582" y="4582"/>
                    <a:pt x="5855" y="3691"/>
                  </a:cubicBezTo>
                  <a:cubicBezTo>
                    <a:pt x="7194" y="2801"/>
                    <a:pt x="8722" y="2291"/>
                    <a:pt x="10437" y="2291"/>
                  </a:cubicBezTo>
                  <a:cubicBezTo>
                    <a:pt x="11583" y="2291"/>
                    <a:pt x="12667" y="2546"/>
                    <a:pt x="13619" y="2928"/>
                  </a:cubicBezTo>
                  <a:cubicBezTo>
                    <a:pt x="15085" y="3564"/>
                    <a:pt x="16358" y="4582"/>
                    <a:pt x="17249" y="5916"/>
                  </a:cubicBezTo>
                  <a:cubicBezTo>
                    <a:pt x="18074" y="7189"/>
                    <a:pt x="18583" y="8783"/>
                    <a:pt x="18649" y="10437"/>
                  </a:cubicBezTo>
                  <a:lnTo>
                    <a:pt x="20940" y="10437"/>
                  </a:lnTo>
                  <a:cubicBezTo>
                    <a:pt x="20940" y="9037"/>
                    <a:pt x="20620" y="7637"/>
                    <a:pt x="20110" y="6364"/>
                  </a:cubicBezTo>
                  <a:cubicBezTo>
                    <a:pt x="19286" y="4516"/>
                    <a:pt x="17947" y="2928"/>
                    <a:pt x="16292" y="1782"/>
                  </a:cubicBezTo>
                  <a:cubicBezTo>
                    <a:pt x="14637" y="637"/>
                    <a:pt x="12601" y="0"/>
                    <a:pt x="10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4571999" y="4592285"/>
              <a:ext cx="918844" cy="206933"/>
            </a:xfrm>
            <a:custGeom>
              <a:avLst/>
              <a:gdLst/>
              <a:ahLst/>
              <a:cxnLst/>
              <a:rect l="l" t="t" r="r" b="b"/>
              <a:pathLst>
                <a:path w="14129" h="3182" extrusionOk="0">
                  <a:moveTo>
                    <a:pt x="7067" y="0"/>
                  </a:moveTo>
                  <a:cubicBezTo>
                    <a:pt x="6619" y="0"/>
                    <a:pt x="6110" y="61"/>
                    <a:pt x="5667" y="255"/>
                  </a:cubicBezTo>
                  <a:cubicBezTo>
                    <a:pt x="5219" y="443"/>
                    <a:pt x="4776" y="698"/>
                    <a:pt x="4394" y="1079"/>
                  </a:cubicBezTo>
                  <a:cubicBezTo>
                    <a:pt x="4139" y="1334"/>
                    <a:pt x="3885" y="1527"/>
                    <a:pt x="3630" y="1588"/>
                  </a:cubicBezTo>
                  <a:cubicBezTo>
                    <a:pt x="3309" y="1716"/>
                    <a:pt x="2994" y="1782"/>
                    <a:pt x="2673" y="1782"/>
                  </a:cubicBezTo>
                  <a:cubicBezTo>
                    <a:pt x="2357" y="1782"/>
                    <a:pt x="2037" y="1716"/>
                    <a:pt x="1782" y="1588"/>
                  </a:cubicBezTo>
                  <a:cubicBezTo>
                    <a:pt x="1466" y="1527"/>
                    <a:pt x="1212" y="1334"/>
                    <a:pt x="957" y="1079"/>
                  </a:cubicBezTo>
                  <a:lnTo>
                    <a:pt x="0" y="2036"/>
                  </a:lnTo>
                  <a:cubicBezTo>
                    <a:pt x="382" y="2418"/>
                    <a:pt x="830" y="2673"/>
                    <a:pt x="1273" y="2861"/>
                  </a:cubicBezTo>
                  <a:cubicBezTo>
                    <a:pt x="1721" y="3055"/>
                    <a:pt x="2230" y="3182"/>
                    <a:pt x="2673" y="3182"/>
                  </a:cubicBezTo>
                  <a:cubicBezTo>
                    <a:pt x="3182" y="3182"/>
                    <a:pt x="3630" y="3055"/>
                    <a:pt x="4139" y="2861"/>
                  </a:cubicBezTo>
                  <a:cubicBezTo>
                    <a:pt x="4582" y="2673"/>
                    <a:pt x="4964" y="2418"/>
                    <a:pt x="5346" y="2036"/>
                  </a:cubicBezTo>
                  <a:cubicBezTo>
                    <a:pt x="5600" y="1782"/>
                    <a:pt x="5855" y="1655"/>
                    <a:pt x="6176" y="1527"/>
                  </a:cubicBezTo>
                  <a:cubicBezTo>
                    <a:pt x="6430" y="1400"/>
                    <a:pt x="6746" y="1334"/>
                    <a:pt x="7067" y="1334"/>
                  </a:cubicBezTo>
                  <a:cubicBezTo>
                    <a:pt x="7382" y="1334"/>
                    <a:pt x="7703" y="1400"/>
                    <a:pt x="8019" y="1527"/>
                  </a:cubicBezTo>
                  <a:cubicBezTo>
                    <a:pt x="8273" y="1655"/>
                    <a:pt x="8528" y="1782"/>
                    <a:pt x="8782" y="2036"/>
                  </a:cubicBezTo>
                  <a:cubicBezTo>
                    <a:pt x="9164" y="2418"/>
                    <a:pt x="9612" y="2673"/>
                    <a:pt x="10055" y="2861"/>
                  </a:cubicBezTo>
                  <a:cubicBezTo>
                    <a:pt x="10503" y="3055"/>
                    <a:pt x="11012" y="3182"/>
                    <a:pt x="11455" y="3182"/>
                  </a:cubicBezTo>
                  <a:cubicBezTo>
                    <a:pt x="11964" y="3182"/>
                    <a:pt x="12412" y="3055"/>
                    <a:pt x="12921" y="2861"/>
                  </a:cubicBezTo>
                  <a:cubicBezTo>
                    <a:pt x="13364" y="2673"/>
                    <a:pt x="13746" y="2418"/>
                    <a:pt x="14128" y="2036"/>
                  </a:cubicBezTo>
                  <a:lnTo>
                    <a:pt x="13176" y="1079"/>
                  </a:lnTo>
                  <a:cubicBezTo>
                    <a:pt x="12921" y="1334"/>
                    <a:pt x="12667" y="1527"/>
                    <a:pt x="12412" y="1588"/>
                  </a:cubicBezTo>
                  <a:cubicBezTo>
                    <a:pt x="12092" y="1716"/>
                    <a:pt x="11776" y="1782"/>
                    <a:pt x="11455" y="1782"/>
                  </a:cubicBezTo>
                  <a:cubicBezTo>
                    <a:pt x="11140" y="1782"/>
                    <a:pt x="10819" y="1716"/>
                    <a:pt x="10564" y="1588"/>
                  </a:cubicBezTo>
                  <a:cubicBezTo>
                    <a:pt x="10249" y="1527"/>
                    <a:pt x="9994" y="1334"/>
                    <a:pt x="9739" y="1079"/>
                  </a:cubicBezTo>
                  <a:cubicBezTo>
                    <a:pt x="9358" y="698"/>
                    <a:pt x="8976" y="443"/>
                    <a:pt x="8528" y="255"/>
                  </a:cubicBezTo>
                  <a:cubicBezTo>
                    <a:pt x="8019" y="61"/>
                    <a:pt x="7576" y="0"/>
                    <a:pt x="7067" y="0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0" name="Google Shape;1110;p31"/>
            <p:cNvGrpSpPr/>
            <p:nvPr/>
          </p:nvGrpSpPr>
          <p:grpSpPr>
            <a:xfrm>
              <a:off x="8887406" y="4255169"/>
              <a:ext cx="177866" cy="385129"/>
              <a:chOff x="8877683" y="4321646"/>
              <a:chExt cx="177866" cy="385129"/>
            </a:xfrm>
          </p:grpSpPr>
          <p:sp>
            <p:nvSpPr>
              <p:cNvPr id="1111" name="Google Shape;1111;p31"/>
              <p:cNvSpPr/>
              <p:nvPr/>
            </p:nvSpPr>
            <p:spPr>
              <a:xfrm>
                <a:off x="9030642" y="4321646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6" y="0"/>
                      <a:pt x="0" y="66"/>
                      <a:pt x="0" y="194"/>
                    </a:cubicBezTo>
                    <a:cubicBezTo>
                      <a:pt x="0" y="321"/>
                      <a:pt x="66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66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1"/>
              <p:cNvSpPr/>
              <p:nvPr/>
            </p:nvSpPr>
            <p:spPr>
              <a:xfrm>
                <a:off x="9030642" y="4392143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6" y="1"/>
                      <a:pt x="0" y="128"/>
                      <a:pt x="0" y="189"/>
                    </a:cubicBezTo>
                    <a:cubicBezTo>
                      <a:pt x="0" y="316"/>
                      <a:pt x="66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1"/>
              <p:cNvSpPr/>
              <p:nvPr/>
            </p:nvSpPr>
            <p:spPr>
              <a:xfrm>
                <a:off x="9030642" y="4466672"/>
                <a:ext cx="24907" cy="24842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2" extrusionOk="0">
                    <a:moveTo>
                      <a:pt x="194" y="0"/>
                    </a:moveTo>
                    <a:cubicBezTo>
                      <a:pt x="66" y="0"/>
                      <a:pt x="0" y="61"/>
                      <a:pt x="0" y="189"/>
                    </a:cubicBezTo>
                    <a:cubicBezTo>
                      <a:pt x="0" y="255"/>
                      <a:pt x="66" y="382"/>
                      <a:pt x="194" y="382"/>
                    </a:cubicBezTo>
                    <a:cubicBezTo>
                      <a:pt x="321" y="382"/>
                      <a:pt x="382" y="255"/>
                      <a:pt x="382" y="189"/>
                    </a:cubicBezTo>
                    <a:cubicBezTo>
                      <a:pt x="382" y="61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1"/>
              <p:cNvSpPr/>
              <p:nvPr/>
            </p:nvSpPr>
            <p:spPr>
              <a:xfrm>
                <a:off x="9030642" y="4536843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6" y="0"/>
                      <a:pt x="0" y="67"/>
                      <a:pt x="0" y="194"/>
                    </a:cubicBezTo>
                    <a:cubicBezTo>
                      <a:pt x="0" y="321"/>
                      <a:pt x="66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67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1"/>
              <p:cNvSpPr/>
              <p:nvPr/>
            </p:nvSpPr>
            <p:spPr>
              <a:xfrm>
                <a:off x="9030642" y="460734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6" y="1"/>
                      <a:pt x="0" y="128"/>
                      <a:pt x="0" y="189"/>
                    </a:cubicBezTo>
                    <a:cubicBezTo>
                      <a:pt x="0" y="317"/>
                      <a:pt x="66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128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1"/>
              <p:cNvSpPr/>
              <p:nvPr/>
            </p:nvSpPr>
            <p:spPr>
              <a:xfrm>
                <a:off x="9030642" y="4681868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6" y="0"/>
                      <a:pt x="0" y="61"/>
                      <a:pt x="0" y="189"/>
                    </a:cubicBezTo>
                    <a:cubicBezTo>
                      <a:pt x="0" y="255"/>
                      <a:pt x="66" y="382"/>
                      <a:pt x="194" y="382"/>
                    </a:cubicBezTo>
                    <a:cubicBezTo>
                      <a:pt x="321" y="382"/>
                      <a:pt x="382" y="255"/>
                      <a:pt x="382" y="189"/>
                    </a:cubicBezTo>
                    <a:cubicBezTo>
                      <a:pt x="382" y="61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1"/>
              <p:cNvSpPr/>
              <p:nvPr/>
            </p:nvSpPr>
            <p:spPr>
              <a:xfrm>
                <a:off x="8952146" y="4321646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66"/>
                      <a:pt x="1" y="194"/>
                    </a:cubicBezTo>
                    <a:cubicBezTo>
                      <a:pt x="1" y="321"/>
                      <a:pt x="128" y="382"/>
                      <a:pt x="189" y="382"/>
                    </a:cubicBezTo>
                    <a:cubicBezTo>
                      <a:pt x="316" y="382"/>
                      <a:pt x="383" y="321"/>
                      <a:pt x="383" y="194"/>
                    </a:cubicBezTo>
                    <a:cubicBezTo>
                      <a:pt x="383" y="66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1"/>
              <p:cNvSpPr/>
              <p:nvPr/>
            </p:nvSpPr>
            <p:spPr>
              <a:xfrm>
                <a:off x="8952146" y="4392143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1" y="128"/>
                      <a:pt x="1" y="189"/>
                    </a:cubicBezTo>
                    <a:cubicBezTo>
                      <a:pt x="1" y="316"/>
                      <a:pt x="128" y="382"/>
                      <a:pt x="189" y="382"/>
                    </a:cubicBezTo>
                    <a:cubicBezTo>
                      <a:pt x="316" y="382"/>
                      <a:pt x="383" y="316"/>
                      <a:pt x="383" y="189"/>
                    </a:cubicBezTo>
                    <a:cubicBezTo>
                      <a:pt x="383" y="128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1"/>
              <p:cNvSpPr/>
              <p:nvPr/>
            </p:nvSpPr>
            <p:spPr>
              <a:xfrm>
                <a:off x="8952146" y="4466672"/>
                <a:ext cx="24907" cy="24842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2" extrusionOk="0">
                    <a:moveTo>
                      <a:pt x="189" y="0"/>
                    </a:moveTo>
                    <a:cubicBezTo>
                      <a:pt x="128" y="0"/>
                      <a:pt x="1" y="61"/>
                      <a:pt x="1" y="189"/>
                    </a:cubicBezTo>
                    <a:cubicBezTo>
                      <a:pt x="1" y="255"/>
                      <a:pt x="128" y="382"/>
                      <a:pt x="189" y="382"/>
                    </a:cubicBezTo>
                    <a:cubicBezTo>
                      <a:pt x="316" y="382"/>
                      <a:pt x="383" y="255"/>
                      <a:pt x="383" y="189"/>
                    </a:cubicBezTo>
                    <a:cubicBezTo>
                      <a:pt x="383" y="61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1"/>
              <p:cNvSpPr/>
              <p:nvPr/>
            </p:nvSpPr>
            <p:spPr>
              <a:xfrm>
                <a:off x="8952146" y="4536843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67"/>
                      <a:pt x="1" y="194"/>
                    </a:cubicBezTo>
                    <a:cubicBezTo>
                      <a:pt x="1" y="321"/>
                      <a:pt x="128" y="382"/>
                      <a:pt x="189" y="382"/>
                    </a:cubicBezTo>
                    <a:cubicBezTo>
                      <a:pt x="316" y="382"/>
                      <a:pt x="383" y="321"/>
                      <a:pt x="383" y="194"/>
                    </a:cubicBezTo>
                    <a:cubicBezTo>
                      <a:pt x="383" y="67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1"/>
              <p:cNvSpPr/>
              <p:nvPr/>
            </p:nvSpPr>
            <p:spPr>
              <a:xfrm>
                <a:off x="8952146" y="460734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1" y="128"/>
                      <a:pt x="1" y="189"/>
                    </a:cubicBezTo>
                    <a:cubicBezTo>
                      <a:pt x="1" y="317"/>
                      <a:pt x="128" y="383"/>
                      <a:pt x="189" y="383"/>
                    </a:cubicBezTo>
                    <a:cubicBezTo>
                      <a:pt x="316" y="383"/>
                      <a:pt x="383" y="317"/>
                      <a:pt x="383" y="189"/>
                    </a:cubicBezTo>
                    <a:cubicBezTo>
                      <a:pt x="383" y="128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1"/>
              <p:cNvSpPr/>
              <p:nvPr/>
            </p:nvSpPr>
            <p:spPr>
              <a:xfrm>
                <a:off x="8952146" y="4681868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61"/>
                      <a:pt x="1" y="189"/>
                    </a:cubicBezTo>
                    <a:cubicBezTo>
                      <a:pt x="1" y="255"/>
                      <a:pt x="128" y="382"/>
                      <a:pt x="189" y="382"/>
                    </a:cubicBezTo>
                    <a:cubicBezTo>
                      <a:pt x="316" y="382"/>
                      <a:pt x="383" y="255"/>
                      <a:pt x="383" y="189"/>
                    </a:cubicBezTo>
                    <a:cubicBezTo>
                      <a:pt x="383" y="61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1"/>
              <p:cNvSpPr/>
              <p:nvPr/>
            </p:nvSpPr>
            <p:spPr>
              <a:xfrm>
                <a:off x="8877683" y="4321646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9" y="0"/>
                    </a:moveTo>
                    <a:cubicBezTo>
                      <a:pt x="61" y="0"/>
                      <a:pt x="0" y="66"/>
                      <a:pt x="0" y="194"/>
                    </a:cubicBezTo>
                    <a:cubicBezTo>
                      <a:pt x="0" y="321"/>
                      <a:pt x="61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66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1"/>
              <p:cNvSpPr/>
              <p:nvPr/>
            </p:nvSpPr>
            <p:spPr>
              <a:xfrm>
                <a:off x="8877683" y="4392143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9" y="1"/>
                    </a:moveTo>
                    <a:cubicBezTo>
                      <a:pt x="61" y="1"/>
                      <a:pt x="0" y="128"/>
                      <a:pt x="0" y="189"/>
                    </a:cubicBezTo>
                    <a:cubicBezTo>
                      <a:pt x="0" y="316"/>
                      <a:pt x="61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1"/>
              <p:cNvSpPr/>
              <p:nvPr/>
            </p:nvSpPr>
            <p:spPr>
              <a:xfrm>
                <a:off x="8877683" y="4466672"/>
                <a:ext cx="24842" cy="24842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2" extrusionOk="0">
                    <a:moveTo>
                      <a:pt x="189" y="0"/>
                    </a:moveTo>
                    <a:cubicBezTo>
                      <a:pt x="61" y="0"/>
                      <a:pt x="0" y="61"/>
                      <a:pt x="0" y="189"/>
                    </a:cubicBezTo>
                    <a:cubicBezTo>
                      <a:pt x="0" y="255"/>
                      <a:pt x="61" y="382"/>
                      <a:pt x="189" y="382"/>
                    </a:cubicBezTo>
                    <a:cubicBezTo>
                      <a:pt x="316" y="382"/>
                      <a:pt x="382" y="255"/>
                      <a:pt x="382" y="189"/>
                    </a:cubicBezTo>
                    <a:cubicBezTo>
                      <a:pt x="382" y="61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1"/>
              <p:cNvSpPr/>
              <p:nvPr/>
            </p:nvSpPr>
            <p:spPr>
              <a:xfrm>
                <a:off x="8877683" y="4536843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9" y="0"/>
                    </a:moveTo>
                    <a:cubicBezTo>
                      <a:pt x="61" y="0"/>
                      <a:pt x="0" y="67"/>
                      <a:pt x="0" y="194"/>
                    </a:cubicBezTo>
                    <a:cubicBezTo>
                      <a:pt x="0" y="321"/>
                      <a:pt x="61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67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1"/>
              <p:cNvSpPr/>
              <p:nvPr/>
            </p:nvSpPr>
            <p:spPr>
              <a:xfrm>
                <a:off x="8877683" y="460734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9" y="1"/>
                    </a:moveTo>
                    <a:cubicBezTo>
                      <a:pt x="61" y="1"/>
                      <a:pt x="0" y="128"/>
                      <a:pt x="0" y="189"/>
                    </a:cubicBezTo>
                    <a:cubicBezTo>
                      <a:pt x="0" y="317"/>
                      <a:pt x="61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128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1"/>
              <p:cNvSpPr/>
              <p:nvPr/>
            </p:nvSpPr>
            <p:spPr>
              <a:xfrm>
                <a:off x="8877683" y="4681868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9" y="0"/>
                    </a:moveTo>
                    <a:cubicBezTo>
                      <a:pt x="61" y="0"/>
                      <a:pt x="0" y="61"/>
                      <a:pt x="0" y="189"/>
                    </a:cubicBezTo>
                    <a:cubicBezTo>
                      <a:pt x="0" y="255"/>
                      <a:pt x="61" y="382"/>
                      <a:pt x="189" y="382"/>
                    </a:cubicBezTo>
                    <a:cubicBezTo>
                      <a:pt x="316" y="382"/>
                      <a:pt x="382" y="255"/>
                      <a:pt x="382" y="189"/>
                    </a:cubicBezTo>
                    <a:cubicBezTo>
                      <a:pt x="382" y="61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29" name="Google Shape;1129;p31"/>
          <p:cNvSpPr/>
          <p:nvPr/>
        </p:nvSpPr>
        <p:spPr>
          <a:xfrm rot="10800000" flipH="1">
            <a:off x="2365677" y="4424318"/>
            <a:ext cx="169504" cy="169554"/>
          </a:xfrm>
          <a:custGeom>
            <a:avLst/>
            <a:gdLst/>
            <a:ahLst/>
            <a:cxnLst/>
            <a:rect l="l" t="t" r="r" b="b"/>
            <a:pathLst>
              <a:path w="3437" h="3438" extrusionOk="0">
                <a:moveTo>
                  <a:pt x="3437" y="1"/>
                </a:moveTo>
                <a:cubicBezTo>
                  <a:pt x="1528" y="1"/>
                  <a:pt x="0" y="1528"/>
                  <a:pt x="0" y="3437"/>
                </a:cubicBezTo>
                <a:cubicBezTo>
                  <a:pt x="1909" y="3437"/>
                  <a:pt x="3437" y="1910"/>
                  <a:pt x="3437" y="1"/>
                </a:cubicBezTo>
                <a:close/>
              </a:path>
            </a:pathLst>
          </a:custGeom>
          <a:solidFill>
            <a:srgbClr val="252C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31"/>
          <p:cNvSpPr/>
          <p:nvPr/>
        </p:nvSpPr>
        <p:spPr>
          <a:xfrm rot="10800000" flipH="1">
            <a:off x="3957854" y="4455040"/>
            <a:ext cx="678827" cy="678827"/>
          </a:xfrm>
          <a:custGeom>
            <a:avLst/>
            <a:gdLst/>
            <a:ahLst/>
            <a:cxnLst/>
            <a:rect l="l" t="t" r="r" b="b"/>
            <a:pathLst>
              <a:path w="14322" h="14322" extrusionOk="0">
                <a:moveTo>
                  <a:pt x="1" y="0"/>
                </a:moveTo>
                <a:cubicBezTo>
                  <a:pt x="1" y="764"/>
                  <a:pt x="194" y="1528"/>
                  <a:pt x="449" y="2230"/>
                </a:cubicBezTo>
                <a:cubicBezTo>
                  <a:pt x="892" y="3248"/>
                  <a:pt x="1594" y="4073"/>
                  <a:pt x="2546" y="4710"/>
                </a:cubicBezTo>
                <a:cubicBezTo>
                  <a:pt x="2994" y="5030"/>
                  <a:pt x="3503" y="5219"/>
                  <a:pt x="4012" y="5412"/>
                </a:cubicBezTo>
                <a:cubicBezTo>
                  <a:pt x="4522" y="5601"/>
                  <a:pt x="5092" y="5667"/>
                  <a:pt x="5667" y="5667"/>
                </a:cubicBezTo>
                <a:cubicBezTo>
                  <a:pt x="6110" y="5667"/>
                  <a:pt x="6492" y="5728"/>
                  <a:pt x="6874" y="5921"/>
                </a:cubicBezTo>
                <a:cubicBezTo>
                  <a:pt x="7383" y="6110"/>
                  <a:pt x="7831" y="6491"/>
                  <a:pt x="8213" y="7001"/>
                </a:cubicBezTo>
                <a:lnTo>
                  <a:pt x="8594" y="7764"/>
                </a:lnTo>
                <a:cubicBezTo>
                  <a:pt x="8656" y="8085"/>
                  <a:pt x="8722" y="8401"/>
                  <a:pt x="8722" y="8655"/>
                </a:cubicBezTo>
                <a:cubicBezTo>
                  <a:pt x="8722" y="9485"/>
                  <a:pt x="8849" y="10183"/>
                  <a:pt x="9165" y="10885"/>
                </a:cubicBezTo>
                <a:cubicBezTo>
                  <a:pt x="9546" y="11903"/>
                  <a:pt x="10310" y="12794"/>
                  <a:pt x="11201" y="13364"/>
                </a:cubicBezTo>
                <a:cubicBezTo>
                  <a:pt x="11649" y="13685"/>
                  <a:pt x="12158" y="13940"/>
                  <a:pt x="12667" y="14067"/>
                </a:cubicBezTo>
                <a:cubicBezTo>
                  <a:pt x="13176" y="14255"/>
                  <a:pt x="13747" y="14322"/>
                  <a:pt x="14322" y="14322"/>
                </a:cubicBezTo>
                <a:lnTo>
                  <a:pt x="14322" y="11710"/>
                </a:lnTo>
                <a:cubicBezTo>
                  <a:pt x="13940" y="11710"/>
                  <a:pt x="13558" y="11649"/>
                  <a:pt x="13176" y="11455"/>
                </a:cubicBezTo>
                <a:cubicBezTo>
                  <a:pt x="12667" y="11267"/>
                  <a:pt x="12158" y="10885"/>
                  <a:pt x="11837" y="10376"/>
                </a:cubicBezTo>
                <a:lnTo>
                  <a:pt x="11456" y="9612"/>
                </a:lnTo>
                <a:cubicBezTo>
                  <a:pt x="11395" y="9292"/>
                  <a:pt x="11328" y="8976"/>
                  <a:pt x="11328" y="8655"/>
                </a:cubicBezTo>
                <a:cubicBezTo>
                  <a:pt x="11328" y="7892"/>
                  <a:pt x="11201" y="7194"/>
                  <a:pt x="10885" y="6491"/>
                </a:cubicBezTo>
                <a:cubicBezTo>
                  <a:pt x="10437" y="5473"/>
                  <a:pt x="9740" y="4582"/>
                  <a:pt x="8849" y="4012"/>
                </a:cubicBezTo>
                <a:cubicBezTo>
                  <a:pt x="8401" y="3691"/>
                  <a:pt x="7892" y="3437"/>
                  <a:pt x="7383" y="3310"/>
                </a:cubicBezTo>
                <a:cubicBezTo>
                  <a:pt x="6813" y="3121"/>
                  <a:pt x="6237" y="3055"/>
                  <a:pt x="5667" y="3055"/>
                </a:cubicBezTo>
                <a:cubicBezTo>
                  <a:pt x="5285" y="3055"/>
                  <a:pt x="4837" y="2928"/>
                  <a:pt x="4522" y="2800"/>
                </a:cubicBezTo>
                <a:cubicBezTo>
                  <a:pt x="3946" y="2546"/>
                  <a:pt x="3503" y="2164"/>
                  <a:pt x="3183" y="1721"/>
                </a:cubicBezTo>
                <a:cubicBezTo>
                  <a:pt x="2994" y="1467"/>
                  <a:pt x="2867" y="1212"/>
                  <a:pt x="2801" y="891"/>
                </a:cubicBezTo>
                <a:cubicBezTo>
                  <a:pt x="2740" y="637"/>
                  <a:pt x="2673" y="321"/>
                  <a:pt x="267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1" name="Google Shape;1131;p31"/>
          <p:cNvGrpSpPr/>
          <p:nvPr/>
        </p:nvGrpSpPr>
        <p:grpSpPr>
          <a:xfrm rot="10800000" flipH="1">
            <a:off x="189622" y="3419710"/>
            <a:ext cx="249156" cy="539522"/>
            <a:chOff x="1266755" y="4029330"/>
            <a:chExt cx="148325" cy="321163"/>
          </a:xfrm>
        </p:grpSpPr>
        <p:sp>
          <p:nvSpPr>
            <p:cNvPr id="1132" name="Google Shape;1132;p31"/>
            <p:cNvSpPr/>
            <p:nvPr/>
          </p:nvSpPr>
          <p:spPr>
            <a:xfrm>
              <a:off x="1394309" y="4029330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94" y="0"/>
                  </a:moveTo>
                  <a:cubicBezTo>
                    <a:pt x="67" y="0"/>
                    <a:pt x="1" y="128"/>
                    <a:pt x="1" y="194"/>
                  </a:cubicBezTo>
                  <a:cubicBezTo>
                    <a:pt x="1" y="321"/>
                    <a:pt x="67" y="382"/>
                    <a:pt x="194" y="382"/>
                  </a:cubicBezTo>
                  <a:cubicBezTo>
                    <a:pt x="321" y="382"/>
                    <a:pt x="382" y="321"/>
                    <a:pt x="382" y="194"/>
                  </a:cubicBezTo>
                  <a:cubicBezTo>
                    <a:pt x="382" y="128"/>
                    <a:pt x="321" y="0"/>
                    <a:pt x="194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1"/>
            <p:cNvSpPr/>
            <p:nvPr/>
          </p:nvSpPr>
          <p:spPr>
            <a:xfrm>
              <a:off x="1394309" y="4091426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94" y="1"/>
                  </a:moveTo>
                  <a:cubicBezTo>
                    <a:pt x="67" y="1"/>
                    <a:pt x="1" y="67"/>
                    <a:pt x="1" y="194"/>
                  </a:cubicBezTo>
                  <a:cubicBezTo>
                    <a:pt x="1" y="255"/>
                    <a:pt x="67" y="383"/>
                    <a:pt x="194" y="383"/>
                  </a:cubicBezTo>
                  <a:cubicBezTo>
                    <a:pt x="321" y="383"/>
                    <a:pt x="382" y="255"/>
                    <a:pt x="382" y="194"/>
                  </a:cubicBezTo>
                  <a:cubicBezTo>
                    <a:pt x="382" y="67"/>
                    <a:pt x="321" y="1"/>
                    <a:pt x="194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1"/>
            <p:cNvSpPr/>
            <p:nvPr/>
          </p:nvSpPr>
          <p:spPr>
            <a:xfrm>
              <a:off x="1394309" y="4150268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94" y="0"/>
                  </a:moveTo>
                  <a:cubicBezTo>
                    <a:pt x="67" y="0"/>
                    <a:pt x="1" y="61"/>
                    <a:pt x="1" y="189"/>
                  </a:cubicBezTo>
                  <a:cubicBezTo>
                    <a:pt x="1" y="316"/>
                    <a:pt x="67" y="382"/>
                    <a:pt x="194" y="382"/>
                  </a:cubicBezTo>
                  <a:cubicBezTo>
                    <a:pt x="321" y="382"/>
                    <a:pt x="382" y="316"/>
                    <a:pt x="382" y="189"/>
                  </a:cubicBezTo>
                  <a:cubicBezTo>
                    <a:pt x="382" y="61"/>
                    <a:pt x="321" y="0"/>
                    <a:pt x="194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1"/>
            <p:cNvSpPr/>
            <p:nvPr/>
          </p:nvSpPr>
          <p:spPr>
            <a:xfrm>
              <a:off x="1394309" y="4208784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94" y="1"/>
                  </a:moveTo>
                  <a:cubicBezTo>
                    <a:pt x="67" y="1"/>
                    <a:pt x="1" y="128"/>
                    <a:pt x="1" y="194"/>
                  </a:cubicBezTo>
                  <a:cubicBezTo>
                    <a:pt x="1" y="321"/>
                    <a:pt x="67" y="382"/>
                    <a:pt x="194" y="382"/>
                  </a:cubicBezTo>
                  <a:cubicBezTo>
                    <a:pt x="321" y="382"/>
                    <a:pt x="382" y="321"/>
                    <a:pt x="382" y="194"/>
                  </a:cubicBezTo>
                  <a:cubicBezTo>
                    <a:pt x="382" y="128"/>
                    <a:pt x="321" y="1"/>
                    <a:pt x="194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1"/>
            <p:cNvSpPr/>
            <p:nvPr/>
          </p:nvSpPr>
          <p:spPr>
            <a:xfrm>
              <a:off x="1394309" y="4270934"/>
              <a:ext cx="20771" cy="20717"/>
            </a:xfrm>
            <a:custGeom>
              <a:avLst/>
              <a:gdLst/>
              <a:ahLst/>
              <a:cxnLst/>
              <a:rect l="l" t="t" r="r" b="b"/>
              <a:pathLst>
                <a:path w="383" h="382" extrusionOk="0">
                  <a:moveTo>
                    <a:pt x="194" y="0"/>
                  </a:moveTo>
                  <a:cubicBezTo>
                    <a:pt x="67" y="0"/>
                    <a:pt x="1" y="66"/>
                    <a:pt x="1" y="194"/>
                  </a:cubicBezTo>
                  <a:cubicBezTo>
                    <a:pt x="1" y="255"/>
                    <a:pt x="67" y="382"/>
                    <a:pt x="194" y="382"/>
                  </a:cubicBezTo>
                  <a:cubicBezTo>
                    <a:pt x="321" y="382"/>
                    <a:pt x="382" y="255"/>
                    <a:pt x="382" y="194"/>
                  </a:cubicBezTo>
                  <a:cubicBezTo>
                    <a:pt x="382" y="66"/>
                    <a:pt x="321" y="0"/>
                    <a:pt x="194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1"/>
            <p:cNvSpPr/>
            <p:nvPr/>
          </p:nvSpPr>
          <p:spPr>
            <a:xfrm>
              <a:off x="1394309" y="4329722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94" y="0"/>
                  </a:moveTo>
                  <a:cubicBezTo>
                    <a:pt x="67" y="0"/>
                    <a:pt x="1" y="62"/>
                    <a:pt x="1" y="189"/>
                  </a:cubicBezTo>
                  <a:cubicBezTo>
                    <a:pt x="1" y="316"/>
                    <a:pt x="67" y="382"/>
                    <a:pt x="194" y="382"/>
                  </a:cubicBezTo>
                  <a:cubicBezTo>
                    <a:pt x="321" y="382"/>
                    <a:pt x="382" y="316"/>
                    <a:pt x="382" y="189"/>
                  </a:cubicBezTo>
                  <a:cubicBezTo>
                    <a:pt x="382" y="62"/>
                    <a:pt x="321" y="0"/>
                    <a:pt x="194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1"/>
            <p:cNvSpPr/>
            <p:nvPr/>
          </p:nvSpPr>
          <p:spPr>
            <a:xfrm>
              <a:off x="1332213" y="4029330"/>
              <a:ext cx="20717" cy="20771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193" y="0"/>
                  </a:moveTo>
                  <a:cubicBezTo>
                    <a:pt x="66" y="0"/>
                    <a:pt x="0" y="128"/>
                    <a:pt x="0" y="194"/>
                  </a:cubicBezTo>
                  <a:cubicBezTo>
                    <a:pt x="0" y="321"/>
                    <a:pt x="66" y="382"/>
                    <a:pt x="193" y="382"/>
                  </a:cubicBezTo>
                  <a:cubicBezTo>
                    <a:pt x="255" y="382"/>
                    <a:pt x="382" y="321"/>
                    <a:pt x="382" y="194"/>
                  </a:cubicBezTo>
                  <a:cubicBezTo>
                    <a:pt x="382" y="128"/>
                    <a:pt x="255" y="0"/>
                    <a:pt x="193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1332213" y="4091426"/>
              <a:ext cx="20717" cy="20771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193" y="1"/>
                  </a:moveTo>
                  <a:cubicBezTo>
                    <a:pt x="66" y="1"/>
                    <a:pt x="0" y="67"/>
                    <a:pt x="0" y="194"/>
                  </a:cubicBezTo>
                  <a:cubicBezTo>
                    <a:pt x="0" y="255"/>
                    <a:pt x="66" y="383"/>
                    <a:pt x="193" y="383"/>
                  </a:cubicBezTo>
                  <a:cubicBezTo>
                    <a:pt x="255" y="383"/>
                    <a:pt x="382" y="255"/>
                    <a:pt x="382" y="194"/>
                  </a:cubicBezTo>
                  <a:cubicBezTo>
                    <a:pt x="382" y="67"/>
                    <a:pt x="255" y="1"/>
                    <a:pt x="193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1332213" y="4150268"/>
              <a:ext cx="20717" cy="20771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193" y="0"/>
                  </a:moveTo>
                  <a:cubicBezTo>
                    <a:pt x="66" y="0"/>
                    <a:pt x="0" y="61"/>
                    <a:pt x="0" y="189"/>
                  </a:cubicBezTo>
                  <a:cubicBezTo>
                    <a:pt x="0" y="316"/>
                    <a:pt x="66" y="382"/>
                    <a:pt x="193" y="382"/>
                  </a:cubicBezTo>
                  <a:cubicBezTo>
                    <a:pt x="255" y="382"/>
                    <a:pt x="382" y="316"/>
                    <a:pt x="382" y="189"/>
                  </a:cubicBezTo>
                  <a:cubicBezTo>
                    <a:pt x="382" y="61"/>
                    <a:pt x="255" y="0"/>
                    <a:pt x="193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1"/>
            <p:cNvSpPr/>
            <p:nvPr/>
          </p:nvSpPr>
          <p:spPr>
            <a:xfrm>
              <a:off x="1332213" y="4208784"/>
              <a:ext cx="20717" cy="20771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193" y="1"/>
                  </a:moveTo>
                  <a:cubicBezTo>
                    <a:pt x="66" y="1"/>
                    <a:pt x="0" y="128"/>
                    <a:pt x="0" y="194"/>
                  </a:cubicBezTo>
                  <a:cubicBezTo>
                    <a:pt x="0" y="321"/>
                    <a:pt x="66" y="382"/>
                    <a:pt x="193" y="382"/>
                  </a:cubicBezTo>
                  <a:cubicBezTo>
                    <a:pt x="255" y="382"/>
                    <a:pt x="382" y="321"/>
                    <a:pt x="382" y="194"/>
                  </a:cubicBezTo>
                  <a:cubicBezTo>
                    <a:pt x="382" y="128"/>
                    <a:pt x="255" y="1"/>
                    <a:pt x="193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1"/>
            <p:cNvSpPr/>
            <p:nvPr/>
          </p:nvSpPr>
          <p:spPr>
            <a:xfrm>
              <a:off x="1332213" y="4270934"/>
              <a:ext cx="20717" cy="20717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93" y="0"/>
                  </a:moveTo>
                  <a:cubicBezTo>
                    <a:pt x="66" y="0"/>
                    <a:pt x="0" y="66"/>
                    <a:pt x="0" y="194"/>
                  </a:cubicBezTo>
                  <a:cubicBezTo>
                    <a:pt x="0" y="255"/>
                    <a:pt x="66" y="382"/>
                    <a:pt x="193" y="382"/>
                  </a:cubicBezTo>
                  <a:cubicBezTo>
                    <a:pt x="255" y="382"/>
                    <a:pt x="382" y="255"/>
                    <a:pt x="382" y="194"/>
                  </a:cubicBezTo>
                  <a:cubicBezTo>
                    <a:pt x="382" y="66"/>
                    <a:pt x="255" y="0"/>
                    <a:pt x="193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1"/>
            <p:cNvSpPr/>
            <p:nvPr/>
          </p:nvSpPr>
          <p:spPr>
            <a:xfrm>
              <a:off x="1332213" y="4329722"/>
              <a:ext cx="20717" cy="20771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193" y="0"/>
                  </a:moveTo>
                  <a:cubicBezTo>
                    <a:pt x="66" y="0"/>
                    <a:pt x="0" y="62"/>
                    <a:pt x="0" y="189"/>
                  </a:cubicBezTo>
                  <a:cubicBezTo>
                    <a:pt x="0" y="316"/>
                    <a:pt x="66" y="382"/>
                    <a:pt x="193" y="382"/>
                  </a:cubicBezTo>
                  <a:cubicBezTo>
                    <a:pt x="255" y="382"/>
                    <a:pt x="382" y="316"/>
                    <a:pt x="382" y="189"/>
                  </a:cubicBezTo>
                  <a:cubicBezTo>
                    <a:pt x="382" y="62"/>
                    <a:pt x="255" y="0"/>
                    <a:pt x="193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1"/>
            <p:cNvSpPr/>
            <p:nvPr/>
          </p:nvSpPr>
          <p:spPr>
            <a:xfrm>
              <a:off x="1266755" y="4029330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89" y="0"/>
                  </a:moveTo>
                  <a:cubicBezTo>
                    <a:pt x="62" y="0"/>
                    <a:pt x="0" y="128"/>
                    <a:pt x="0" y="194"/>
                  </a:cubicBezTo>
                  <a:cubicBezTo>
                    <a:pt x="0" y="321"/>
                    <a:pt x="62" y="382"/>
                    <a:pt x="189" y="382"/>
                  </a:cubicBezTo>
                  <a:cubicBezTo>
                    <a:pt x="316" y="382"/>
                    <a:pt x="382" y="321"/>
                    <a:pt x="382" y="194"/>
                  </a:cubicBezTo>
                  <a:cubicBezTo>
                    <a:pt x="382" y="128"/>
                    <a:pt x="316" y="0"/>
                    <a:pt x="189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1"/>
            <p:cNvSpPr/>
            <p:nvPr/>
          </p:nvSpPr>
          <p:spPr>
            <a:xfrm>
              <a:off x="1266755" y="4091426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89" y="1"/>
                  </a:moveTo>
                  <a:cubicBezTo>
                    <a:pt x="62" y="1"/>
                    <a:pt x="0" y="67"/>
                    <a:pt x="0" y="194"/>
                  </a:cubicBezTo>
                  <a:cubicBezTo>
                    <a:pt x="0" y="255"/>
                    <a:pt x="62" y="383"/>
                    <a:pt x="189" y="383"/>
                  </a:cubicBezTo>
                  <a:cubicBezTo>
                    <a:pt x="316" y="383"/>
                    <a:pt x="382" y="255"/>
                    <a:pt x="382" y="194"/>
                  </a:cubicBezTo>
                  <a:cubicBezTo>
                    <a:pt x="382" y="67"/>
                    <a:pt x="316" y="1"/>
                    <a:pt x="189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1"/>
            <p:cNvSpPr/>
            <p:nvPr/>
          </p:nvSpPr>
          <p:spPr>
            <a:xfrm>
              <a:off x="1266755" y="4150268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89" y="0"/>
                  </a:moveTo>
                  <a:cubicBezTo>
                    <a:pt x="62" y="0"/>
                    <a:pt x="0" y="61"/>
                    <a:pt x="0" y="189"/>
                  </a:cubicBezTo>
                  <a:cubicBezTo>
                    <a:pt x="0" y="316"/>
                    <a:pt x="62" y="382"/>
                    <a:pt x="189" y="382"/>
                  </a:cubicBezTo>
                  <a:cubicBezTo>
                    <a:pt x="316" y="382"/>
                    <a:pt x="382" y="316"/>
                    <a:pt x="382" y="189"/>
                  </a:cubicBezTo>
                  <a:cubicBezTo>
                    <a:pt x="382" y="61"/>
                    <a:pt x="316" y="0"/>
                    <a:pt x="189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1"/>
            <p:cNvSpPr/>
            <p:nvPr/>
          </p:nvSpPr>
          <p:spPr>
            <a:xfrm>
              <a:off x="1266755" y="4208784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89" y="1"/>
                  </a:moveTo>
                  <a:cubicBezTo>
                    <a:pt x="62" y="1"/>
                    <a:pt x="0" y="128"/>
                    <a:pt x="0" y="194"/>
                  </a:cubicBezTo>
                  <a:cubicBezTo>
                    <a:pt x="0" y="321"/>
                    <a:pt x="62" y="382"/>
                    <a:pt x="189" y="382"/>
                  </a:cubicBezTo>
                  <a:cubicBezTo>
                    <a:pt x="316" y="382"/>
                    <a:pt x="382" y="321"/>
                    <a:pt x="382" y="194"/>
                  </a:cubicBezTo>
                  <a:cubicBezTo>
                    <a:pt x="382" y="128"/>
                    <a:pt x="316" y="1"/>
                    <a:pt x="189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1"/>
            <p:cNvSpPr/>
            <p:nvPr/>
          </p:nvSpPr>
          <p:spPr>
            <a:xfrm>
              <a:off x="1266755" y="4270934"/>
              <a:ext cx="20771" cy="20717"/>
            </a:xfrm>
            <a:custGeom>
              <a:avLst/>
              <a:gdLst/>
              <a:ahLst/>
              <a:cxnLst/>
              <a:rect l="l" t="t" r="r" b="b"/>
              <a:pathLst>
                <a:path w="383" h="382" extrusionOk="0">
                  <a:moveTo>
                    <a:pt x="189" y="0"/>
                  </a:moveTo>
                  <a:cubicBezTo>
                    <a:pt x="62" y="0"/>
                    <a:pt x="0" y="66"/>
                    <a:pt x="0" y="194"/>
                  </a:cubicBezTo>
                  <a:cubicBezTo>
                    <a:pt x="0" y="255"/>
                    <a:pt x="62" y="382"/>
                    <a:pt x="189" y="382"/>
                  </a:cubicBezTo>
                  <a:cubicBezTo>
                    <a:pt x="316" y="382"/>
                    <a:pt x="382" y="255"/>
                    <a:pt x="382" y="194"/>
                  </a:cubicBezTo>
                  <a:cubicBezTo>
                    <a:pt x="382" y="66"/>
                    <a:pt x="316" y="0"/>
                    <a:pt x="189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1"/>
            <p:cNvSpPr/>
            <p:nvPr/>
          </p:nvSpPr>
          <p:spPr>
            <a:xfrm>
              <a:off x="1266755" y="4329722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89" y="0"/>
                  </a:moveTo>
                  <a:cubicBezTo>
                    <a:pt x="62" y="0"/>
                    <a:pt x="0" y="62"/>
                    <a:pt x="0" y="189"/>
                  </a:cubicBezTo>
                  <a:cubicBezTo>
                    <a:pt x="0" y="316"/>
                    <a:pt x="62" y="382"/>
                    <a:pt x="189" y="382"/>
                  </a:cubicBezTo>
                  <a:cubicBezTo>
                    <a:pt x="316" y="382"/>
                    <a:pt x="382" y="316"/>
                    <a:pt x="382" y="189"/>
                  </a:cubicBezTo>
                  <a:cubicBezTo>
                    <a:pt x="382" y="62"/>
                    <a:pt x="316" y="0"/>
                    <a:pt x="189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0" name="Google Shape;1150;p31"/>
          <p:cNvSpPr/>
          <p:nvPr/>
        </p:nvSpPr>
        <p:spPr>
          <a:xfrm rot="10800000" flipH="1">
            <a:off x="-26" y="543750"/>
            <a:ext cx="720106" cy="720120"/>
          </a:xfrm>
          <a:custGeom>
            <a:avLst/>
            <a:gdLst/>
            <a:ahLst/>
            <a:cxnLst/>
            <a:rect l="l" t="t" r="r" b="b"/>
            <a:pathLst>
              <a:path w="5667" h="5667" extrusionOk="0">
                <a:moveTo>
                  <a:pt x="2994" y="1"/>
                </a:moveTo>
                <a:cubicBezTo>
                  <a:pt x="2994" y="449"/>
                  <a:pt x="2927" y="830"/>
                  <a:pt x="2800" y="1212"/>
                </a:cubicBezTo>
                <a:cubicBezTo>
                  <a:pt x="2546" y="1721"/>
                  <a:pt x="2164" y="2164"/>
                  <a:pt x="1655" y="2546"/>
                </a:cubicBezTo>
                <a:cubicBezTo>
                  <a:pt x="1466" y="2673"/>
                  <a:pt x="1212" y="2801"/>
                  <a:pt x="891" y="2928"/>
                </a:cubicBezTo>
                <a:cubicBezTo>
                  <a:pt x="636" y="2994"/>
                  <a:pt x="321" y="3055"/>
                  <a:pt x="0" y="3055"/>
                </a:cubicBezTo>
                <a:lnTo>
                  <a:pt x="0" y="5667"/>
                </a:lnTo>
                <a:cubicBezTo>
                  <a:pt x="764" y="5667"/>
                  <a:pt x="1527" y="5540"/>
                  <a:pt x="2230" y="5219"/>
                </a:cubicBezTo>
                <a:cubicBezTo>
                  <a:pt x="3182" y="4776"/>
                  <a:pt x="4073" y="4073"/>
                  <a:pt x="4709" y="3183"/>
                </a:cubicBezTo>
                <a:cubicBezTo>
                  <a:pt x="4964" y="2740"/>
                  <a:pt x="5219" y="2230"/>
                  <a:pt x="5412" y="1721"/>
                </a:cubicBezTo>
                <a:cubicBezTo>
                  <a:pt x="5539" y="1146"/>
                  <a:pt x="5667" y="576"/>
                  <a:pt x="56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1" name="Google Shape;1151;p31"/>
          <p:cNvGrpSpPr/>
          <p:nvPr/>
        </p:nvGrpSpPr>
        <p:grpSpPr>
          <a:xfrm rot="10800000" flipH="1">
            <a:off x="1572312" y="-2518722"/>
            <a:ext cx="1957156" cy="3782590"/>
            <a:chOff x="4128125" y="488675"/>
            <a:chExt cx="1462857" cy="2827259"/>
          </a:xfrm>
        </p:grpSpPr>
        <p:sp>
          <p:nvSpPr>
            <p:cNvPr id="1152" name="Google Shape;1152;p31"/>
            <p:cNvSpPr/>
            <p:nvPr/>
          </p:nvSpPr>
          <p:spPr>
            <a:xfrm>
              <a:off x="4128125" y="488675"/>
              <a:ext cx="1462857" cy="2827259"/>
            </a:xfrm>
            <a:custGeom>
              <a:avLst/>
              <a:gdLst/>
              <a:ahLst/>
              <a:cxnLst/>
              <a:rect l="l" t="t" r="r" b="b"/>
              <a:pathLst>
                <a:path w="15081" h="29147" extrusionOk="0">
                  <a:moveTo>
                    <a:pt x="7571" y="0"/>
                  </a:moveTo>
                  <a:cubicBezTo>
                    <a:pt x="3437" y="0"/>
                    <a:pt x="0" y="3437"/>
                    <a:pt x="0" y="7571"/>
                  </a:cubicBezTo>
                  <a:lnTo>
                    <a:pt x="0" y="29147"/>
                  </a:lnTo>
                  <a:lnTo>
                    <a:pt x="61" y="29147"/>
                  </a:lnTo>
                  <a:lnTo>
                    <a:pt x="61" y="7571"/>
                  </a:lnTo>
                  <a:cubicBezTo>
                    <a:pt x="61" y="3437"/>
                    <a:pt x="3437" y="61"/>
                    <a:pt x="7571" y="61"/>
                  </a:cubicBezTo>
                  <a:cubicBezTo>
                    <a:pt x="11710" y="61"/>
                    <a:pt x="15019" y="3437"/>
                    <a:pt x="15019" y="7571"/>
                  </a:cubicBezTo>
                  <a:lnTo>
                    <a:pt x="15019" y="29147"/>
                  </a:lnTo>
                  <a:lnTo>
                    <a:pt x="15080" y="29147"/>
                  </a:lnTo>
                  <a:lnTo>
                    <a:pt x="15080" y="7571"/>
                  </a:lnTo>
                  <a:cubicBezTo>
                    <a:pt x="15080" y="3437"/>
                    <a:pt x="11710" y="0"/>
                    <a:pt x="75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1"/>
            <p:cNvSpPr/>
            <p:nvPr/>
          </p:nvSpPr>
          <p:spPr>
            <a:xfrm>
              <a:off x="4239189" y="599739"/>
              <a:ext cx="1247032" cy="2716194"/>
            </a:xfrm>
            <a:custGeom>
              <a:avLst/>
              <a:gdLst/>
              <a:ahLst/>
              <a:cxnLst/>
              <a:rect l="l" t="t" r="r" b="b"/>
              <a:pathLst>
                <a:path w="12856" h="28002" extrusionOk="0">
                  <a:moveTo>
                    <a:pt x="6426" y="1"/>
                  </a:moveTo>
                  <a:cubicBezTo>
                    <a:pt x="2862" y="1"/>
                    <a:pt x="1" y="2862"/>
                    <a:pt x="1" y="6426"/>
                  </a:cubicBezTo>
                  <a:lnTo>
                    <a:pt x="1" y="28002"/>
                  </a:lnTo>
                  <a:lnTo>
                    <a:pt x="62" y="28002"/>
                  </a:lnTo>
                  <a:lnTo>
                    <a:pt x="62" y="6426"/>
                  </a:lnTo>
                  <a:cubicBezTo>
                    <a:pt x="62" y="2928"/>
                    <a:pt x="2928" y="62"/>
                    <a:pt x="6426" y="62"/>
                  </a:cubicBezTo>
                  <a:cubicBezTo>
                    <a:pt x="9929" y="62"/>
                    <a:pt x="12790" y="2928"/>
                    <a:pt x="12790" y="6426"/>
                  </a:cubicBezTo>
                  <a:lnTo>
                    <a:pt x="12790" y="28002"/>
                  </a:lnTo>
                  <a:lnTo>
                    <a:pt x="12856" y="28002"/>
                  </a:lnTo>
                  <a:lnTo>
                    <a:pt x="12856" y="6426"/>
                  </a:lnTo>
                  <a:cubicBezTo>
                    <a:pt x="12856" y="2862"/>
                    <a:pt x="9990" y="1"/>
                    <a:pt x="6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1"/>
            <p:cNvSpPr/>
            <p:nvPr/>
          </p:nvSpPr>
          <p:spPr>
            <a:xfrm>
              <a:off x="4343947" y="704400"/>
              <a:ext cx="1037124" cy="2611531"/>
            </a:xfrm>
            <a:custGeom>
              <a:avLst/>
              <a:gdLst/>
              <a:ahLst/>
              <a:cxnLst/>
              <a:rect l="l" t="t" r="r" b="b"/>
              <a:pathLst>
                <a:path w="10692" h="26923" extrusionOk="0">
                  <a:moveTo>
                    <a:pt x="5346" y="1"/>
                  </a:moveTo>
                  <a:cubicBezTo>
                    <a:pt x="2418" y="1"/>
                    <a:pt x="0" y="2419"/>
                    <a:pt x="0" y="5347"/>
                  </a:cubicBezTo>
                  <a:lnTo>
                    <a:pt x="0" y="26923"/>
                  </a:lnTo>
                  <a:lnTo>
                    <a:pt x="66" y="26923"/>
                  </a:lnTo>
                  <a:lnTo>
                    <a:pt x="66" y="5347"/>
                  </a:lnTo>
                  <a:cubicBezTo>
                    <a:pt x="66" y="2419"/>
                    <a:pt x="2418" y="67"/>
                    <a:pt x="5346" y="67"/>
                  </a:cubicBezTo>
                  <a:cubicBezTo>
                    <a:pt x="8273" y="67"/>
                    <a:pt x="10630" y="2419"/>
                    <a:pt x="10630" y="5347"/>
                  </a:cubicBezTo>
                  <a:lnTo>
                    <a:pt x="10630" y="26923"/>
                  </a:lnTo>
                  <a:lnTo>
                    <a:pt x="10691" y="26923"/>
                  </a:lnTo>
                  <a:lnTo>
                    <a:pt x="10691" y="5347"/>
                  </a:lnTo>
                  <a:cubicBezTo>
                    <a:pt x="10691" y="2419"/>
                    <a:pt x="8273" y="1"/>
                    <a:pt x="5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1"/>
            <p:cNvSpPr/>
            <p:nvPr/>
          </p:nvSpPr>
          <p:spPr>
            <a:xfrm>
              <a:off x="4449094" y="809644"/>
              <a:ext cx="827313" cy="2506286"/>
            </a:xfrm>
            <a:custGeom>
              <a:avLst/>
              <a:gdLst/>
              <a:ahLst/>
              <a:cxnLst/>
              <a:rect l="l" t="t" r="r" b="b"/>
              <a:pathLst>
                <a:path w="8529" h="25838" extrusionOk="0">
                  <a:moveTo>
                    <a:pt x="4262" y="0"/>
                  </a:moveTo>
                  <a:cubicBezTo>
                    <a:pt x="1910" y="0"/>
                    <a:pt x="1" y="1909"/>
                    <a:pt x="1" y="4262"/>
                  </a:cubicBezTo>
                  <a:lnTo>
                    <a:pt x="1" y="25838"/>
                  </a:lnTo>
                  <a:lnTo>
                    <a:pt x="62" y="25838"/>
                  </a:lnTo>
                  <a:lnTo>
                    <a:pt x="62" y="4262"/>
                  </a:lnTo>
                  <a:cubicBezTo>
                    <a:pt x="62" y="1971"/>
                    <a:pt x="1971" y="61"/>
                    <a:pt x="4262" y="61"/>
                  </a:cubicBezTo>
                  <a:cubicBezTo>
                    <a:pt x="6553" y="61"/>
                    <a:pt x="8462" y="1971"/>
                    <a:pt x="8462" y="4262"/>
                  </a:cubicBezTo>
                  <a:lnTo>
                    <a:pt x="8462" y="25838"/>
                  </a:lnTo>
                  <a:lnTo>
                    <a:pt x="8528" y="25838"/>
                  </a:lnTo>
                  <a:lnTo>
                    <a:pt x="8528" y="4262"/>
                  </a:lnTo>
                  <a:cubicBezTo>
                    <a:pt x="8528" y="1909"/>
                    <a:pt x="6619" y="0"/>
                    <a:pt x="4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1"/>
            <p:cNvSpPr/>
            <p:nvPr/>
          </p:nvSpPr>
          <p:spPr>
            <a:xfrm>
              <a:off x="4553756" y="914306"/>
              <a:ext cx="617405" cy="2401623"/>
            </a:xfrm>
            <a:custGeom>
              <a:avLst/>
              <a:gdLst/>
              <a:ahLst/>
              <a:cxnLst/>
              <a:rect l="l" t="t" r="r" b="b"/>
              <a:pathLst>
                <a:path w="6365" h="24759" extrusionOk="0">
                  <a:moveTo>
                    <a:pt x="3183" y="1"/>
                  </a:moveTo>
                  <a:cubicBezTo>
                    <a:pt x="1467" y="1"/>
                    <a:pt x="1" y="1401"/>
                    <a:pt x="1" y="3183"/>
                  </a:cubicBezTo>
                  <a:lnTo>
                    <a:pt x="1" y="24759"/>
                  </a:lnTo>
                  <a:lnTo>
                    <a:pt x="67" y="24759"/>
                  </a:lnTo>
                  <a:lnTo>
                    <a:pt x="67" y="3183"/>
                  </a:lnTo>
                  <a:cubicBezTo>
                    <a:pt x="67" y="1467"/>
                    <a:pt x="1467" y="67"/>
                    <a:pt x="3183" y="67"/>
                  </a:cubicBezTo>
                  <a:cubicBezTo>
                    <a:pt x="4904" y="67"/>
                    <a:pt x="6304" y="1467"/>
                    <a:pt x="6304" y="3183"/>
                  </a:cubicBezTo>
                  <a:lnTo>
                    <a:pt x="6304" y="24759"/>
                  </a:lnTo>
                  <a:lnTo>
                    <a:pt x="6365" y="24759"/>
                  </a:lnTo>
                  <a:lnTo>
                    <a:pt x="6365" y="3183"/>
                  </a:lnTo>
                  <a:cubicBezTo>
                    <a:pt x="6365" y="1401"/>
                    <a:pt x="4904" y="1"/>
                    <a:pt x="3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7" name="Google Shape;1157;p31"/>
          <p:cNvSpPr/>
          <p:nvPr/>
        </p:nvSpPr>
        <p:spPr>
          <a:xfrm flipH="1">
            <a:off x="7116708" y="4584020"/>
            <a:ext cx="1103120" cy="549848"/>
          </a:xfrm>
          <a:custGeom>
            <a:avLst/>
            <a:gdLst/>
            <a:ahLst/>
            <a:cxnLst/>
            <a:rect l="l" t="t" r="r" b="b"/>
            <a:pathLst>
              <a:path w="20941" h="10438" extrusionOk="0">
                <a:moveTo>
                  <a:pt x="10437" y="0"/>
                </a:moveTo>
                <a:cubicBezTo>
                  <a:pt x="8976" y="0"/>
                  <a:pt x="7637" y="316"/>
                  <a:pt x="6364" y="825"/>
                </a:cubicBezTo>
                <a:cubicBezTo>
                  <a:pt x="4521" y="1589"/>
                  <a:pt x="2867" y="2928"/>
                  <a:pt x="1782" y="4582"/>
                </a:cubicBezTo>
                <a:cubicBezTo>
                  <a:pt x="637" y="6298"/>
                  <a:pt x="0" y="8273"/>
                  <a:pt x="0" y="10437"/>
                </a:cubicBezTo>
                <a:lnTo>
                  <a:pt x="2291" y="10437"/>
                </a:lnTo>
                <a:cubicBezTo>
                  <a:pt x="2291" y="9353"/>
                  <a:pt x="2485" y="8273"/>
                  <a:pt x="2928" y="7255"/>
                </a:cubicBezTo>
                <a:cubicBezTo>
                  <a:pt x="3503" y="5789"/>
                  <a:pt x="4582" y="4582"/>
                  <a:pt x="5855" y="3691"/>
                </a:cubicBezTo>
                <a:cubicBezTo>
                  <a:pt x="7194" y="2801"/>
                  <a:pt x="8722" y="2291"/>
                  <a:pt x="10437" y="2291"/>
                </a:cubicBezTo>
                <a:cubicBezTo>
                  <a:pt x="11583" y="2291"/>
                  <a:pt x="12667" y="2546"/>
                  <a:pt x="13619" y="2928"/>
                </a:cubicBezTo>
                <a:cubicBezTo>
                  <a:pt x="15085" y="3564"/>
                  <a:pt x="16358" y="4582"/>
                  <a:pt x="17249" y="5916"/>
                </a:cubicBezTo>
                <a:cubicBezTo>
                  <a:pt x="18074" y="7189"/>
                  <a:pt x="18583" y="8783"/>
                  <a:pt x="18649" y="10437"/>
                </a:cubicBezTo>
                <a:lnTo>
                  <a:pt x="20940" y="10437"/>
                </a:lnTo>
                <a:cubicBezTo>
                  <a:pt x="20940" y="9037"/>
                  <a:pt x="20620" y="7637"/>
                  <a:pt x="20110" y="6364"/>
                </a:cubicBezTo>
                <a:cubicBezTo>
                  <a:pt x="19286" y="4516"/>
                  <a:pt x="17947" y="2928"/>
                  <a:pt x="16292" y="1782"/>
                </a:cubicBezTo>
                <a:cubicBezTo>
                  <a:pt x="14637" y="637"/>
                  <a:pt x="12601" y="0"/>
                  <a:pt x="104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8" name="Google Shape;1158;p31"/>
          <p:cNvGrpSpPr/>
          <p:nvPr/>
        </p:nvGrpSpPr>
        <p:grpSpPr>
          <a:xfrm rot="5400000" flipH="1">
            <a:off x="-298920" y="3501767"/>
            <a:ext cx="1620553" cy="3132038"/>
            <a:chOff x="4128125" y="488675"/>
            <a:chExt cx="1462857" cy="2827259"/>
          </a:xfrm>
        </p:grpSpPr>
        <p:sp>
          <p:nvSpPr>
            <p:cNvPr id="1159" name="Google Shape;1159;p31"/>
            <p:cNvSpPr/>
            <p:nvPr/>
          </p:nvSpPr>
          <p:spPr>
            <a:xfrm>
              <a:off x="4128125" y="488675"/>
              <a:ext cx="1462857" cy="2827259"/>
            </a:xfrm>
            <a:custGeom>
              <a:avLst/>
              <a:gdLst/>
              <a:ahLst/>
              <a:cxnLst/>
              <a:rect l="l" t="t" r="r" b="b"/>
              <a:pathLst>
                <a:path w="15081" h="29147" extrusionOk="0">
                  <a:moveTo>
                    <a:pt x="7571" y="0"/>
                  </a:moveTo>
                  <a:cubicBezTo>
                    <a:pt x="3437" y="0"/>
                    <a:pt x="0" y="3437"/>
                    <a:pt x="0" y="7571"/>
                  </a:cubicBezTo>
                  <a:lnTo>
                    <a:pt x="0" y="29147"/>
                  </a:lnTo>
                  <a:lnTo>
                    <a:pt x="61" y="29147"/>
                  </a:lnTo>
                  <a:lnTo>
                    <a:pt x="61" y="7571"/>
                  </a:lnTo>
                  <a:cubicBezTo>
                    <a:pt x="61" y="3437"/>
                    <a:pt x="3437" y="61"/>
                    <a:pt x="7571" y="61"/>
                  </a:cubicBezTo>
                  <a:cubicBezTo>
                    <a:pt x="11710" y="61"/>
                    <a:pt x="15019" y="3437"/>
                    <a:pt x="15019" y="7571"/>
                  </a:cubicBezTo>
                  <a:lnTo>
                    <a:pt x="15019" y="29147"/>
                  </a:lnTo>
                  <a:lnTo>
                    <a:pt x="15080" y="29147"/>
                  </a:lnTo>
                  <a:lnTo>
                    <a:pt x="15080" y="7571"/>
                  </a:lnTo>
                  <a:cubicBezTo>
                    <a:pt x="15080" y="3437"/>
                    <a:pt x="11710" y="0"/>
                    <a:pt x="75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1"/>
            <p:cNvSpPr/>
            <p:nvPr/>
          </p:nvSpPr>
          <p:spPr>
            <a:xfrm>
              <a:off x="4239189" y="599739"/>
              <a:ext cx="1247032" cy="2716194"/>
            </a:xfrm>
            <a:custGeom>
              <a:avLst/>
              <a:gdLst/>
              <a:ahLst/>
              <a:cxnLst/>
              <a:rect l="l" t="t" r="r" b="b"/>
              <a:pathLst>
                <a:path w="12856" h="28002" extrusionOk="0">
                  <a:moveTo>
                    <a:pt x="6426" y="1"/>
                  </a:moveTo>
                  <a:cubicBezTo>
                    <a:pt x="2862" y="1"/>
                    <a:pt x="1" y="2862"/>
                    <a:pt x="1" y="6426"/>
                  </a:cubicBezTo>
                  <a:lnTo>
                    <a:pt x="1" y="28002"/>
                  </a:lnTo>
                  <a:lnTo>
                    <a:pt x="62" y="28002"/>
                  </a:lnTo>
                  <a:lnTo>
                    <a:pt x="62" y="6426"/>
                  </a:lnTo>
                  <a:cubicBezTo>
                    <a:pt x="62" y="2928"/>
                    <a:pt x="2928" y="62"/>
                    <a:pt x="6426" y="62"/>
                  </a:cubicBezTo>
                  <a:cubicBezTo>
                    <a:pt x="9929" y="62"/>
                    <a:pt x="12790" y="2928"/>
                    <a:pt x="12790" y="6426"/>
                  </a:cubicBezTo>
                  <a:lnTo>
                    <a:pt x="12790" y="28002"/>
                  </a:lnTo>
                  <a:lnTo>
                    <a:pt x="12856" y="28002"/>
                  </a:lnTo>
                  <a:lnTo>
                    <a:pt x="12856" y="6426"/>
                  </a:lnTo>
                  <a:cubicBezTo>
                    <a:pt x="12856" y="2862"/>
                    <a:pt x="9990" y="1"/>
                    <a:pt x="6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1"/>
            <p:cNvSpPr/>
            <p:nvPr/>
          </p:nvSpPr>
          <p:spPr>
            <a:xfrm>
              <a:off x="4343947" y="704400"/>
              <a:ext cx="1037124" cy="2611531"/>
            </a:xfrm>
            <a:custGeom>
              <a:avLst/>
              <a:gdLst/>
              <a:ahLst/>
              <a:cxnLst/>
              <a:rect l="l" t="t" r="r" b="b"/>
              <a:pathLst>
                <a:path w="10692" h="26923" extrusionOk="0">
                  <a:moveTo>
                    <a:pt x="5346" y="1"/>
                  </a:moveTo>
                  <a:cubicBezTo>
                    <a:pt x="2418" y="1"/>
                    <a:pt x="0" y="2419"/>
                    <a:pt x="0" y="5347"/>
                  </a:cubicBezTo>
                  <a:lnTo>
                    <a:pt x="0" y="26923"/>
                  </a:lnTo>
                  <a:lnTo>
                    <a:pt x="66" y="26923"/>
                  </a:lnTo>
                  <a:lnTo>
                    <a:pt x="66" y="5347"/>
                  </a:lnTo>
                  <a:cubicBezTo>
                    <a:pt x="66" y="2419"/>
                    <a:pt x="2418" y="67"/>
                    <a:pt x="5346" y="67"/>
                  </a:cubicBezTo>
                  <a:cubicBezTo>
                    <a:pt x="8273" y="67"/>
                    <a:pt x="10630" y="2419"/>
                    <a:pt x="10630" y="5347"/>
                  </a:cubicBezTo>
                  <a:lnTo>
                    <a:pt x="10630" y="26923"/>
                  </a:lnTo>
                  <a:lnTo>
                    <a:pt x="10691" y="26923"/>
                  </a:lnTo>
                  <a:lnTo>
                    <a:pt x="10691" y="5347"/>
                  </a:lnTo>
                  <a:cubicBezTo>
                    <a:pt x="10691" y="2419"/>
                    <a:pt x="8273" y="1"/>
                    <a:pt x="5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1"/>
            <p:cNvSpPr/>
            <p:nvPr/>
          </p:nvSpPr>
          <p:spPr>
            <a:xfrm>
              <a:off x="4449094" y="809644"/>
              <a:ext cx="827313" cy="2506286"/>
            </a:xfrm>
            <a:custGeom>
              <a:avLst/>
              <a:gdLst/>
              <a:ahLst/>
              <a:cxnLst/>
              <a:rect l="l" t="t" r="r" b="b"/>
              <a:pathLst>
                <a:path w="8529" h="25838" extrusionOk="0">
                  <a:moveTo>
                    <a:pt x="4262" y="0"/>
                  </a:moveTo>
                  <a:cubicBezTo>
                    <a:pt x="1910" y="0"/>
                    <a:pt x="1" y="1909"/>
                    <a:pt x="1" y="4262"/>
                  </a:cubicBezTo>
                  <a:lnTo>
                    <a:pt x="1" y="25838"/>
                  </a:lnTo>
                  <a:lnTo>
                    <a:pt x="62" y="25838"/>
                  </a:lnTo>
                  <a:lnTo>
                    <a:pt x="62" y="4262"/>
                  </a:lnTo>
                  <a:cubicBezTo>
                    <a:pt x="62" y="1971"/>
                    <a:pt x="1971" y="61"/>
                    <a:pt x="4262" y="61"/>
                  </a:cubicBezTo>
                  <a:cubicBezTo>
                    <a:pt x="6553" y="61"/>
                    <a:pt x="8462" y="1971"/>
                    <a:pt x="8462" y="4262"/>
                  </a:cubicBezTo>
                  <a:lnTo>
                    <a:pt x="8462" y="25838"/>
                  </a:lnTo>
                  <a:lnTo>
                    <a:pt x="8528" y="25838"/>
                  </a:lnTo>
                  <a:lnTo>
                    <a:pt x="8528" y="4262"/>
                  </a:lnTo>
                  <a:cubicBezTo>
                    <a:pt x="8528" y="1909"/>
                    <a:pt x="6619" y="0"/>
                    <a:pt x="4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1"/>
            <p:cNvSpPr/>
            <p:nvPr/>
          </p:nvSpPr>
          <p:spPr>
            <a:xfrm>
              <a:off x="4553756" y="914306"/>
              <a:ext cx="617405" cy="2401623"/>
            </a:xfrm>
            <a:custGeom>
              <a:avLst/>
              <a:gdLst/>
              <a:ahLst/>
              <a:cxnLst/>
              <a:rect l="l" t="t" r="r" b="b"/>
              <a:pathLst>
                <a:path w="6365" h="24759" extrusionOk="0">
                  <a:moveTo>
                    <a:pt x="3183" y="1"/>
                  </a:moveTo>
                  <a:cubicBezTo>
                    <a:pt x="1467" y="1"/>
                    <a:pt x="1" y="1401"/>
                    <a:pt x="1" y="3183"/>
                  </a:cubicBezTo>
                  <a:lnTo>
                    <a:pt x="1" y="24759"/>
                  </a:lnTo>
                  <a:lnTo>
                    <a:pt x="67" y="24759"/>
                  </a:lnTo>
                  <a:lnTo>
                    <a:pt x="67" y="3183"/>
                  </a:lnTo>
                  <a:cubicBezTo>
                    <a:pt x="67" y="1467"/>
                    <a:pt x="1467" y="67"/>
                    <a:pt x="3183" y="67"/>
                  </a:cubicBezTo>
                  <a:cubicBezTo>
                    <a:pt x="4904" y="67"/>
                    <a:pt x="6304" y="1467"/>
                    <a:pt x="6304" y="3183"/>
                  </a:cubicBezTo>
                  <a:lnTo>
                    <a:pt x="6304" y="24759"/>
                  </a:lnTo>
                  <a:lnTo>
                    <a:pt x="6365" y="24759"/>
                  </a:lnTo>
                  <a:lnTo>
                    <a:pt x="6365" y="3183"/>
                  </a:lnTo>
                  <a:cubicBezTo>
                    <a:pt x="6365" y="1401"/>
                    <a:pt x="4904" y="1"/>
                    <a:pt x="3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 hasCustomPrompt="1"/>
          </p:nvPr>
        </p:nvSpPr>
        <p:spPr>
          <a:xfrm>
            <a:off x="720000" y="998677"/>
            <a:ext cx="1566000" cy="7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3"/>
          <p:cNvSpPr txBox="1">
            <a:spLocks noGrp="1"/>
          </p:cNvSpPr>
          <p:nvPr>
            <p:ph type="subTitle" idx="1"/>
          </p:nvPr>
        </p:nvSpPr>
        <p:spPr>
          <a:xfrm>
            <a:off x="720000" y="3668725"/>
            <a:ext cx="2825400" cy="5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3"/>
          <p:cNvSpPr txBox="1">
            <a:spLocks noGrp="1"/>
          </p:cNvSpPr>
          <p:nvPr>
            <p:ph type="ctrTitle" idx="2"/>
          </p:nvPr>
        </p:nvSpPr>
        <p:spPr>
          <a:xfrm>
            <a:off x="720000" y="2041769"/>
            <a:ext cx="3852000" cy="13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 rot="10800000" flipH="1">
            <a:off x="-24656" y="-11597"/>
            <a:ext cx="10771895" cy="5175273"/>
            <a:chOff x="-11444" y="-11597"/>
            <a:chExt cx="10771895" cy="5175273"/>
          </a:xfrm>
        </p:grpSpPr>
        <p:grpSp>
          <p:nvGrpSpPr>
            <p:cNvPr id="82" name="Google Shape;82;p3"/>
            <p:cNvGrpSpPr/>
            <p:nvPr/>
          </p:nvGrpSpPr>
          <p:grpSpPr>
            <a:xfrm>
              <a:off x="1600156" y="4350659"/>
              <a:ext cx="7564864" cy="813016"/>
              <a:chOff x="-704229" y="4094158"/>
              <a:chExt cx="9859069" cy="1059581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095266" y="4094158"/>
                <a:ext cx="1059575" cy="1059575"/>
              </a:xfrm>
              <a:custGeom>
                <a:avLst/>
                <a:gdLst/>
                <a:ahLst/>
                <a:cxnLst/>
                <a:rect l="l" t="t" r="r" b="b"/>
                <a:pathLst>
                  <a:path w="16293" h="16293" extrusionOk="0">
                    <a:moveTo>
                      <a:pt x="16292" y="1"/>
                    </a:moveTo>
                    <a:lnTo>
                      <a:pt x="1" y="16292"/>
                    </a:lnTo>
                    <a:lnTo>
                      <a:pt x="16292" y="16292"/>
                    </a:lnTo>
                    <a:lnTo>
                      <a:pt x="162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-704229" y="4715656"/>
                <a:ext cx="878894" cy="438083"/>
              </a:xfrm>
              <a:custGeom>
                <a:avLst/>
                <a:gdLst/>
                <a:ahLst/>
                <a:cxnLst/>
                <a:rect l="l" t="t" r="r" b="b"/>
                <a:pathLst>
                  <a:path w="20941" h="10438" extrusionOk="0">
                    <a:moveTo>
                      <a:pt x="10437" y="0"/>
                    </a:moveTo>
                    <a:cubicBezTo>
                      <a:pt x="8976" y="0"/>
                      <a:pt x="7637" y="316"/>
                      <a:pt x="6364" y="825"/>
                    </a:cubicBezTo>
                    <a:cubicBezTo>
                      <a:pt x="4521" y="1589"/>
                      <a:pt x="2867" y="2928"/>
                      <a:pt x="1782" y="4582"/>
                    </a:cubicBezTo>
                    <a:cubicBezTo>
                      <a:pt x="637" y="6298"/>
                      <a:pt x="0" y="8273"/>
                      <a:pt x="0" y="10437"/>
                    </a:cubicBezTo>
                    <a:lnTo>
                      <a:pt x="2291" y="10437"/>
                    </a:lnTo>
                    <a:cubicBezTo>
                      <a:pt x="2291" y="9353"/>
                      <a:pt x="2485" y="8273"/>
                      <a:pt x="2928" y="7255"/>
                    </a:cubicBezTo>
                    <a:cubicBezTo>
                      <a:pt x="3503" y="5789"/>
                      <a:pt x="4582" y="4582"/>
                      <a:pt x="5855" y="3691"/>
                    </a:cubicBezTo>
                    <a:cubicBezTo>
                      <a:pt x="7194" y="2801"/>
                      <a:pt x="8722" y="2291"/>
                      <a:pt x="10437" y="2291"/>
                    </a:cubicBezTo>
                    <a:cubicBezTo>
                      <a:pt x="11583" y="2291"/>
                      <a:pt x="12667" y="2546"/>
                      <a:pt x="13619" y="2928"/>
                    </a:cubicBezTo>
                    <a:cubicBezTo>
                      <a:pt x="15085" y="3564"/>
                      <a:pt x="16358" y="4582"/>
                      <a:pt x="17249" y="5916"/>
                    </a:cubicBezTo>
                    <a:cubicBezTo>
                      <a:pt x="18074" y="7189"/>
                      <a:pt x="18583" y="8783"/>
                      <a:pt x="18649" y="10437"/>
                    </a:cubicBezTo>
                    <a:lnTo>
                      <a:pt x="20940" y="10437"/>
                    </a:lnTo>
                    <a:cubicBezTo>
                      <a:pt x="20940" y="9037"/>
                      <a:pt x="20620" y="7637"/>
                      <a:pt x="20110" y="6364"/>
                    </a:cubicBezTo>
                    <a:cubicBezTo>
                      <a:pt x="19286" y="4516"/>
                      <a:pt x="17947" y="2928"/>
                      <a:pt x="16292" y="1782"/>
                    </a:cubicBezTo>
                    <a:cubicBezTo>
                      <a:pt x="14637" y="637"/>
                      <a:pt x="12601" y="0"/>
                      <a:pt x="104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5" name="Google Shape;85;p3"/>
              <p:cNvGrpSpPr/>
              <p:nvPr/>
            </p:nvGrpSpPr>
            <p:grpSpPr>
              <a:xfrm>
                <a:off x="8877683" y="4245446"/>
                <a:ext cx="177866" cy="385129"/>
                <a:chOff x="8877683" y="4321646"/>
                <a:chExt cx="177866" cy="385129"/>
              </a:xfrm>
            </p:grpSpPr>
            <p:sp>
              <p:nvSpPr>
                <p:cNvPr id="86" name="Google Shape;86;p3"/>
                <p:cNvSpPr/>
                <p:nvPr/>
              </p:nvSpPr>
              <p:spPr>
                <a:xfrm>
                  <a:off x="9030642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6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6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3"/>
                <p:cNvSpPr/>
                <p:nvPr/>
              </p:nvSpPr>
              <p:spPr>
                <a:xfrm>
                  <a:off x="9030642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6"/>
                        <a:pt x="66" y="382"/>
                        <a:pt x="194" y="382"/>
                      </a:cubicBezTo>
                      <a:cubicBezTo>
                        <a:pt x="321" y="382"/>
                        <a:pt x="382" y="316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3"/>
                <p:cNvSpPr/>
                <p:nvPr/>
              </p:nvSpPr>
              <p:spPr>
                <a:xfrm>
                  <a:off x="9030642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3"/>
                <p:cNvSpPr/>
                <p:nvPr/>
              </p:nvSpPr>
              <p:spPr>
                <a:xfrm>
                  <a:off x="9030642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7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7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3"/>
                <p:cNvSpPr/>
                <p:nvPr/>
              </p:nvSpPr>
              <p:spPr>
                <a:xfrm>
                  <a:off x="9030642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7"/>
                        <a:pt x="66" y="383"/>
                        <a:pt x="194" y="383"/>
                      </a:cubicBezTo>
                      <a:cubicBezTo>
                        <a:pt x="321" y="383"/>
                        <a:pt x="382" y="317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3"/>
                <p:cNvSpPr/>
                <p:nvPr/>
              </p:nvSpPr>
              <p:spPr>
                <a:xfrm>
                  <a:off x="9030642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3"/>
                <p:cNvSpPr/>
                <p:nvPr/>
              </p:nvSpPr>
              <p:spPr>
                <a:xfrm>
                  <a:off x="8952146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6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3"/>
                <p:cNvSpPr/>
                <p:nvPr/>
              </p:nvSpPr>
              <p:spPr>
                <a:xfrm>
                  <a:off x="8952146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6"/>
                        <a:pt x="128" y="382"/>
                        <a:pt x="189" y="382"/>
                      </a:cubicBezTo>
                      <a:cubicBezTo>
                        <a:pt x="316" y="382"/>
                        <a:pt x="383" y="316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3"/>
                <p:cNvSpPr/>
                <p:nvPr/>
              </p:nvSpPr>
              <p:spPr>
                <a:xfrm>
                  <a:off x="8952146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3"/>
                <p:cNvSpPr/>
                <p:nvPr/>
              </p:nvSpPr>
              <p:spPr>
                <a:xfrm>
                  <a:off x="8952146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7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3"/>
                <p:cNvSpPr/>
                <p:nvPr/>
              </p:nvSpPr>
              <p:spPr>
                <a:xfrm>
                  <a:off x="8952146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7"/>
                        <a:pt x="128" y="383"/>
                        <a:pt x="189" y="383"/>
                      </a:cubicBezTo>
                      <a:cubicBezTo>
                        <a:pt x="316" y="383"/>
                        <a:pt x="383" y="317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3"/>
                <p:cNvSpPr/>
                <p:nvPr/>
              </p:nvSpPr>
              <p:spPr>
                <a:xfrm>
                  <a:off x="8952146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3"/>
                <p:cNvSpPr/>
                <p:nvPr/>
              </p:nvSpPr>
              <p:spPr>
                <a:xfrm>
                  <a:off x="8877683" y="4321646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6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3"/>
                <p:cNvSpPr/>
                <p:nvPr/>
              </p:nvSpPr>
              <p:spPr>
                <a:xfrm>
                  <a:off x="8877683" y="43921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6"/>
                        <a:pt x="61" y="382"/>
                        <a:pt x="189" y="382"/>
                      </a:cubicBezTo>
                      <a:cubicBezTo>
                        <a:pt x="316" y="382"/>
                        <a:pt x="382" y="316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3"/>
                <p:cNvSpPr/>
                <p:nvPr/>
              </p:nvSpPr>
              <p:spPr>
                <a:xfrm>
                  <a:off x="8877683" y="4466672"/>
                  <a:ext cx="24842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2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3"/>
                <p:cNvSpPr/>
                <p:nvPr/>
              </p:nvSpPr>
              <p:spPr>
                <a:xfrm>
                  <a:off x="8877683" y="45368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7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3"/>
                <p:cNvSpPr/>
                <p:nvPr/>
              </p:nvSpPr>
              <p:spPr>
                <a:xfrm>
                  <a:off x="8877683" y="4607340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7"/>
                        <a:pt x="61" y="383"/>
                        <a:pt x="189" y="383"/>
                      </a:cubicBezTo>
                      <a:cubicBezTo>
                        <a:pt x="316" y="383"/>
                        <a:pt x="382" y="317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3"/>
                <p:cNvSpPr/>
                <p:nvPr/>
              </p:nvSpPr>
              <p:spPr>
                <a:xfrm>
                  <a:off x="8877683" y="4681868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4" name="Google Shape;104;p3"/>
            <p:cNvGrpSpPr/>
            <p:nvPr/>
          </p:nvGrpSpPr>
          <p:grpSpPr>
            <a:xfrm>
              <a:off x="8703849" y="-11597"/>
              <a:ext cx="451002" cy="707619"/>
              <a:chOff x="8703849" y="7849"/>
              <a:chExt cx="451002" cy="707619"/>
            </a:xfrm>
          </p:grpSpPr>
          <p:sp>
            <p:nvSpPr>
              <p:cNvPr id="105" name="Google Shape;105;p3"/>
              <p:cNvSpPr/>
              <p:nvPr/>
            </p:nvSpPr>
            <p:spPr>
              <a:xfrm>
                <a:off x="8803155" y="7849"/>
                <a:ext cx="351696" cy="707619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10881" extrusionOk="0">
                    <a:moveTo>
                      <a:pt x="5407" y="1"/>
                    </a:moveTo>
                    <a:cubicBezTo>
                      <a:pt x="2419" y="1"/>
                      <a:pt x="1" y="2419"/>
                      <a:pt x="1" y="5407"/>
                    </a:cubicBezTo>
                    <a:cubicBezTo>
                      <a:pt x="1" y="8462"/>
                      <a:pt x="2419" y="10880"/>
                      <a:pt x="5407" y="10880"/>
                    </a:cubicBezTo>
                    <a:lnTo>
                      <a:pt x="54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90637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89"/>
                    </a:cubicBezTo>
                    <a:cubicBezTo>
                      <a:pt x="0" y="316"/>
                      <a:pt x="67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8993573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89"/>
                    </a:cubicBezTo>
                    <a:cubicBezTo>
                      <a:pt x="0" y="316"/>
                      <a:pt x="61" y="382"/>
                      <a:pt x="188" y="382"/>
                    </a:cubicBezTo>
                    <a:cubicBezTo>
                      <a:pt x="255" y="382"/>
                      <a:pt x="382" y="316"/>
                      <a:pt x="382" y="189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89190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89"/>
                    </a:cubicBezTo>
                    <a:cubicBezTo>
                      <a:pt x="1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8848548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89"/>
                    </a:cubicBezTo>
                    <a:cubicBezTo>
                      <a:pt x="0" y="316"/>
                      <a:pt x="66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8778312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89"/>
                    </a:cubicBezTo>
                    <a:cubicBezTo>
                      <a:pt x="1" y="316"/>
                      <a:pt x="62" y="382"/>
                      <a:pt x="189" y="382"/>
                    </a:cubicBezTo>
                    <a:cubicBezTo>
                      <a:pt x="255" y="382"/>
                      <a:pt x="383" y="316"/>
                      <a:pt x="383" y="189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8703849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89"/>
                    </a:cubicBezTo>
                    <a:cubicBezTo>
                      <a:pt x="0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90637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7" y="1"/>
                      <a:pt x="0" y="62"/>
                      <a:pt x="0" y="189"/>
                    </a:cubicBezTo>
                    <a:cubicBezTo>
                      <a:pt x="0" y="317"/>
                      <a:pt x="67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8993573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1"/>
                    </a:moveTo>
                    <a:cubicBezTo>
                      <a:pt x="61" y="1"/>
                      <a:pt x="0" y="62"/>
                      <a:pt x="0" y="189"/>
                    </a:cubicBezTo>
                    <a:cubicBezTo>
                      <a:pt x="0" y="317"/>
                      <a:pt x="61" y="383"/>
                      <a:pt x="188" y="383"/>
                    </a:cubicBezTo>
                    <a:cubicBezTo>
                      <a:pt x="255" y="383"/>
                      <a:pt x="382" y="317"/>
                      <a:pt x="382" y="189"/>
                    </a:cubicBezTo>
                    <a:cubicBezTo>
                      <a:pt x="382" y="62"/>
                      <a:pt x="255" y="1"/>
                      <a:pt x="188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89190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1" y="62"/>
                      <a:pt x="1" y="189"/>
                    </a:cubicBezTo>
                    <a:cubicBezTo>
                      <a:pt x="1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8848548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1"/>
                    </a:moveTo>
                    <a:cubicBezTo>
                      <a:pt x="66" y="1"/>
                      <a:pt x="0" y="62"/>
                      <a:pt x="0" y="189"/>
                    </a:cubicBezTo>
                    <a:cubicBezTo>
                      <a:pt x="0" y="317"/>
                      <a:pt x="66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8778312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62" y="1"/>
                      <a:pt x="1" y="62"/>
                      <a:pt x="1" y="189"/>
                    </a:cubicBezTo>
                    <a:cubicBezTo>
                      <a:pt x="1" y="317"/>
                      <a:pt x="62" y="383"/>
                      <a:pt x="189" y="383"/>
                    </a:cubicBezTo>
                    <a:cubicBezTo>
                      <a:pt x="255" y="383"/>
                      <a:pt x="383" y="317"/>
                      <a:pt x="383" y="189"/>
                    </a:cubicBezTo>
                    <a:cubicBezTo>
                      <a:pt x="383" y="62"/>
                      <a:pt x="255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8703849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0" y="62"/>
                      <a:pt x="0" y="189"/>
                    </a:cubicBezTo>
                    <a:cubicBezTo>
                      <a:pt x="0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90637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94"/>
                    </a:cubicBezTo>
                    <a:cubicBezTo>
                      <a:pt x="0" y="321"/>
                      <a:pt x="67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8993573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94"/>
                    </a:cubicBezTo>
                    <a:cubicBezTo>
                      <a:pt x="0" y="321"/>
                      <a:pt x="61" y="382"/>
                      <a:pt x="188" y="382"/>
                    </a:cubicBezTo>
                    <a:cubicBezTo>
                      <a:pt x="255" y="382"/>
                      <a:pt x="382" y="321"/>
                      <a:pt x="382" y="194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89190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94"/>
                    </a:cubicBezTo>
                    <a:cubicBezTo>
                      <a:pt x="1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8848548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94"/>
                    </a:cubicBezTo>
                    <a:cubicBezTo>
                      <a:pt x="0" y="321"/>
                      <a:pt x="66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8778312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94"/>
                    </a:cubicBezTo>
                    <a:cubicBezTo>
                      <a:pt x="1" y="321"/>
                      <a:pt x="62" y="382"/>
                      <a:pt x="189" y="382"/>
                    </a:cubicBezTo>
                    <a:cubicBezTo>
                      <a:pt x="255" y="382"/>
                      <a:pt x="383" y="321"/>
                      <a:pt x="383" y="194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8703849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94"/>
                    </a:cubicBezTo>
                    <a:cubicBezTo>
                      <a:pt x="0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8703849" y="400847"/>
                <a:ext cx="223517" cy="223582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3438" extrusionOk="0">
                    <a:moveTo>
                      <a:pt x="1716" y="1"/>
                    </a:moveTo>
                    <a:cubicBezTo>
                      <a:pt x="764" y="1"/>
                      <a:pt x="0" y="765"/>
                      <a:pt x="0" y="1722"/>
                    </a:cubicBezTo>
                    <a:cubicBezTo>
                      <a:pt x="0" y="2674"/>
                      <a:pt x="764" y="3437"/>
                      <a:pt x="1716" y="3437"/>
                    </a:cubicBezTo>
                    <a:cubicBezTo>
                      <a:pt x="2673" y="3437"/>
                      <a:pt x="3437" y="2674"/>
                      <a:pt x="3437" y="1722"/>
                    </a:cubicBezTo>
                    <a:cubicBezTo>
                      <a:pt x="3437" y="765"/>
                      <a:pt x="2673" y="1"/>
                      <a:pt x="17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" name="Google Shape;125;p3"/>
            <p:cNvSpPr/>
            <p:nvPr/>
          </p:nvSpPr>
          <p:spPr>
            <a:xfrm>
              <a:off x="227519" y="2370647"/>
              <a:ext cx="107913" cy="107913"/>
            </a:xfrm>
            <a:custGeom>
              <a:avLst/>
              <a:gdLst/>
              <a:ahLst/>
              <a:cxnLst/>
              <a:rect l="l" t="t" r="r" b="b"/>
              <a:pathLst>
                <a:path w="3437" h="3437" extrusionOk="0">
                  <a:moveTo>
                    <a:pt x="825" y="0"/>
                  </a:moveTo>
                  <a:lnTo>
                    <a:pt x="0" y="825"/>
                  </a:lnTo>
                  <a:lnTo>
                    <a:pt x="891" y="1716"/>
                  </a:lnTo>
                  <a:lnTo>
                    <a:pt x="0" y="2673"/>
                  </a:lnTo>
                  <a:lnTo>
                    <a:pt x="825" y="3437"/>
                  </a:lnTo>
                  <a:lnTo>
                    <a:pt x="1716" y="2546"/>
                  </a:lnTo>
                  <a:lnTo>
                    <a:pt x="2673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73" y="0"/>
                  </a:lnTo>
                  <a:lnTo>
                    <a:pt x="1716" y="89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7505" y="1413272"/>
              <a:ext cx="107945" cy="107913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831" y="0"/>
                  </a:moveTo>
                  <a:lnTo>
                    <a:pt x="1" y="825"/>
                  </a:lnTo>
                  <a:lnTo>
                    <a:pt x="892" y="1716"/>
                  </a:lnTo>
                  <a:lnTo>
                    <a:pt x="1" y="2673"/>
                  </a:lnTo>
                  <a:lnTo>
                    <a:pt x="831" y="3437"/>
                  </a:lnTo>
                  <a:lnTo>
                    <a:pt x="1721" y="2546"/>
                  </a:lnTo>
                  <a:lnTo>
                    <a:pt x="2612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12" y="0"/>
                  </a:lnTo>
                  <a:lnTo>
                    <a:pt x="1721" y="89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892530" y="4855593"/>
              <a:ext cx="107896" cy="107927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3437" y="1"/>
                  </a:moveTo>
                  <a:cubicBezTo>
                    <a:pt x="1528" y="1"/>
                    <a:pt x="0" y="1528"/>
                    <a:pt x="0" y="3437"/>
                  </a:cubicBezTo>
                  <a:cubicBezTo>
                    <a:pt x="1909" y="3437"/>
                    <a:pt x="3437" y="1910"/>
                    <a:pt x="3437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8756562" y="3543286"/>
              <a:ext cx="118095" cy="118061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3437" y="0"/>
                  </a:moveTo>
                  <a:cubicBezTo>
                    <a:pt x="1528" y="0"/>
                    <a:pt x="1" y="1528"/>
                    <a:pt x="1" y="3437"/>
                  </a:cubicBezTo>
                  <a:cubicBezTo>
                    <a:pt x="1910" y="3437"/>
                    <a:pt x="3437" y="1910"/>
                    <a:pt x="3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8585249" y="4170822"/>
              <a:ext cx="259479" cy="259479"/>
            </a:xfrm>
            <a:custGeom>
              <a:avLst/>
              <a:gdLst/>
              <a:ahLst/>
              <a:cxnLst/>
              <a:rect l="l" t="t" r="r" b="b"/>
              <a:pathLst>
                <a:path w="14322" h="14322" extrusionOk="0">
                  <a:moveTo>
                    <a:pt x="1" y="0"/>
                  </a:moveTo>
                  <a:cubicBezTo>
                    <a:pt x="1" y="764"/>
                    <a:pt x="194" y="1528"/>
                    <a:pt x="449" y="2230"/>
                  </a:cubicBezTo>
                  <a:cubicBezTo>
                    <a:pt x="892" y="3248"/>
                    <a:pt x="1594" y="4073"/>
                    <a:pt x="2546" y="4710"/>
                  </a:cubicBezTo>
                  <a:cubicBezTo>
                    <a:pt x="2994" y="5030"/>
                    <a:pt x="3503" y="5219"/>
                    <a:pt x="4012" y="5412"/>
                  </a:cubicBezTo>
                  <a:cubicBezTo>
                    <a:pt x="4522" y="5601"/>
                    <a:pt x="5092" y="5667"/>
                    <a:pt x="5667" y="5667"/>
                  </a:cubicBezTo>
                  <a:cubicBezTo>
                    <a:pt x="6110" y="5667"/>
                    <a:pt x="6492" y="5728"/>
                    <a:pt x="6874" y="5921"/>
                  </a:cubicBezTo>
                  <a:cubicBezTo>
                    <a:pt x="7383" y="6110"/>
                    <a:pt x="7831" y="6491"/>
                    <a:pt x="8213" y="7001"/>
                  </a:cubicBezTo>
                  <a:lnTo>
                    <a:pt x="8594" y="7764"/>
                  </a:lnTo>
                  <a:cubicBezTo>
                    <a:pt x="8656" y="8085"/>
                    <a:pt x="8722" y="8401"/>
                    <a:pt x="8722" y="8655"/>
                  </a:cubicBezTo>
                  <a:cubicBezTo>
                    <a:pt x="8722" y="9485"/>
                    <a:pt x="8849" y="10183"/>
                    <a:pt x="9165" y="10885"/>
                  </a:cubicBezTo>
                  <a:cubicBezTo>
                    <a:pt x="9546" y="11903"/>
                    <a:pt x="10310" y="12794"/>
                    <a:pt x="11201" y="13364"/>
                  </a:cubicBezTo>
                  <a:cubicBezTo>
                    <a:pt x="11649" y="13685"/>
                    <a:pt x="12158" y="13940"/>
                    <a:pt x="12667" y="14067"/>
                  </a:cubicBezTo>
                  <a:cubicBezTo>
                    <a:pt x="13176" y="14255"/>
                    <a:pt x="13747" y="14322"/>
                    <a:pt x="14322" y="14322"/>
                  </a:cubicBezTo>
                  <a:lnTo>
                    <a:pt x="14322" y="11710"/>
                  </a:lnTo>
                  <a:cubicBezTo>
                    <a:pt x="13940" y="11710"/>
                    <a:pt x="13558" y="11649"/>
                    <a:pt x="13176" y="11455"/>
                  </a:cubicBezTo>
                  <a:cubicBezTo>
                    <a:pt x="12667" y="11267"/>
                    <a:pt x="12158" y="10885"/>
                    <a:pt x="11837" y="10376"/>
                  </a:cubicBezTo>
                  <a:lnTo>
                    <a:pt x="11456" y="9612"/>
                  </a:lnTo>
                  <a:cubicBezTo>
                    <a:pt x="11395" y="9292"/>
                    <a:pt x="11328" y="8976"/>
                    <a:pt x="11328" y="8655"/>
                  </a:cubicBezTo>
                  <a:cubicBezTo>
                    <a:pt x="11328" y="7892"/>
                    <a:pt x="11201" y="7194"/>
                    <a:pt x="10885" y="6491"/>
                  </a:cubicBezTo>
                  <a:cubicBezTo>
                    <a:pt x="10437" y="5473"/>
                    <a:pt x="9740" y="4582"/>
                    <a:pt x="8849" y="4012"/>
                  </a:cubicBezTo>
                  <a:cubicBezTo>
                    <a:pt x="8401" y="3691"/>
                    <a:pt x="7892" y="3437"/>
                    <a:pt x="7383" y="3310"/>
                  </a:cubicBezTo>
                  <a:cubicBezTo>
                    <a:pt x="6813" y="3121"/>
                    <a:pt x="6237" y="3055"/>
                    <a:pt x="5667" y="3055"/>
                  </a:cubicBezTo>
                  <a:cubicBezTo>
                    <a:pt x="5285" y="3055"/>
                    <a:pt x="4837" y="2928"/>
                    <a:pt x="4522" y="2800"/>
                  </a:cubicBezTo>
                  <a:cubicBezTo>
                    <a:pt x="3946" y="2546"/>
                    <a:pt x="3503" y="2164"/>
                    <a:pt x="3183" y="1721"/>
                  </a:cubicBezTo>
                  <a:cubicBezTo>
                    <a:pt x="2994" y="1467"/>
                    <a:pt x="2867" y="1212"/>
                    <a:pt x="2801" y="891"/>
                  </a:cubicBezTo>
                  <a:cubicBezTo>
                    <a:pt x="2740" y="637"/>
                    <a:pt x="2673" y="321"/>
                    <a:pt x="2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-11444" y="456088"/>
              <a:ext cx="307336" cy="307336"/>
            </a:xfrm>
            <a:custGeom>
              <a:avLst/>
              <a:gdLst/>
              <a:ahLst/>
              <a:cxnLst/>
              <a:rect l="l" t="t" r="r" b="b"/>
              <a:pathLst>
                <a:path w="5667" h="5667" extrusionOk="0">
                  <a:moveTo>
                    <a:pt x="2994" y="1"/>
                  </a:moveTo>
                  <a:cubicBezTo>
                    <a:pt x="2994" y="449"/>
                    <a:pt x="2927" y="830"/>
                    <a:pt x="2800" y="1212"/>
                  </a:cubicBezTo>
                  <a:cubicBezTo>
                    <a:pt x="2546" y="1721"/>
                    <a:pt x="2164" y="2164"/>
                    <a:pt x="1655" y="2546"/>
                  </a:cubicBezTo>
                  <a:cubicBezTo>
                    <a:pt x="1466" y="2673"/>
                    <a:pt x="1212" y="2801"/>
                    <a:pt x="891" y="2928"/>
                  </a:cubicBezTo>
                  <a:cubicBezTo>
                    <a:pt x="636" y="2994"/>
                    <a:pt x="321" y="3055"/>
                    <a:pt x="0" y="3055"/>
                  </a:cubicBezTo>
                  <a:lnTo>
                    <a:pt x="0" y="5667"/>
                  </a:lnTo>
                  <a:cubicBezTo>
                    <a:pt x="764" y="5667"/>
                    <a:pt x="1527" y="5540"/>
                    <a:pt x="2230" y="5219"/>
                  </a:cubicBezTo>
                  <a:cubicBezTo>
                    <a:pt x="3182" y="4776"/>
                    <a:pt x="4073" y="4073"/>
                    <a:pt x="4709" y="3183"/>
                  </a:cubicBezTo>
                  <a:cubicBezTo>
                    <a:pt x="4964" y="2740"/>
                    <a:pt x="5219" y="2230"/>
                    <a:pt x="5412" y="1721"/>
                  </a:cubicBezTo>
                  <a:cubicBezTo>
                    <a:pt x="5539" y="1146"/>
                    <a:pt x="5667" y="576"/>
                    <a:pt x="5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570967" y="-6008"/>
              <a:ext cx="693634" cy="345190"/>
            </a:xfrm>
            <a:custGeom>
              <a:avLst/>
              <a:gdLst/>
              <a:ahLst/>
              <a:cxnLst/>
              <a:rect l="l" t="t" r="r" b="b"/>
              <a:pathLst>
                <a:path w="12790" h="6365" extrusionOk="0">
                  <a:moveTo>
                    <a:pt x="1" y="1"/>
                  </a:moveTo>
                  <a:cubicBezTo>
                    <a:pt x="1" y="892"/>
                    <a:pt x="189" y="1716"/>
                    <a:pt x="510" y="2480"/>
                  </a:cubicBezTo>
                  <a:cubicBezTo>
                    <a:pt x="953" y="3626"/>
                    <a:pt x="1783" y="4583"/>
                    <a:pt x="2801" y="5280"/>
                  </a:cubicBezTo>
                  <a:cubicBezTo>
                    <a:pt x="3819" y="5983"/>
                    <a:pt x="5092" y="6365"/>
                    <a:pt x="6365" y="6365"/>
                  </a:cubicBezTo>
                  <a:cubicBezTo>
                    <a:pt x="7256" y="6365"/>
                    <a:pt x="8081" y="6171"/>
                    <a:pt x="8844" y="5855"/>
                  </a:cubicBezTo>
                  <a:cubicBezTo>
                    <a:pt x="9990" y="5407"/>
                    <a:pt x="11008" y="4583"/>
                    <a:pt x="11710" y="3564"/>
                  </a:cubicBezTo>
                  <a:cubicBezTo>
                    <a:pt x="12347" y="2546"/>
                    <a:pt x="12790" y="1273"/>
                    <a:pt x="12790" y="1"/>
                  </a:cubicBezTo>
                  <a:lnTo>
                    <a:pt x="10499" y="1"/>
                  </a:lnTo>
                  <a:cubicBezTo>
                    <a:pt x="10499" y="571"/>
                    <a:pt x="10372" y="1080"/>
                    <a:pt x="10183" y="1589"/>
                  </a:cubicBezTo>
                  <a:cubicBezTo>
                    <a:pt x="9862" y="2292"/>
                    <a:pt x="9353" y="2928"/>
                    <a:pt x="8656" y="3371"/>
                  </a:cubicBezTo>
                  <a:cubicBezTo>
                    <a:pt x="8019" y="3819"/>
                    <a:pt x="7256" y="4074"/>
                    <a:pt x="6365" y="4074"/>
                  </a:cubicBezTo>
                  <a:cubicBezTo>
                    <a:pt x="5789" y="4074"/>
                    <a:pt x="5280" y="3946"/>
                    <a:pt x="4771" y="3753"/>
                  </a:cubicBezTo>
                  <a:cubicBezTo>
                    <a:pt x="4074" y="3437"/>
                    <a:pt x="3437" y="2928"/>
                    <a:pt x="2989" y="2292"/>
                  </a:cubicBezTo>
                  <a:cubicBezTo>
                    <a:pt x="2546" y="1589"/>
                    <a:pt x="2292" y="825"/>
                    <a:pt x="2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" name="Google Shape;132;p3"/>
            <p:cNvGrpSpPr/>
            <p:nvPr/>
          </p:nvGrpSpPr>
          <p:grpSpPr>
            <a:xfrm rot="-5400000">
              <a:off x="9170533" y="1526206"/>
              <a:ext cx="1084270" cy="2095564"/>
              <a:chOff x="4128125" y="488675"/>
              <a:chExt cx="1462857" cy="2827259"/>
            </a:xfrm>
          </p:grpSpPr>
          <p:sp>
            <p:nvSpPr>
              <p:cNvPr id="133" name="Google Shape;133;p3"/>
              <p:cNvSpPr/>
              <p:nvPr/>
            </p:nvSpPr>
            <p:spPr>
              <a:xfrm>
                <a:off x="4128125" y="488675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4239189" y="599739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4343947" y="704400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4449094" y="809644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4553756" y="914306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8" name="Google Shape;138;p3"/>
            <p:cNvSpPr/>
            <p:nvPr/>
          </p:nvSpPr>
          <p:spPr>
            <a:xfrm>
              <a:off x="265344" y="4467636"/>
              <a:ext cx="118109" cy="118135"/>
            </a:xfrm>
            <a:custGeom>
              <a:avLst/>
              <a:gdLst/>
              <a:ahLst/>
              <a:cxnLst/>
              <a:rect l="l" t="t" r="r" b="b"/>
              <a:pathLst>
                <a:path w="22845" h="22850" extrusionOk="0">
                  <a:moveTo>
                    <a:pt x="11389" y="5092"/>
                  </a:moveTo>
                  <a:cubicBezTo>
                    <a:pt x="14892" y="5092"/>
                    <a:pt x="17753" y="7892"/>
                    <a:pt x="17753" y="11395"/>
                  </a:cubicBezTo>
                  <a:cubicBezTo>
                    <a:pt x="17753" y="14892"/>
                    <a:pt x="14892" y="17692"/>
                    <a:pt x="11389" y="17692"/>
                  </a:cubicBezTo>
                  <a:cubicBezTo>
                    <a:pt x="7892" y="17692"/>
                    <a:pt x="5092" y="14892"/>
                    <a:pt x="5092" y="11395"/>
                  </a:cubicBezTo>
                  <a:cubicBezTo>
                    <a:pt x="5092" y="7892"/>
                    <a:pt x="7892" y="5092"/>
                    <a:pt x="11389" y="5092"/>
                  </a:cubicBezTo>
                  <a:close/>
                  <a:moveTo>
                    <a:pt x="11389" y="1"/>
                  </a:moveTo>
                  <a:cubicBezTo>
                    <a:pt x="5092" y="1"/>
                    <a:pt x="1" y="5092"/>
                    <a:pt x="1" y="11395"/>
                  </a:cubicBezTo>
                  <a:cubicBezTo>
                    <a:pt x="1" y="17692"/>
                    <a:pt x="5092" y="22850"/>
                    <a:pt x="11389" y="22850"/>
                  </a:cubicBezTo>
                  <a:cubicBezTo>
                    <a:pt x="17692" y="22850"/>
                    <a:pt x="22845" y="17692"/>
                    <a:pt x="22845" y="11395"/>
                  </a:cubicBezTo>
                  <a:cubicBezTo>
                    <a:pt x="22845" y="5092"/>
                    <a:pt x="17692" y="1"/>
                    <a:pt x="11389" y="1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77040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34" name="Google Shape;234;p6"/>
          <p:cNvGrpSpPr/>
          <p:nvPr/>
        </p:nvGrpSpPr>
        <p:grpSpPr>
          <a:xfrm>
            <a:off x="227514" y="-11464"/>
            <a:ext cx="8916478" cy="4942918"/>
            <a:chOff x="227514" y="-11464"/>
            <a:chExt cx="8916478" cy="4942918"/>
          </a:xfrm>
        </p:grpSpPr>
        <p:sp>
          <p:nvSpPr>
            <p:cNvPr id="235" name="Google Shape;235;p6"/>
            <p:cNvSpPr/>
            <p:nvPr/>
          </p:nvSpPr>
          <p:spPr>
            <a:xfrm rot="10800000" flipH="1">
              <a:off x="8084417" y="-11464"/>
              <a:ext cx="1059575" cy="1059575"/>
            </a:xfrm>
            <a:custGeom>
              <a:avLst/>
              <a:gdLst/>
              <a:ahLst/>
              <a:cxnLst/>
              <a:rect l="l" t="t" r="r" b="b"/>
              <a:pathLst>
                <a:path w="16293" h="16293" extrusionOk="0">
                  <a:moveTo>
                    <a:pt x="16292" y="1"/>
                  </a:moveTo>
                  <a:lnTo>
                    <a:pt x="1" y="16292"/>
                  </a:lnTo>
                  <a:lnTo>
                    <a:pt x="16292" y="16292"/>
                  </a:lnTo>
                  <a:lnTo>
                    <a:pt x="162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 rot="10800000">
              <a:off x="289530" y="867582"/>
              <a:ext cx="107945" cy="107913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831" y="0"/>
                  </a:moveTo>
                  <a:lnTo>
                    <a:pt x="1" y="825"/>
                  </a:lnTo>
                  <a:lnTo>
                    <a:pt x="892" y="1716"/>
                  </a:lnTo>
                  <a:lnTo>
                    <a:pt x="1" y="2673"/>
                  </a:lnTo>
                  <a:lnTo>
                    <a:pt x="831" y="3437"/>
                  </a:lnTo>
                  <a:lnTo>
                    <a:pt x="1722" y="2546"/>
                  </a:lnTo>
                  <a:lnTo>
                    <a:pt x="2674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74" y="0"/>
                  </a:lnTo>
                  <a:lnTo>
                    <a:pt x="1722" y="89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 rot="10800000">
              <a:off x="8735325" y="985169"/>
              <a:ext cx="107913" cy="107913"/>
            </a:xfrm>
            <a:custGeom>
              <a:avLst/>
              <a:gdLst/>
              <a:ahLst/>
              <a:cxnLst/>
              <a:rect l="l" t="t" r="r" b="b"/>
              <a:pathLst>
                <a:path w="3437" h="3437" extrusionOk="0">
                  <a:moveTo>
                    <a:pt x="825" y="0"/>
                  </a:moveTo>
                  <a:lnTo>
                    <a:pt x="0" y="825"/>
                  </a:lnTo>
                  <a:lnTo>
                    <a:pt x="891" y="1716"/>
                  </a:lnTo>
                  <a:lnTo>
                    <a:pt x="0" y="2673"/>
                  </a:lnTo>
                  <a:lnTo>
                    <a:pt x="825" y="3437"/>
                  </a:lnTo>
                  <a:lnTo>
                    <a:pt x="1716" y="2546"/>
                  </a:lnTo>
                  <a:lnTo>
                    <a:pt x="2673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73" y="0"/>
                  </a:lnTo>
                  <a:lnTo>
                    <a:pt x="1716" y="89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 rot="10800000">
              <a:off x="8722608" y="3644282"/>
              <a:ext cx="107945" cy="107913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831" y="0"/>
                  </a:moveTo>
                  <a:lnTo>
                    <a:pt x="1" y="825"/>
                  </a:lnTo>
                  <a:lnTo>
                    <a:pt x="892" y="1716"/>
                  </a:lnTo>
                  <a:lnTo>
                    <a:pt x="1" y="2673"/>
                  </a:lnTo>
                  <a:lnTo>
                    <a:pt x="831" y="3437"/>
                  </a:lnTo>
                  <a:lnTo>
                    <a:pt x="1721" y="2546"/>
                  </a:lnTo>
                  <a:lnTo>
                    <a:pt x="2612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12" y="0"/>
                  </a:lnTo>
                  <a:lnTo>
                    <a:pt x="1721" y="89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 rot="10800000">
              <a:off x="250302" y="4745002"/>
              <a:ext cx="186397" cy="186451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3437" y="1"/>
                  </a:moveTo>
                  <a:cubicBezTo>
                    <a:pt x="1528" y="1"/>
                    <a:pt x="0" y="1528"/>
                    <a:pt x="0" y="3437"/>
                  </a:cubicBezTo>
                  <a:cubicBezTo>
                    <a:pt x="1909" y="3437"/>
                    <a:pt x="3437" y="1910"/>
                    <a:pt x="3437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 rot="10800000">
              <a:off x="8683356" y="4047048"/>
              <a:ext cx="186451" cy="186397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3437" y="0"/>
                  </a:moveTo>
                  <a:cubicBezTo>
                    <a:pt x="1528" y="0"/>
                    <a:pt x="1" y="1528"/>
                    <a:pt x="1" y="3437"/>
                  </a:cubicBezTo>
                  <a:cubicBezTo>
                    <a:pt x="1910" y="3437"/>
                    <a:pt x="3437" y="1910"/>
                    <a:pt x="3437" y="0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227514" y="2370792"/>
              <a:ext cx="107913" cy="107913"/>
            </a:xfrm>
            <a:custGeom>
              <a:avLst/>
              <a:gdLst/>
              <a:ahLst/>
              <a:cxnLst/>
              <a:rect l="l" t="t" r="r" b="b"/>
              <a:pathLst>
                <a:path w="3437" h="3437" extrusionOk="0">
                  <a:moveTo>
                    <a:pt x="825" y="0"/>
                  </a:moveTo>
                  <a:lnTo>
                    <a:pt x="0" y="825"/>
                  </a:lnTo>
                  <a:lnTo>
                    <a:pt x="891" y="1716"/>
                  </a:lnTo>
                  <a:lnTo>
                    <a:pt x="0" y="2673"/>
                  </a:lnTo>
                  <a:lnTo>
                    <a:pt x="825" y="3437"/>
                  </a:lnTo>
                  <a:lnTo>
                    <a:pt x="1716" y="2546"/>
                  </a:lnTo>
                  <a:lnTo>
                    <a:pt x="2673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73" y="0"/>
                  </a:lnTo>
                  <a:lnTo>
                    <a:pt x="1716" y="89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"/>
          <p:cNvSpPr txBox="1">
            <a:spLocks noGrp="1"/>
          </p:cNvSpPr>
          <p:nvPr>
            <p:ph type="body" idx="1"/>
          </p:nvPr>
        </p:nvSpPr>
        <p:spPr>
          <a:xfrm>
            <a:off x="720000" y="1427825"/>
            <a:ext cx="3852000" cy="29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4" name="Google Shape;244;p7"/>
          <p:cNvSpPr/>
          <p:nvPr/>
        </p:nvSpPr>
        <p:spPr>
          <a:xfrm>
            <a:off x="8576394" y="3786762"/>
            <a:ext cx="166428" cy="166477"/>
          </a:xfrm>
          <a:custGeom>
            <a:avLst/>
            <a:gdLst/>
            <a:ahLst/>
            <a:cxnLst/>
            <a:rect l="l" t="t" r="r" b="b"/>
            <a:pathLst>
              <a:path w="3437" h="3438" extrusionOk="0">
                <a:moveTo>
                  <a:pt x="3437" y="1"/>
                </a:moveTo>
                <a:cubicBezTo>
                  <a:pt x="1528" y="1"/>
                  <a:pt x="0" y="1528"/>
                  <a:pt x="0" y="3437"/>
                </a:cubicBezTo>
                <a:cubicBezTo>
                  <a:pt x="1909" y="3437"/>
                  <a:pt x="3437" y="1910"/>
                  <a:pt x="3437" y="1"/>
                </a:cubicBezTo>
                <a:close/>
              </a:path>
            </a:pathLst>
          </a:custGeom>
          <a:solidFill>
            <a:srgbClr val="FFB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7"/>
          <p:cNvSpPr/>
          <p:nvPr/>
        </p:nvSpPr>
        <p:spPr>
          <a:xfrm>
            <a:off x="272246" y="4827844"/>
            <a:ext cx="673306" cy="335634"/>
          </a:xfrm>
          <a:custGeom>
            <a:avLst/>
            <a:gdLst/>
            <a:ahLst/>
            <a:cxnLst/>
            <a:rect l="l" t="t" r="r" b="b"/>
            <a:pathLst>
              <a:path w="20941" h="10438" extrusionOk="0">
                <a:moveTo>
                  <a:pt x="10437" y="0"/>
                </a:moveTo>
                <a:cubicBezTo>
                  <a:pt x="8976" y="0"/>
                  <a:pt x="7637" y="316"/>
                  <a:pt x="6364" y="825"/>
                </a:cubicBezTo>
                <a:cubicBezTo>
                  <a:pt x="4521" y="1589"/>
                  <a:pt x="2867" y="2928"/>
                  <a:pt x="1782" y="4582"/>
                </a:cubicBezTo>
                <a:cubicBezTo>
                  <a:pt x="637" y="6298"/>
                  <a:pt x="0" y="8273"/>
                  <a:pt x="0" y="10437"/>
                </a:cubicBezTo>
                <a:lnTo>
                  <a:pt x="2291" y="10437"/>
                </a:lnTo>
                <a:cubicBezTo>
                  <a:pt x="2291" y="9353"/>
                  <a:pt x="2485" y="8273"/>
                  <a:pt x="2928" y="7255"/>
                </a:cubicBezTo>
                <a:cubicBezTo>
                  <a:pt x="3503" y="5789"/>
                  <a:pt x="4582" y="4582"/>
                  <a:pt x="5855" y="3691"/>
                </a:cubicBezTo>
                <a:cubicBezTo>
                  <a:pt x="7194" y="2801"/>
                  <a:pt x="8722" y="2291"/>
                  <a:pt x="10437" y="2291"/>
                </a:cubicBezTo>
                <a:cubicBezTo>
                  <a:pt x="11583" y="2291"/>
                  <a:pt x="12667" y="2546"/>
                  <a:pt x="13619" y="2928"/>
                </a:cubicBezTo>
                <a:cubicBezTo>
                  <a:pt x="15085" y="3564"/>
                  <a:pt x="16358" y="4582"/>
                  <a:pt x="17249" y="5916"/>
                </a:cubicBezTo>
                <a:cubicBezTo>
                  <a:pt x="18074" y="7189"/>
                  <a:pt x="18583" y="8783"/>
                  <a:pt x="18649" y="10437"/>
                </a:cubicBezTo>
                <a:lnTo>
                  <a:pt x="20940" y="10437"/>
                </a:lnTo>
                <a:cubicBezTo>
                  <a:pt x="20940" y="9037"/>
                  <a:pt x="20620" y="7637"/>
                  <a:pt x="20110" y="6364"/>
                </a:cubicBezTo>
                <a:cubicBezTo>
                  <a:pt x="19286" y="4516"/>
                  <a:pt x="17947" y="2928"/>
                  <a:pt x="16292" y="1782"/>
                </a:cubicBezTo>
                <a:cubicBezTo>
                  <a:pt x="14637" y="637"/>
                  <a:pt x="12601" y="0"/>
                  <a:pt x="10437" y="0"/>
                </a:cubicBezTo>
                <a:close/>
              </a:path>
            </a:pathLst>
          </a:custGeom>
          <a:solidFill>
            <a:srgbClr val="FFB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7"/>
          <p:cNvSpPr/>
          <p:nvPr/>
        </p:nvSpPr>
        <p:spPr>
          <a:xfrm>
            <a:off x="398537" y="4551409"/>
            <a:ext cx="438564" cy="98777"/>
          </a:xfrm>
          <a:custGeom>
            <a:avLst/>
            <a:gdLst/>
            <a:ahLst/>
            <a:cxnLst/>
            <a:rect l="l" t="t" r="r" b="b"/>
            <a:pathLst>
              <a:path w="14129" h="3182" extrusionOk="0">
                <a:moveTo>
                  <a:pt x="7067" y="0"/>
                </a:moveTo>
                <a:cubicBezTo>
                  <a:pt x="6619" y="0"/>
                  <a:pt x="6110" y="61"/>
                  <a:pt x="5667" y="255"/>
                </a:cubicBezTo>
                <a:cubicBezTo>
                  <a:pt x="5219" y="443"/>
                  <a:pt x="4776" y="698"/>
                  <a:pt x="4394" y="1079"/>
                </a:cubicBezTo>
                <a:cubicBezTo>
                  <a:pt x="4139" y="1334"/>
                  <a:pt x="3885" y="1527"/>
                  <a:pt x="3630" y="1588"/>
                </a:cubicBezTo>
                <a:cubicBezTo>
                  <a:pt x="3309" y="1716"/>
                  <a:pt x="2994" y="1782"/>
                  <a:pt x="2673" y="1782"/>
                </a:cubicBezTo>
                <a:cubicBezTo>
                  <a:pt x="2357" y="1782"/>
                  <a:pt x="2037" y="1716"/>
                  <a:pt x="1782" y="1588"/>
                </a:cubicBezTo>
                <a:cubicBezTo>
                  <a:pt x="1466" y="1527"/>
                  <a:pt x="1212" y="1334"/>
                  <a:pt x="957" y="1079"/>
                </a:cubicBezTo>
                <a:lnTo>
                  <a:pt x="0" y="2036"/>
                </a:lnTo>
                <a:cubicBezTo>
                  <a:pt x="382" y="2418"/>
                  <a:pt x="830" y="2673"/>
                  <a:pt x="1273" y="2861"/>
                </a:cubicBezTo>
                <a:cubicBezTo>
                  <a:pt x="1721" y="3055"/>
                  <a:pt x="2230" y="3182"/>
                  <a:pt x="2673" y="3182"/>
                </a:cubicBezTo>
                <a:cubicBezTo>
                  <a:pt x="3182" y="3182"/>
                  <a:pt x="3630" y="3055"/>
                  <a:pt x="4139" y="2861"/>
                </a:cubicBezTo>
                <a:cubicBezTo>
                  <a:pt x="4582" y="2673"/>
                  <a:pt x="4964" y="2418"/>
                  <a:pt x="5346" y="2036"/>
                </a:cubicBezTo>
                <a:cubicBezTo>
                  <a:pt x="5600" y="1782"/>
                  <a:pt x="5855" y="1655"/>
                  <a:pt x="6176" y="1527"/>
                </a:cubicBezTo>
                <a:cubicBezTo>
                  <a:pt x="6430" y="1400"/>
                  <a:pt x="6746" y="1334"/>
                  <a:pt x="7067" y="1334"/>
                </a:cubicBezTo>
                <a:cubicBezTo>
                  <a:pt x="7382" y="1334"/>
                  <a:pt x="7703" y="1400"/>
                  <a:pt x="8019" y="1527"/>
                </a:cubicBezTo>
                <a:cubicBezTo>
                  <a:pt x="8273" y="1655"/>
                  <a:pt x="8528" y="1782"/>
                  <a:pt x="8782" y="2036"/>
                </a:cubicBezTo>
                <a:cubicBezTo>
                  <a:pt x="9164" y="2418"/>
                  <a:pt x="9612" y="2673"/>
                  <a:pt x="10055" y="2861"/>
                </a:cubicBezTo>
                <a:cubicBezTo>
                  <a:pt x="10503" y="3055"/>
                  <a:pt x="11012" y="3182"/>
                  <a:pt x="11455" y="3182"/>
                </a:cubicBezTo>
                <a:cubicBezTo>
                  <a:pt x="11964" y="3182"/>
                  <a:pt x="12412" y="3055"/>
                  <a:pt x="12921" y="2861"/>
                </a:cubicBezTo>
                <a:cubicBezTo>
                  <a:pt x="13364" y="2673"/>
                  <a:pt x="13746" y="2418"/>
                  <a:pt x="14128" y="2036"/>
                </a:cubicBezTo>
                <a:lnTo>
                  <a:pt x="13176" y="1079"/>
                </a:lnTo>
                <a:cubicBezTo>
                  <a:pt x="12921" y="1334"/>
                  <a:pt x="12667" y="1527"/>
                  <a:pt x="12412" y="1588"/>
                </a:cubicBezTo>
                <a:cubicBezTo>
                  <a:pt x="12092" y="1716"/>
                  <a:pt x="11776" y="1782"/>
                  <a:pt x="11455" y="1782"/>
                </a:cubicBezTo>
                <a:cubicBezTo>
                  <a:pt x="11140" y="1782"/>
                  <a:pt x="10819" y="1716"/>
                  <a:pt x="10564" y="1588"/>
                </a:cubicBezTo>
                <a:cubicBezTo>
                  <a:pt x="10249" y="1527"/>
                  <a:pt x="9994" y="1334"/>
                  <a:pt x="9739" y="1079"/>
                </a:cubicBezTo>
                <a:cubicBezTo>
                  <a:pt x="9358" y="698"/>
                  <a:pt x="8976" y="443"/>
                  <a:pt x="8528" y="255"/>
                </a:cubicBezTo>
                <a:cubicBezTo>
                  <a:pt x="8019" y="61"/>
                  <a:pt x="7576" y="0"/>
                  <a:pt x="7067" y="0"/>
                </a:cubicBezTo>
                <a:close/>
              </a:path>
            </a:pathLst>
          </a:custGeom>
          <a:solidFill>
            <a:srgbClr val="378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7"/>
          <p:cNvSpPr/>
          <p:nvPr/>
        </p:nvSpPr>
        <p:spPr>
          <a:xfrm rot="10800000">
            <a:off x="-31326" y="-30104"/>
            <a:ext cx="1059575" cy="1059575"/>
          </a:xfrm>
          <a:custGeom>
            <a:avLst/>
            <a:gdLst/>
            <a:ahLst/>
            <a:cxnLst/>
            <a:rect l="l" t="t" r="r" b="b"/>
            <a:pathLst>
              <a:path w="16293" h="16293" extrusionOk="0">
                <a:moveTo>
                  <a:pt x="16292" y="1"/>
                </a:moveTo>
                <a:lnTo>
                  <a:pt x="1" y="16292"/>
                </a:lnTo>
                <a:lnTo>
                  <a:pt x="16292" y="16292"/>
                </a:lnTo>
                <a:lnTo>
                  <a:pt x="16292" y="1"/>
                </a:lnTo>
                <a:close/>
              </a:path>
            </a:pathLst>
          </a:custGeom>
          <a:solidFill>
            <a:srgbClr val="378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7"/>
          <p:cNvSpPr/>
          <p:nvPr/>
        </p:nvSpPr>
        <p:spPr>
          <a:xfrm>
            <a:off x="8424000" y="4203296"/>
            <a:ext cx="438564" cy="98777"/>
          </a:xfrm>
          <a:custGeom>
            <a:avLst/>
            <a:gdLst/>
            <a:ahLst/>
            <a:cxnLst/>
            <a:rect l="l" t="t" r="r" b="b"/>
            <a:pathLst>
              <a:path w="14129" h="3182" extrusionOk="0">
                <a:moveTo>
                  <a:pt x="7067" y="0"/>
                </a:moveTo>
                <a:cubicBezTo>
                  <a:pt x="6619" y="0"/>
                  <a:pt x="6110" y="61"/>
                  <a:pt x="5667" y="255"/>
                </a:cubicBezTo>
                <a:cubicBezTo>
                  <a:pt x="5219" y="443"/>
                  <a:pt x="4776" y="698"/>
                  <a:pt x="4394" y="1079"/>
                </a:cubicBezTo>
                <a:cubicBezTo>
                  <a:pt x="4139" y="1334"/>
                  <a:pt x="3885" y="1527"/>
                  <a:pt x="3630" y="1588"/>
                </a:cubicBezTo>
                <a:cubicBezTo>
                  <a:pt x="3309" y="1716"/>
                  <a:pt x="2994" y="1782"/>
                  <a:pt x="2673" y="1782"/>
                </a:cubicBezTo>
                <a:cubicBezTo>
                  <a:pt x="2357" y="1782"/>
                  <a:pt x="2037" y="1716"/>
                  <a:pt x="1782" y="1588"/>
                </a:cubicBezTo>
                <a:cubicBezTo>
                  <a:pt x="1466" y="1527"/>
                  <a:pt x="1212" y="1334"/>
                  <a:pt x="957" y="1079"/>
                </a:cubicBezTo>
                <a:lnTo>
                  <a:pt x="0" y="2036"/>
                </a:lnTo>
                <a:cubicBezTo>
                  <a:pt x="382" y="2418"/>
                  <a:pt x="830" y="2673"/>
                  <a:pt x="1273" y="2861"/>
                </a:cubicBezTo>
                <a:cubicBezTo>
                  <a:pt x="1721" y="3055"/>
                  <a:pt x="2230" y="3182"/>
                  <a:pt x="2673" y="3182"/>
                </a:cubicBezTo>
                <a:cubicBezTo>
                  <a:pt x="3182" y="3182"/>
                  <a:pt x="3630" y="3055"/>
                  <a:pt x="4139" y="2861"/>
                </a:cubicBezTo>
                <a:cubicBezTo>
                  <a:pt x="4582" y="2673"/>
                  <a:pt x="4964" y="2418"/>
                  <a:pt x="5346" y="2036"/>
                </a:cubicBezTo>
                <a:cubicBezTo>
                  <a:pt x="5600" y="1782"/>
                  <a:pt x="5855" y="1655"/>
                  <a:pt x="6176" y="1527"/>
                </a:cubicBezTo>
                <a:cubicBezTo>
                  <a:pt x="6430" y="1400"/>
                  <a:pt x="6746" y="1334"/>
                  <a:pt x="7067" y="1334"/>
                </a:cubicBezTo>
                <a:cubicBezTo>
                  <a:pt x="7382" y="1334"/>
                  <a:pt x="7703" y="1400"/>
                  <a:pt x="8019" y="1527"/>
                </a:cubicBezTo>
                <a:cubicBezTo>
                  <a:pt x="8273" y="1655"/>
                  <a:pt x="8528" y="1782"/>
                  <a:pt x="8782" y="2036"/>
                </a:cubicBezTo>
                <a:cubicBezTo>
                  <a:pt x="9164" y="2418"/>
                  <a:pt x="9612" y="2673"/>
                  <a:pt x="10055" y="2861"/>
                </a:cubicBezTo>
                <a:cubicBezTo>
                  <a:pt x="10503" y="3055"/>
                  <a:pt x="11012" y="3182"/>
                  <a:pt x="11455" y="3182"/>
                </a:cubicBezTo>
                <a:cubicBezTo>
                  <a:pt x="11964" y="3182"/>
                  <a:pt x="12412" y="3055"/>
                  <a:pt x="12921" y="2861"/>
                </a:cubicBezTo>
                <a:cubicBezTo>
                  <a:pt x="13364" y="2673"/>
                  <a:pt x="13746" y="2418"/>
                  <a:pt x="14128" y="2036"/>
                </a:cubicBezTo>
                <a:lnTo>
                  <a:pt x="13176" y="1079"/>
                </a:lnTo>
                <a:cubicBezTo>
                  <a:pt x="12921" y="1334"/>
                  <a:pt x="12667" y="1527"/>
                  <a:pt x="12412" y="1588"/>
                </a:cubicBezTo>
                <a:cubicBezTo>
                  <a:pt x="12092" y="1716"/>
                  <a:pt x="11776" y="1782"/>
                  <a:pt x="11455" y="1782"/>
                </a:cubicBezTo>
                <a:cubicBezTo>
                  <a:pt x="11140" y="1782"/>
                  <a:pt x="10819" y="1716"/>
                  <a:pt x="10564" y="1588"/>
                </a:cubicBezTo>
                <a:cubicBezTo>
                  <a:pt x="10249" y="1527"/>
                  <a:pt x="9994" y="1334"/>
                  <a:pt x="9739" y="1079"/>
                </a:cubicBezTo>
                <a:cubicBezTo>
                  <a:pt x="9358" y="698"/>
                  <a:pt x="8976" y="443"/>
                  <a:pt x="8528" y="255"/>
                </a:cubicBezTo>
                <a:cubicBezTo>
                  <a:pt x="8019" y="61"/>
                  <a:pt x="7576" y="0"/>
                  <a:pt x="7067" y="0"/>
                </a:cubicBezTo>
                <a:close/>
              </a:path>
            </a:pathLst>
          </a:custGeom>
          <a:solidFill>
            <a:srgbClr val="FF80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7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77040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5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"/>
          <p:cNvSpPr txBox="1">
            <a:spLocks noGrp="1"/>
          </p:cNvSpPr>
          <p:nvPr>
            <p:ph type="title" hasCustomPrompt="1"/>
          </p:nvPr>
        </p:nvSpPr>
        <p:spPr>
          <a:xfrm>
            <a:off x="1019423" y="3364275"/>
            <a:ext cx="626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0" name="Google Shape;350;p13"/>
          <p:cNvSpPr txBox="1">
            <a:spLocks noGrp="1"/>
          </p:cNvSpPr>
          <p:nvPr>
            <p:ph type="title" idx="2" hasCustomPrompt="1"/>
          </p:nvPr>
        </p:nvSpPr>
        <p:spPr>
          <a:xfrm>
            <a:off x="4916223" y="3364275"/>
            <a:ext cx="626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1" name="Google Shape;351;p13"/>
          <p:cNvSpPr txBox="1">
            <a:spLocks noGrp="1"/>
          </p:cNvSpPr>
          <p:nvPr>
            <p:ph type="title" idx="3" hasCustomPrompt="1"/>
          </p:nvPr>
        </p:nvSpPr>
        <p:spPr>
          <a:xfrm>
            <a:off x="4916223" y="1830048"/>
            <a:ext cx="626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2" name="Google Shape;352;p13"/>
          <p:cNvSpPr txBox="1">
            <a:spLocks noGrp="1"/>
          </p:cNvSpPr>
          <p:nvPr>
            <p:ph type="title" idx="4" hasCustomPrompt="1"/>
          </p:nvPr>
        </p:nvSpPr>
        <p:spPr>
          <a:xfrm>
            <a:off x="1019423" y="1830048"/>
            <a:ext cx="626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3" name="Google Shape;353;p13"/>
          <p:cNvSpPr txBox="1">
            <a:spLocks noGrp="1"/>
          </p:cNvSpPr>
          <p:nvPr>
            <p:ph type="subTitle" idx="1"/>
          </p:nvPr>
        </p:nvSpPr>
        <p:spPr>
          <a:xfrm>
            <a:off x="1793447" y="2165002"/>
            <a:ext cx="2461500" cy="36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3"/>
          <p:cNvSpPr txBox="1">
            <a:spLocks noGrp="1"/>
          </p:cNvSpPr>
          <p:nvPr>
            <p:ph type="subTitle" idx="5"/>
          </p:nvPr>
        </p:nvSpPr>
        <p:spPr>
          <a:xfrm>
            <a:off x="1789751" y="3298602"/>
            <a:ext cx="2461500" cy="27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800">
                <a:solidFill>
                  <a:schemeClr val="dk2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3"/>
          <p:cNvSpPr txBox="1">
            <a:spLocks noGrp="1"/>
          </p:cNvSpPr>
          <p:nvPr>
            <p:ph type="subTitle" idx="6"/>
          </p:nvPr>
        </p:nvSpPr>
        <p:spPr>
          <a:xfrm>
            <a:off x="5700472" y="3298602"/>
            <a:ext cx="2461500" cy="27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800">
                <a:solidFill>
                  <a:schemeClr val="dk2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3"/>
          <p:cNvSpPr txBox="1">
            <a:spLocks noGrp="1"/>
          </p:cNvSpPr>
          <p:nvPr>
            <p:ph type="subTitle" idx="7"/>
          </p:nvPr>
        </p:nvSpPr>
        <p:spPr>
          <a:xfrm>
            <a:off x="1791822" y="1809727"/>
            <a:ext cx="2461500" cy="27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800">
                <a:solidFill>
                  <a:schemeClr val="dk2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3"/>
          <p:cNvSpPr txBox="1">
            <a:spLocks noGrp="1"/>
          </p:cNvSpPr>
          <p:nvPr>
            <p:ph type="subTitle" idx="8"/>
          </p:nvPr>
        </p:nvSpPr>
        <p:spPr>
          <a:xfrm>
            <a:off x="5699072" y="1809727"/>
            <a:ext cx="2461500" cy="27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800">
                <a:solidFill>
                  <a:schemeClr val="dk2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9"/>
          </p:nvPr>
        </p:nvSpPr>
        <p:spPr>
          <a:xfrm>
            <a:off x="1789751" y="3650952"/>
            <a:ext cx="2461500" cy="36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13"/>
          </p:nvPr>
        </p:nvSpPr>
        <p:spPr>
          <a:xfrm>
            <a:off x="5700472" y="2165102"/>
            <a:ext cx="2461500" cy="36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subTitle" idx="14"/>
          </p:nvPr>
        </p:nvSpPr>
        <p:spPr>
          <a:xfrm>
            <a:off x="5700472" y="3650952"/>
            <a:ext cx="2461500" cy="36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ctrTitle" idx="15"/>
          </p:nvPr>
        </p:nvSpPr>
        <p:spPr>
          <a:xfrm>
            <a:off x="720000" y="540000"/>
            <a:ext cx="77040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62" name="Google Shape;362;p13"/>
          <p:cNvGrpSpPr/>
          <p:nvPr/>
        </p:nvGrpSpPr>
        <p:grpSpPr>
          <a:xfrm>
            <a:off x="-23" y="7"/>
            <a:ext cx="9931509" cy="7087243"/>
            <a:chOff x="-23" y="7"/>
            <a:chExt cx="9931509" cy="7087243"/>
          </a:xfrm>
        </p:grpSpPr>
        <p:sp>
          <p:nvSpPr>
            <p:cNvPr id="363" name="Google Shape;363;p13"/>
            <p:cNvSpPr/>
            <p:nvPr/>
          </p:nvSpPr>
          <p:spPr>
            <a:xfrm rot="-5400000">
              <a:off x="0" y="4244150"/>
              <a:ext cx="899296" cy="899296"/>
            </a:xfrm>
            <a:custGeom>
              <a:avLst/>
              <a:gdLst/>
              <a:ahLst/>
              <a:cxnLst/>
              <a:rect l="l" t="t" r="r" b="b"/>
              <a:pathLst>
                <a:path w="5667" h="5667" extrusionOk="0">
                  <a:moveTo>
                    <a:pt x="2994" y="1"/>
                  </a:moveTo>
                  <a:cubicBezTo>
                    <a:pt x="2994" y="449"/>
                    <a:pt x="2927" y="830"/>
                    <a:pt x="2800" y="1212"/>
                  </a:cubicBezTo>
                  <a:cubicBezTo>
                    <a:pt x="2546" y="1721"/>
                    <a:pt x="2164" y="2164"/>
                    <a:pt x="1655" y="2546"/>
                  </a:cubicBezTo>
                  <a:cubicBezTo>
                    <a:pt x="1466" y="2673"/>
                    <a:pt x="1212" y="2801"/>
                    <a:pt x="891" y="2928"/>
                  </a:cubicBezTo>
                  <a:cubicBezTo>
                    <a:pt x="636" y="2994"/>
                    <a:pt x="321" y="3055"/>
                    <a:pt x="0" y="3055"/>
                  </a:cubicBezTo>
                  <a:lnTo>
                    <a:pt x="0" y="5667"/>
                  </a:lnTo>
                  <a:cubicBezTo>
                    <a:pt x="764" y="5667"/>
                    <a:pt x="1527" y="5540"/>
                    <a:pt x="2230" y="5219"/>
                  </a:cubicBezTo>
                  <a:cubicBezTo>
                    <a:pt x="3182" y="4776"/>
                    <a:pt x="4073" y="4073"/>
                    <a:pt x="4709" y="3183"/>
                  </a:cubicBezTo>
                  <a:cubicBezTo>
                    <a:pt x="4964" y="2740"/>
                    <a:pt x="5219" y="2230"/>
                    <a:pt x="5412" y="1721"/>
                  </a:cubicBezTo>
                  <a:cubicBezTo>
                    <a:pt x="5539" y="1146"/>
                    <a:pt x="5667" y="576"/>
                    <a:pt x="5667" y="1"/>
                  </a:cubicBezTo>
                  <a:close/>
                </a:path>
              </a:pathLst>
            </a:custGeom>
            <a:solidFill>
              <a:srgbClr val="FF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4" name="Google Shape;364;p13"/>
            <p:cNvGrpSpPr/>
            <p:nvPr/>
          </p:nvGrpSpPr>
          <p:grpSpPr>
            <a:xfrm>
              <a:off x="8166110" y="3675313"/>
              <a:ext cx="1765376" cy="3411936"/>
              <a:chOff x="4128125" y="488675"/>
              <a:chExt cx="1462857" cy="2827259"/>
            </a:xfrm>
          </p:grpSpPr>
          <p:sp>
            <p:nvSpPr>
              <p:cNvPr id="365" name="Google Shape;365;p13"/>
              <p:cNvSpPr/>
              <p:nvPr/>
            </p:nvSpPr>
            <p:spPr>
              <a:xfrm>
                <a:off x="4128125" y="488675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378E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3"/>
              <p:cNvSpPr/>
              <p:nvPr/>
            </p:nvSpPr>
            <p:spPr>
              <a:xfrm>
                <a:off x="4239189" y="599739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378E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3"/>
              <p:cNvSpPr/>
              <p:nvPr/>
            </p:nvSpPr>
            <p:spPr>
              <a:xfrm>
                <a:off x="4343947" y="704400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378E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3"/>
              <p:cNvSpPr/>
              <p:nvPr/>
            </p:nvSpPr>
            <p:spPr>
              <a:xfrm>
                <a:off x="4449094" y="809644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378E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3"/>
              <p:cNvSpPr/>
              <p:nvPr/>
            </p:nvSpPr>
            <p:spPr>
              <a:xfrm>
                <a:off x="4553756" y="914306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378E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0" name="Google Shape;370;p13"/>
            <p:cNvGrpSpPr/>
            <p:nvPr/>
          </p:nvGrpSpPr>
          <p:grpSpPr>
            <a:xfrm rot="10800000">
              <a:off x="-23" y="7"/>
              <a:ext cx="1754847" cy="1059582"/>
              <a:chOff x="7399994" y="4094158"/>
              <a:chExt cx="1754847" cy="1059582"/>
            </a:xfrm>
          </p:grpSpPr>
          <p:sp>
            <p:nvSpPr>
              <p:cNvPr id="371" name="Google Shape;371;p13"/>
              <p:cNvSpPr/>
              <p:nvPr/>
            </p:nvSpPr>
            <p:spPr>
              <a:xfrm>
                <a:off x="8095266" y="4094158"/>
                <a:ext cx="1059575" cy="1059575"/>
              </a:xfrm>
              <a:custGeom>
                <a:avLst/>
                <a:gdLst/>
                <a:ahLst/>
                <a:cxnLst/>
                <a:rect l="l" t="t" r="r" b="b"/>
                <a:pathLst>
                  <a:path w="16293" h="16293" extrusionOk="0">
                    <a:moveTo>
                      <a:pt x="16292" y="1"/>
                    </a:moveTo>
                    <a:lnTo>
                      <a:pt x="1" y="16292"/>
                    </a:lnTo>
                    <a:lnTo>
                      <a:pt x="16292" y="16292"/>
                    </a:lnTo>
                    <a:lnTo>
                      <a:pt x="16292" y="1"/>
                    </a:lnTo>
                    <a:close/>
                  </a:path>
                </a:pathLst>
              </a:custGeom>
              <a:solidFill>
                <a:srgbClr val="252C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3"/>
              <p:cNvSpPr/>
              <p:nvPr/>
            </p:nvSpPr>
            <p:spPr>
              <a:xfrm>
                <a:off x="7399994" y="4474931"/>
                <a:ext cx="1361846" cy="678809"/>
              </a:xfrm>
              <a:custGeom>
                <a:avLst/>
                <a:gdLst/>
                <a:ahLst/>
                <a:cxnLst/>
                <a:rect l="l" t="t" r="r" b="b"/>
                <a:pathLst>
                  <a:path w="20941" h="10438" extrusionOk="0">
                    <a:moveTo>
                      <a:pt x="10437" y="0"/>
                    </a:moveTo>
                    <a:cubicBezTo>
                      <a:pt x="8976" y="0"/>
                      <a:pt x="7637" y="316"/>
                      <a:pt x="6364" y="825"/>
                    </a:cubicBezTo>
                    <a:cubicBezTo>
                      <a:pt x="4521" y="1589"/>
                      <a:pt x="2867" y="2928"/>
                      <a:pt x="1782" y="4582"/>
                    </a:cubicBezTo>
                    <a:cubicBezTo>
                      <a:pt x="637" y="6298"/>
                      <a:pt x="0" y="8273"/>
                      <a:pt x="0" y="10437"/>
                    </a:cubicBezTo>
                    <a:lnTo>
                      <a:pt x="2291" y="10437"/>
                    </a:lnTo>
                    <a:cubicBezTo>
                      <a:pt x="2291" y="9353"/>
                      <a:pt x="2485" y="8273"/>
                      <a:pt x="2928" y="7255"/>
                    </a:cubicBezTo>
                    <a:cubicBezTo>
                      <a:pt x="3503" y="5789"/>
                      <a:pt x="4582" y="4582"/>
                      <a:pt x="5855" y="3691"/>
                    </a:cubicBezTo>
                    <a:cubicBezTo>
                      <a:pt x="7194" y="2801"/>
                      <a:pt x="8722" y="2291"/>
                      <a:pt x="10437" y="2291"/>
                    </a:cubicBezTo>
                    <a:cubicBezTo>
                      <a:pt x="11583" y="2291"/>
                      <a:pt x="12667" y="2546"/>
                      <a:pt x="13619" y="2928"/>
                    </a:cubicBezTo>
                    <a:cubicBezTo>
                      <a:pt x="15085" y="3564"/>
                      <a:pt x="16358" y="4582"/>
                      <a:pt x="17249" y="5916"/>
                    </a:cubicBezTo>
                    <a:cubicBezTo>
                      <a:pt x="18074" y="7189"/>
                      <a:pt x="18583" y="8783"/>
                      <a:pt x="18649" y="10437"/>
                    </a:cubicBezTo>
                    <a:lnTo>
                      <a:pt x="20940" y="10437"/>
                    </a:lnTo>
                    <a:cubicBezTo>
                      <a:pt x="20940" y="9037"/>
                      <a:pt x="20620" y="7637"/>
                      <a:pt x="20110" y="6364"/>
                    </a:cubicBezTo>
                    <a:cubicBezTo>
                      <a:pt x="19286" y="4516"/>
                      <a:pt x="17947" y="2928"/>
                      <a:pt x="16292" y="1782"/>
                    </a:cubicBezTo>
                    <a:cubicBezTo>
                      <a:pt x="14637" y="637"/>
                      <a:pt x="12601" y="0"/>
                      <a:pt x="10437" y="0"/>
                    </a:cubicBezTo>
                    <a:close/>
                  </a:path>
                </a:pathLst>
              </a:custGeom>
              <a:solidFill>
                <a:srgbClr val="FFDC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3" name="Google Shape;373;p13"/>
              <p:cNvGrpSpPr/>
              <p:nvPr/>
            </p:nvGrpSpPr>
            <p:grpSpPr>
              <a:xfrm>
                <a:off x="8877683" y="4245446"/>
                <a:ext cx="177866" cy="385129"/>
                <a:chOff x="8877683" y="4321646"/>
                <a:chExt cx="177866" cy="385129"/>
              </a:xfrm>
            </p:grpSpPr>
            <p:sp>
              <p:nvSpPr>
                <p:cNvPr id="374" name="Google Shape;374;p13"/>
                <p:cNvSpPr/>
                <p:nvPr/>
              </p:nvSpPr>
              <p:spPr>
                <a:xfrm>
                  <a:off x="9030642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6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6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13"/>
                <p:cNvSpPr/>
                <p:nvPr/>
              </p:nvSpPr>
              <p:spPr>
                <a:xfrm>
                  <a:off x="9030642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6"/>
                        <a:pt x="66" y="382"/>
                        <a:pt x="194" y="382"/>
                      </a:cubicBezTo>
                      <a:cubicBezTo>
                        <a:pt x="321" y="382"/>
                        <a:pt x="382" y="316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13"/>
                <p:cNvSpPr/>
                <p:nvPr/>
              </p:nvSpPr>
              <p:spPr>
                <a:xfrm>
                  <a:off x="9030642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13"/>
                <p:cNvSpPr/>
                <p:nvPr/>
              </p:nvSpPr>
              <p:spPr>
                <a:xfrm>
                  <a:off x="9030642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7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7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13"/>
                <p:cNvSpPr/>
                <p:nvPr/>
              </p:nvSpPr>
              <p:spPr>
                <a:xfrm>
                  <a:off x="9030642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7"/>
                        <a:pt x="66" y="383"/>
                        <a:pt x="194" y="383"/>
                      </a:cubicBezTo>
                      <a:cubicBezTo>
                        <a:pt x="321" y="383"/>
                        <a:pt x="382" y="317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13"/>
                <p:cNvSpPr/>
                <p:nvPr/>
              </p:nvSpPr>
              <p:spPr>
                <a:xfrm>
                  <a:off x="9030642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13"/>
                <p:cNvSpPr/>
                <p:nvPr/>
              </p:nvSpPr>
              <p:spPr>
                <a:xfrm>
                  <a:off x="8952146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6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13"/>
                <p:cNvSpPr/>
                <p:nvPr/>
              </p:nvSpPr>
              <p:spPr>
                <a:xfrm>
                  <a:off x="8952146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6"/>
                        <a:pt x="128" y="382"/>
                        <a:pt x="189" y="382"/>
                      </a:cubicBezTo>
                      <a:cubicBezTo>
                        <a:pt x="316" y="382"/>
                        <a:pt x="383" y="316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13"/>
                <p:cNvSpPr/>
                <p:nvPr/>
              </p:nvSpPr>
              <p:spPr>
                <a:xfrm>
                  <a:off x="8952146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13"/>
                <p:cNvSpPr/>
                <p:nvPr/>
              </p:nvSpPr>
              <p:spPr>
                <a:xfrm>
                  <a:off x="8952146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7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13"/>
                <p:cNvSpPr/>
                <p:nvPr/>
              </p:nvSpPr>
              <p:spPr>
                <a:xfrm>
                  <a:off x="8952146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7"/>
                        <a:pt x="128" y="383"/>
                        <a:pt x="189" y="383"/>
                      </a:cubicBezTo>
                      <a:cubicBezTo>
                        <a:pt x="316" y="383"/>
                        <a:pt x="383" y="317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13"/>
                <p:cNvSpPr/>
                <p:nvPr/>
              </p:nvSpPr>
              <p:spPr>
                <a:xfrm>
                  <a:off x="8952146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13"/>
                <p:cNvSpPr/>
                <p:nvPr/>
              </p:nvSpPr>
              <p:spPr>
                <a:xfrm>
                  <a:off x="8877683" y="4321646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6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13"/>
                <p:cNvSpPr/>
                <p:nvPr/>
              </p:nvSpPr>
              <p:spPr>
                <a:xfrm>
                  <a:off x="8877683" y="43921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6"/>
                        <a:pt x="61" y="382"/>
                        <a:pt x="189" y="382"/>
                      </a:cubicBezTo>
                      <a:cubicBezTo>
                        <a:pt x="316" y="382"/>
                        <a:pt x="382" y="316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13"/>
                <p:cNvSpPr/>
                <p:nvPr/>
              </p:nvSpPr>
              <p:spPr>
                <a:xfrm>
                  <a:off x="8877683" y="4466672"/>
                  <a:ext cx="24842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2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13"/>
                <p:cNvSpPr/>
                <p:nvPr/>
              </p:nvSpPr>
              <p:spPr>
                <a:xfrm>
                  <a:off x="8877683" y="45368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7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13"/>
                <p:cNvSpPr/>
                <p:nvPr/>
              </p:nvSpPr>
              <p:spPr>
                <a:xfrm>
                  <a:off x="8877683" y="4607340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7"/>
                        <a:pt x="61" y="383"/>
                        <a:pt x="189" y="383"/>
                      </a:cubicBezTo>
                      <a:cubicBezTo>
                        <a:pt x="316" y="383"/>
                        <a:pt x="382" y="317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13"/>
                <p:cNvSpPr/>
                <p:nvPr/>
              </p:nvSpPr>
              <p:spPr>
                <a:xfrm>
                  <a:off x="8877683" y="4681868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92" name="Google Shape;392;p13"/>
            <p:cNvSpPr/>
            <p:nvPr/>
          </p:nvSpPr>
          <p:spPr>
            <a:xfrm rot="10800000">
              <a:off x="8556766" y="3086730"/>
              <a:ext cx="437257" cy="98475"/>
            </a:xfrm>
            <a:custGeom>
              <a:avLst/>
              <a:gdLst/>
              <a:ahLst/>
              <a:cxnLst/>
              <a:rect l="l" t="t" r="r" b="b"/>
              <a:pathLst>
                <a:path w="14129" h="3182" extrusionOk="0">
                  <a:moveTo>
                    <a:pt x="7067" y="0"/>
                  </a:moveTo>
                  <a:cubicBezTo>
                    <a:pt x="6619" y="0"/>
                    <a:pt x="6110" y="61"/>
                    <a:pt x="5667" y="255"/>
                  </a:cubicBezTo>
                  <a:cubicBezTo>
                    <a:pt x="5219" y="443"/>
                    <a:pt x="4776" y="698"/>
                    <a:pt x="4394" y="1079"/>
                  </a:cubicBezTo>
                  <a:cubicBezTo>
                    <a:pt x="4139" y="1334"/>
                    <a:pt x="3885" y="1527"/>
                    <a:pt x="3630" y="1588"/>
                  </a:cubicBezTo>
                  <a:cubicBezTo>
                    <a:pt x="3309" y="1716"/>
                    <a:pt x="2994" y="1782"/>
                    <a:pt x="2673" y="1782"/>
                  </a:cubicBezTo>
                  <a:cubicBezTo>
                    <a:pt x="2357" y="1782"/>
                    <a:pt x="2037" y="1716"/>
                    <a:pt x="1782" y="1588"/>
                  </a:cubicBezTo>
                  <a:cubicBezTo>
                    <a:pt x="1466" y="1527"/>
                    <a:pt x="1212" y="1334"/>
                    <a:pt x="957" y="1079"/>
                  </a:cubicBezTo>
                  <a:lnTo>
                    <a:pt x="0" y="2036"/>
                  </a:lnTo>
                  <a:cubicBezTo>
                    <a:pt x="382" y="2418"/>
                    <a:pt x="830" y="2673"/>
                    <a:pt x="1273" y="2861"/>
                  </a:cubicBezTo>
                  <a:cubicBezTo>
                    <a:pt x="1721" y="3055"/>
                    <a:pt x="2230" y="3182"/>
                    <a:pt x="2673" y="3182"/>
                  </a:cubicBezTo>
                  <a:cubicBezTo>
                    <a:pt x="3182" y="3182"/>
                    <a:pt x="3630" y="3055"/>
                    <a:pt x="4139" y="2861"/>
                  </a:cubicBezTo>
                  <a:cubicBezTo>
                    <a:pt x="4582" y="2673"/>
                    <a:pt x="4964" y="2418"/>
                    <a:pt x="5346" y="2036"/>
                  </a:cubicBezTo>
                  <a:cubicBezTo>
                    <a:pt x="5600" y="1782"/>
                    <a:pt x="5855" y="1655"/>
                    <a:pt x="6176" y="1527"/>
                  </a:cubicBezTo>
                  <a:cubicBezTo>
                    <a:pt x="6430" y="1400"/>
                    <a:pt x="6746" y="1334"/>
                    <a:pt x="7067" y="1334"/>
                  </a:cubicBezTo>
                  <a:cubicBezTo>
                    <a:pt x="7382" y="1334"/>
                    <a:pt x="7703" y="1400"/>
                    <a:pt x="8019" y="1527"/>
                  </a:cubicBezTo>
                  <a:cubicBezTo>
                    <a:pt x="8273" y="1655"/>
                    <a:pt x="8528" y="1782"/>
                    <a:pt x="8782" y="2036"/>
                  </a:cubicBezTo>
                  <a:cubicBezTo>
                    <a:pt x="9164" y="2418"/>
                    <a:pt x="9612" y="2673"/>
                    <a:pt x="10055" y="2861"/>
                  </a:cubicBezTo>
                  <a:cubicBezTo>
                    <a:pt x="10503" y="3055"/>
                    <a:pt x="11012" y="3182"/>
                    <a:pt x="11455" y="3182"/>
                  </a:cubicBezTo>
                  <a:cubicBezTo>
                    <a:pt x="11964" y="3182"/>
                    <a:pt x="12412" y="3055"/>
                    <a:pt x="12921" y="2861"/>
                  </a:cubicBezTo>
                  <a:cubicBezTo>
                    <a:pt x="13364" y="2673"/>
                    <a:pt x="13746" y="2418"/>
                    <a:pt x="14128" y="2036"/>
                  </a:cubicBezTo>
                  <a:lnTo>
                    <a:pt x="13176" y="1079"/>
                  </a:lnTo>
                  <a:cubicBezTo>
                    <a:pt x="12921" y="1334"/>
                    <a:pt x="12667" y="1527"/>
                    <a:pt x="12412" y="1588"/>
                  </a:cubicBezTo>
                  <a:cubicBezTo>
                    <a:pt x="12092" y="1716"/>
                    <a:pt x="11776" y="1782"/>
                    <a:pt x="11455" y="1782"/>
                  </a:cubicBezTo>
                  <a:cubicBezTo>
                    <a:pt x="11140" y="1782"/>
                    <a:pt x="10819" y="1716"/>
                    <a:pt x="10564" y="1588"/>
                  </a:cubicBezTo>
                  <a:cubicBezTo>
                    <a:pt x="10249" y="1527"/>
                    <a:pt x="9994" y="1334"/>
                    <a:pt x="9739" y="1079"/>
                  </a:cubicBezTo>
                  <a:cubicBezTo>
                    <a:pt x="9358" y="698"/>
                    <a:pt x="8976" y="443"/>
                    <a:pt x="8528" y="255"/>
                  </a:cubicBezTo>
                  <a:cubicBezTo>
                    <a:pt x="8019" y="61"/>
                    <a:pt x="7576" y="0"/>
                    <a:pt x="7067" y="0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227519" y="4006197"/>
              <a:ext cx="107913" cy="107913"/>
            </a:xfrm>
            <a:custGeom>
              <a:avLst/>
              <a:gdLst/>
              <a:ahLst/>
              <a:cxnLst/>
              <a:rect l="l" t="t" r="r" b="b"/>
              <a:pathLst>
                <a:path w="3437" h="3437" extrusionOk="0">
                  <a:moveTo>
                    <a:pt x="825" y="0"/>
                  </a:moveTo>
                  <a:lnTo>
                    <a:pt x="0" y="825"/>
                  </a:lnTo>
                  <a:lnTo>
                    <a:pt x="891" y="1716"/>
                  </a:lnTo>
                  <a:lnTo>
                    <a:pt x="0" y="2673"/>
                  </a:lnTo>
                  <a:lnTo>
                    <a:pt x="825" y="3437"/>
                  </a:lnTo>
                  <a:lnTo>
                    <a:pt x="1716" y="2546"/>
                  </a:lnTo>
                  <a:lnTo>
                    <a:pt x="2673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73" y="0"/>
                  </a:lnTo>
                  <a:lnTo>
                    <a:pt x="1716" y="89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227505" y="1108472"/>
              <a:ext cx="107945" cy="107913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831" y="0"/>
                  </a:moveTo>
                  <a:lnTo>
                    <a:pt x="1" y="825"/>
                  </a:lnTo>
                  <a:lnTo>
                    <a:pt x="892" y="1716"/>
                  </a:lnTo>
                  <a:lnTo>
                    <a:pt x="1" y="2673"/>
                  </a:lnTo>
                  <a:lnTo>
                    <a:pt x="831" y="3437"/>
                  </a:lnTo>
                  <a:lnTo>
                    <a:pt x="1721" y="2546"/>
                  </a:lnTo>
                  <a:lnTo>
                    <a:pt x="2612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12" y="0"/>
                  </a:lnTo>
                  <a:lnTo>
                    <a:pt x="1721" y="89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46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" name="Google Shape;549;p17"/>
          <p:cNvGrpSpPr/>
          <p:nvPr/>
        </p:nvGrpSpPr>
        <p:grpSpPr>
          <a:xfrm>
            <a:off x="-12" y="-5864"/>
            <a:ext cx="9165027" cy="8385686"/>
            <a:chOff x="-12" y="-5864"/>
            <a:chExt cx="9165027" cy="8385686"/>
          </a:xfrm>
        </p:grpSpPr>
        <p:grpSp>
          <p:nvGrpSpPr>
            <p:cNvPr id="550" name="Google Shape;550;p17"/>
            <p:cNvGrpSpPr/>
            <p:nvPr/>
          </p:nvGrpSpPr>
          <p:grpSpPr>
            <a:xfrm>
              <a:off x="8352003" y="4350804"/>
              <a:ext cx="813012" cy="813012"/>
              <a:chOff x="8095266" y="4094158"/>
              <a:chExt cx="1059575" cy="1059575"/>
            </a:xfrm>
          </p:grpSpPr>
          <p:sp>
            <p:nvSpPr>
              <p:cNvPr id="551" name="Google Shape;551;p17"/>
              <p:cNvSpPr/>
              <p:nvPr/>
            </p:nvSpPr>
            <p:spPr>
              <a:xfrm>
                <a:off x="8095266" y="4094158"/>
                <a:ext cx="1059575" cy="1059575"/>
              </a:xfrm>
              <a:custGeom>
                <a:avLst/>
                <a:gdLst/>
                <a:ahLst/>
                <a:cxnLst/>
                <a:rect l="l" t="t" r="r" b="b"/>
                <a:pathLst>
                  <a:path w="16293" h="16293" extrusionOk="0">
                    <a:moveTo>
                      <a:pt x="16292" y="1"/>
                    </a:moveTo>
                    <a:lnTo>
                      <a:pt x="1" y="16292"/>
                    </a:lnTo>
                    <a:lnTo>
                      <a:pt x="16292" y="16292"/>
                    </a:lnTo>
                    <a:lnTo>
                      <a:pt x="162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2" name="Google Shape;552;p17"/>
              <p:cNvGrpSpPr/>
              <p:nvPr/>
            </p:nvGrpSpPr>
            <p:grpSpPr>
              <a:xfrm>
                <a:off x="8877683" y="4245446"/>
                <a:ext cx="177866" cy="385129"/>
                <a:chOff x="8877683" y="4321646"/>
                <a:chExt cx="177866" cy="385129"/>
              </a:xfrm>
            </p:grpSpPr>
            <p:sp>
              <p:nvSpPr>
                <p:cNvPr id="553" name="Google Shape;553;p17"/>
                <p:cNvSpPr/>
                <p:nvPr/>
              </p:nvSpPr>
              <p:spPr>
                <a:xfrm>
                  <a:off x="9030642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6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6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17"/>
                <p:cNvSpPr/>
                <p:nvPr/>
              </p:nvSpPr>
              <p:spPr>
                <a:xfrm>
                  <a:off x="9030642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6"/>
                        <a:pt x="66" y="382"/>
                        <a:pt x="194" y="382"/>
                      </a:cubicBezTo>
                      <a:cubicBezTo>
                        <a:pt x="321" y="382"/>
                        <a:pt x="382" y="316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17"/>
                <p:cNvSpPr/>
                <p:nvPr/>
              </p:nvSpPr>
              <p:spPr>
                <a:xfrm>
                  <a:off x="9030642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17"/>
                <p:cNvSpPr/>
                <p:nvPr/>
              </p:nvSpPr>
              <p:spPr>
                <a:xfrm>
                  <a:off x="9030642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7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7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17"/>
                <p:cNvSpPr/>
                <p:nvPr/>
              </p:nvSpPr>
              <p:spPr>
                <a:xfrm>
                  <a:off x="9030642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7"/>
                        <a:pt x="66" y="383"/>
                        <a:pt x="194" y="383"/>
                      </a:cubicBezTo>
                      <a:cubicBezTo>
                        <a:pt x="321" y="383"/>
                        <a:pt x="382" y="317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17"/>
                <p:cNvSpPr/>
                <p:nvPr/>
              </p:nvSpPr>
              <p:spPr>
                <a:xfrm>
                  <a:off x="9030642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17"/>
                <p:cNvSpPr/>
                <p:nvPr/>
              </p:nvSpPr>
              <p:spPr>
                <a:xfrm>
                  <a:off x="8952146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6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17"/>
                <p:cNvSpPr/>
                <p:nvPr/>
              </p:nvSpPr>
              <p:spPr>
                <a:xfrm>
                  <a:off x="8952146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6"/>
                        <a:pt x="128" y="382"/>
                        <a:pt x="189" y="382"/>
                      </a:cubicBezTo>
                      <a:cubicBezTo>
                        <a:pt x="316" y="382"/>
                        <a:pt x="383" y="316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17"/>
                <p:cNvSpPr/>
                <p:nvPr/>
              </p:nvSpPr>
              <p:spPr>
                <a:xfrm>
                  <a:off x="8952146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17"/>
                <p:cNvSpPr/>
                <p:nvPr/>
              </p:nvSpPr>
              <p:spPr>
                <a:xfrm>
                  <a:off x="8952146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7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17"/>
                <p:cNvSpPr/>
                <p:nvPr/>
              </p:nvSpPr>
              <p:spPr>
                <a:xfrm>
                  <a:off x="8952146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7"/>
                        <a:pt x="128" y="383"/>
                        <a:pt x="189" y="383"/>
                      </a:cubicBezTo>
                      <a:cubicBezTo>
                        <a:pt x="316" y="383"/>
                        <a:pt x="383" y="317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17"/>
                <p:cNvSpPr/>
                <p:nvPr/>
              </p:nvSpPr>
              <p:spPr>
                <a:xfrm>
                  <a:off x="8952146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17"/>
                <p:cNvSpPr/>
                <p:nvPr/>
              </p:nvSpPr>
              <p:spPr>
                <a:xfrm>
                  <a:off x="8877683" y="4321646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6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17"/>
                <p:cNvSpPr/>
                <p:nvPr/>
              </p:nvSpPr>
              <p:spPr>
                <a:xfrm>
                  <a:off x="8877683" y="43921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6"/>
                        <a:pt x="61" y="382"/>
                        <a:pt x="189" y="382"/>
                      </a:cubicBezTo>
                      <a:cubicBezTo>
                        <a:pt x="316" y="382"/>
                        <a:pt x="382" y="316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17"/>
                <p:cNvSpPr/>
                <p:nvPr/>
              </p:nvSpPr>
              <p:spPr>
                <a:xfrm>
                  <a:off x="8877683" y="4466672"/>
                  <a:ext cx="24842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2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17"/>
                <p:cNvSpPr/>
                <p:nvPr/>
              </p:nvSpPr>
              <p:spPr>
                <a:xfrm>
                  <a:off x="8877683" y="45368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7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17"/>
                <p:cNvSpPr/>
                <p:nvPr/>
              </p:nvSpPr>
              <p:spPr>
                <a:xfrm>
                  <a:off x="8877683" y="4607340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7"/>
                        <a:pt x="61" y="383"/>
                        <a:pt x="189" y="383"/>
                      </a:cubicBezTo>
                      <a:cubicBezTo>
                        <a:pt x="316" y="383"/>
                        <a:pt x="382" y="317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17"/>
                <p:cNvSpPr/>
                <p:nvPr/>
              </p:nvSpPr>
              <p:spPr>
                <a:xfrm>
                  <a:off x="8877683" y="4681868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71" name="Google Shape;571;p17"/>
            <p:cNvSpPr/>
            <p:nvPr/>
          </p:nvSpPr>
          <p:spPr>
            <a:xfrm>
              <a:off x="227514" y="2370792"/>
              <a:ext cx="107913" cy="107913"/>
            </a:xfrm>
            <a:custGeom>
              <a:avLst/>
              <a:gdLst/>
              <a:ahLst/>
              <a:cxnLst/>
              <a:rect l="l" t="t" r="r" b="b"/>
              <a:pathLst>
                <a:path w="3437" h="3437" extrusionOk="0">
                  <a:moveTo>
                    <a:pt x="825" y="0"/>
                  </a:moveTo>
                  <a:lnTo>
                    <a:pt x="0" y="825"/>
                  </a:lnTo>
                  <a:lnTo>
                    <a:pt x="891" y="1716"/>
                  </a:lnTo>
                  <a:lnTo>
                    <a:pt x="0" y="2673"/>
                  </a:lnTo>
                  <a:lnTo>
                    <a:pt x="825" y="3437"/>
                  </a:lnTo>
                  <a:lnTo>
                    <a:pt x="1716" y="2546"/>
                  </a:lnTo>
                  <a:lnTo>
                    <a:pt x="2673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73" y="0"/>
                  </a:lnTo>
                  <a:lnTo>
                    <a:pt x="1716" y="89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227499" y="1413417"/>
              <a:ext cx="107945" cy="107913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831" y="0"/>
                  </a:moveTo>
                  <a:lnTo>
                    <a:pt x="1" y="825"/>
                  </a:lnTo>
                  <a:lnTo>
                    <a:pt x="892" y="1716"/>
                  </a:lnTo>
                  <a:lnTo>
                    <a:pt x="1" y="2673"/>
                  </a:lnTo>
                  <a:lnTo>
                    <a:pt x="831" y="3437"/>
                  </a:lnTo>
                  <a:lnTo>
                    <a:pt x="1721" y="2546"/>
                  </a:lnTo>
                  <a:lnTo>
                    <a:pt x="2612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12" y="0"/>
                  </a:lnTo>
                  <a:lnTo>
                    <a:pt x="1721" y="89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8613019" y="280516"/>
              <a:ext cx="259479" cy="259479"/>
            </a:xfrm>
            <a:custGeom>
              <a:avLst/>
              <a:gdLst/>
              <a:ahLst/>
              <a:cxnLst/>
              <a:rect l="l" t="t" r="r" b="b"/>
              <a:pathLst>
                <a:path w="14322" h="14322" extrusionOk="0">
                  <a:moveTo>
                    <a:pt x="1" y="0"/>
                  </a:moveTo>
                  <a:cubicBezTo>
                    <a:pt x="1" y="764"/>
                    <a:pt x="194" y="1528"/>
                    <a:pt x="449" y="2230"/>
                  </a:cubicBezTo>
                  <a:cubicBezTo>
                    <a:pt x="892" y="3248"/>
                    <a:pt x="1594" y="4073"/>
                    <a:pt x="2546" y="4710"/>
                  </a:cubicBezTo>
                  <a:cubicBezTo>
                    <a:pt x="2994" y="5030"/>
                    <a:pt x="3503" y="5219"/>
                    <a:pt x="4012" y="5412"/>
                  </a:cubicBezTo>
                  <a:cubicBezTo>
                    <a:pt x="4522" y="5601"/>
                    <a:pt x="5092" y="5667"/>
                    <a:pt x="5667" y="5667"/>
                  </a:cubicBezTo>
                  <a:cubicBezTo>
                    <a:pt x="6110" y="5667"/>
                    <a:pt x="6492" y="5728"/>
                    <a:pt x="6874" y="5921"/>
                  </a:cubicBezTo>
                  <a:cubicBezTo>
                    <a:pt x="7383" y="6110"/>
                    <a:pt x="7831" y="6491"/>
                    <a:pt x="8213" y="7001"/>
                  </a:cubicBezTo>
                  <a:lnTo>
                    <a:pt x="8594" y="7764"/>
                  </a:lnTo>
                  <a:cubicBezTo>
                    <a:pt x="8656" y="8085"/>
                    <a:pt x="8722" y="8401"/>
                    <a:pt x="8722" y="8655"/>
                  </a:cubicBezTo>
                  <a:cubicBezTo>
                    <a:pt x="8722" y="9485"/>
                    <a:pt x="8849" y="10183"/>
                    <a:pt x="9165" y="10885"/>
                  </a:cubicBezTo>
                  <a:cubicBezTo>
                    <a:pt x="9546" y="11903"/>
                    <a:pt x="10310" y="12794"/>
                    <a:pt x="11201" y="13364"/>
                  </a:cubicBezTo>
                  <a:cubicBezTo>
                    <a:pt x="11649" y="13685"/>
                    <a:pt x="12158" y="13940"/>
                    <a:pt x="12667" y="14067"/>
                  </a:cubicBezTo>
                  <a:cubicBezTo>
                    <a:pt x="13176" y="14255"/>
                    <a:pt x="13747" y="14322"/>
                    <a:pt x="14322" y="14322"/>
                  </a:cubicBezTo>
                  <a:lnTo>
                    <a:pt x="14322" y="11710"/>
                  </a:lnTo>
                  <a:cubicBezTo>
                    <a:pt x="13940" y="11710"/>
                    <a:pt x="13558" y="11649"/>
                    <a:pt x="13176" y="11455"/>
                  </a:cubicBezTo>
                  <a:cubicBezTo>
                    <a:pt x="12667" y="11267"/>
                    <a:pt x="12158" y="10885"/>
                    <a:pt x="11837" y="10376"/>
                  </a:cubicBezTo>
                  <a:lnTo>
                    <a:pt x="11456" y="9612"/>
                  </a:lnTo>
                  <a:cubicBezTo>
                    <a:pt x="11395" y="9292"/>
                    <a:pt x="11328" y="8976"/>
                    <a:pt x="11328" y="8655"/>
                  </a:cubicBezTo>
                  <a:cubicBezTo>
                    <a:pt x="11328" y="7892"/>
                    <a:pt x="11201" y="7194"/>
                    <a:pt x="10885" y="6491"/>
                  </a:cubicBezTo>
                  <a:cubicBezTo>
                    <a:pt x="10437" y="5473"/>
                    <a:pt x="9740" y="4582"/>
                    <a:pt x="8849" y="4012"/>
                  </a:cubicBezTo>
                  <a:cubicBezTo>
                    <a:pt x="8401" y="3691"/>
                    <a:pt x="7892" y="3437"/>
                    <a:pt x="7383" y="3310"/>
                  </a:cubicBezTo>
                  <a:cubicBezTo>
                    <a:pt x="6813" y="3121"/>
                    <a:pt x="6237" y="3055"/>
                    <a:pt x="5667" y="3055"/>
                  </a:cubicBezTo>
                  <a:cubicBezTo>
                    <a:pt x="5285" y="3055"/>
                    <a:pt x="4837" y="2928"/>
                    <a:pt x="4522" y="2800"/>
                  </a:cubicBezTo>
                  <a:cubicBezTo>
                    <a:pt x="3946" y="2546"/>
                    <a:pt x="3503" y="2164"/>
                    <a:pt x="3183" y="1721"/>
                  </a:cubicBezTo>
                  <a:cubicBezTo>
                    <a:pt x="2994" y="1467"/>
                    <a:pt x="2867" y="1212"/>
                    <a:pt x="2801" y="891"/>
                  </a:cubicBezTo>
                  <a:cubicBezTo>
                    <a:pt x="2740" y="637"/>
                    <a:pt x="2673" y="321"/>
                    <a:pt x="2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6" y="3869958"/>
              <a:ext cx="307336" cy="307336"/>
            </a:xfrm>
            <a:custGeom>
              <a:avLst/>
              <a:gdLst/>
              <a:ahLst/>
              <a:cxnLst/>
              <a:rect l="l" t="t" r="r" b="b"/>
              <a:pathLst>
                <a:path w="5667" h="5667" extrusionOk="0">
                  <a:moveTo>
                    <a:pt x="2994" y="1"/>
                  </a:moveTo>
                  <a:cubicBezTo>
                    <a:pt x="2994" y="449"/>
                    <a:pt x="2927" y="830"/>
                    <a:pt x="2800" y="1212"/>
                  </a:cubicBezTo>
                  <a:cubicBezTo>
                    <a:pt x="2546" y="1721"/>
                    <a:pt x="2164" y="2164"/>
                    <a:pt x="1655" y="2546"/>
                  </a:cubicBezTo>
                  <a:cubicBezTo>
                    <a:pt x="1466" y="2673"/>
                    <a:pt x="1212" y="2801"/>
                    <a:pt x="891" y="2928"/>
                  </a:cubicBezTo>
                  <a:cubicBezTo>
                    <a:pt x="636" y="2994"/>
                    <a:pt x="321" y="3055"/>
                    <a:pt x="0" y="3055"/>
                  </a:cubicBezTo>
                  <a:lnTo>
                    <a:pt x="0" y="5667"/>
                  </a:lnTo>
                  <a:cubicBezTo>
                    <a:pt x="764" y="5667"/>
                    <a:pt x="1527" y="5540"/>
                    <a:pt x="2230" y="5219"/>
                  </a:cubicBezTo>
                  <a:cubicBezTo>
                    <a:pt x="3182" y="4776"/>
                    <a:pt x="4073" y="4073"/>
                    <a:pt x="4709" y="3183"/>
                  </a:cubicBezTo>
                  <a:cubicBezTo>
                    <a:pt x="4964" y="2740"/>
                    <a:pt x="5219" y="2230"/>
                    <a:pt x="5412" y="1721"/>
                  </a:cubicBezTo>
                  <a:cubicBezTo>
                    <a:pt x="5539" y="1146"/>
                    <a:pt x="5667" y="576"/>
                    <a:pt x="56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4220287" y="-5864"/>
              <a:ext cx="693634" cy="345190"/>
            </a:xfrm>
            <a:custGeom>
              <a:avLst/>
              <a:gdLst/>
              <a:ahLst/>
              <a:cxnLst/>
              <a:rect l="l" t="t" r="r" b="b"/>
              <a:pathLst>
                <a:path w="12790" h="6365" extrusionOk="0">
                  <a:moveTo>
                    <a:pt x="1" y="1"/>
                  </a:moveTo>
                  <a:cubicBezTo>
                    <a:pt x="1" y="892"/>
                    <a:pt x="189" y="1716"/>
                    <a:pt x="510" y="2480"/>
                  </a:cubicBezTo>
                  <a:cubicBezTo>
                    <a:pt x="953" y="3626"/>
                    <a:pt x="1783" y="4583"/>
                    <a:pt x="2801" y="5280"/>
                  </a:cubicBezTo>
                  <a:cubicBezTo>
                    <a:pt x="3819" y="5983"/>
                    <a:pt x="5092" y="6365"/>
                    <a:pt x="6365" y="6365"/>
                  </a:cubicBezTo>
                  <a:cubicBezTo>
                    <a:pt x="7256" y="6365"/>
                    <a:pt x="8081" y="6171"/>
                    <a:pt x="8844" y="5855"/>
                  </a:cubicBezTo>
                  <a:cubicBezTo>
                    <a:pt x="9990" y="5407"/>
                    <a:pt x="11008" y="4583"/>
                    <a:pt x="11710" y="3564"/>
                  </a:cubicBezTo>
                  <a:cubicBezTo>
                    <a:pt x="12347" y="2546"/>
                    <a:pt x="12790" y="1273"/>
                    <a:pt x="12790" y="1"/>
                  </a:cubicBezTo>
                  <a:lnTo>
                    <a:pt x="10499" y="1"/>
                  </a:lnTo>
                  <a:cubicBezTo>
                    <a:pt x="10499" y="571"/>
                    <a:pt x="10372" y="1080"/>
                    <a:pt x="10183" y="1589"/>
                  </a:cubicBezTo>
                  <a:cubicBezTo>
                    <a:pt x="9862" y="2292"/>
                    <a:pt x="9353" y="2928"/>
                    <a:pt x="8656" y="3371"/>
                  </a:cubicBezTo>
                  <a:cubicBezTo>
                    <a:pt x="8019" y="3819"/>
                    <a:pt x="7256" y="4074"/>
                    <a:pt x="6365" y="4074"/>
                  </a:cubicBezTo>
                  <a:cubicBezTo>
                    <a:pt x="5789" y="4074"/>
                    <a:pt x="5280" y="3946"/>
                    <a:pt x="4771" y="3753"/>
                  </a:cubicBezTo>
                  <a:cubicBezTo>
                    <a:pt x="4074" y="3437"/>
                    <a:pt x="3437" y="2928"/>
                    <a:pt x="2989" y="2292"/>
                  </a:cubicBezTo>
                  <a:cubicBezTo>
                    <a:pt x="2546" y="1589"/>
                    <a:pt x="2292" y="825"/>
                    <a:pt x="2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6" name="Google Shape;576;p17"/>
            <p:cNvGrpSpPr/>
            <p:nvPr/>
          </p:nvGrpSpPr>
          <p:grpSpPr>
            <a:xfrm>
              <a:off x="3588526" y="4597233"/>
              <a:ext cx="1957156" cy="3782590"/>
              <a:chOff x="5833129" y="748224"/>
              <a:chExt cx="1462857" cy="2827259"/>
            </a:xfrm>
          </p:grpSpPr>
          <p:sp>
            <p:nvSpPr>
              <p:cNvPr id="577" name="Google Shape;577;p17"/>
              <p:cNvSpPr/>
              <p:nvPr/>
            </p:nvSpPr>
            <p:spPr>
              <a:xfrm>
                <a:off x="5833129" y="748224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7"/>
              <p:cNvSpPr/>
              <p:nvPr/>
            </p:nvSpPr>
            <p:spPr>
              <a:xfrm>
                <a:off x="5944193" y="859287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7"/>
              <p:cNvSpPr/>
              <p:nvPr/>
            </p:nvSpPr>
            <p:spPr>
              <a:xfrm>
                <a:off x="6048952" y="963949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7"/>
              <p:cNvSpPr/>
              <p:nvPr/>
            </p:nvSpPr>
            <p:spPr>
              <a:xfrm>
                <a:off x="6154098" y="1069193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7"/>
              <p:cNvSpPr/>
              <p:nvPr/>
            </p:nvSpPr>
            <p:spPr>
              <a:xfrm>
                <a:off x="6258760" y="1173854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2" name="Google Shape;582;p17"/>
            <p:cNvSpPr/>
            <p:nvPr/>
          </p:nvSpPr>
          <p:spPr>
            <a:xfrm>
              <a:off x="-12" y="531265"/>
              <a:ext cx="450993" cy="448295"/>
            </a:xfrm>
            <a:custGeom>
              <a:avLst/>
              <a:gdLst/>
              <a:ahLst/>
              <a:cxnLst/>
              <a:rect l="l" t="t" r="r" b="b"/>
              <a:pathLst>
                <a:path w="11202" h="11135" extrusionOk="0">
                  <a:moveTo>
                    <a:pt x="8528" y="1"/>
                  </a:moveTo>
                  <a:cubicBezTo>
                    <a:pt x="8528" y="255"/>
                    <a:pt x="8528" y="510"/>
                    <a:pt x="8401" y="764"/>
                  </a:cubicBezTo>
                  <a:cubicBezTo>
                    <a:pt x="8274" y="1080"/>
                    <a:pt x="8019" y="1401"/>
                    <a:pt x="7704" y="1589"/>
                  </a:cubicBezTo>
                  <a:cubicBezTo>
                    <a:pt x="7510" y="1716"/>
                    <a:pt x="7383" y="1783"/>
                    <a:pt x="7194" y="1844"/>
                  </a:cubicBezTo>
                  <a:cubicBezTo>
                    <a:pt x="7001" y="1910"/>
                    <a:pt x="6813" y="1971"/>
                    <a:pt x="6558" y="1971"/>
                  </a:cubicBezTo>
                  <a:cubicBezTo>
                    <a:pt x="5983" y="1971"/>
                    <a:pt x="5346" y="2098"/>
                    <a:pt x="4776" y="2292"/>
                  </a:cubicBezTo>
                  <a:cubicBezTo>
                    <a:pt x="3946" y="2674"/>
                    <a:pt x="3249" y="3244"/>
                    <a:pt x="2801" y="4007"/>
                  </a:cubicBezTo>
                  <a:cubicBezTo>
                    <a:pt x="2546" y="4328"/>
                    <a:pt x="2358" y="4771"/>
                    <a:pt x="2164" y="5153"/>
                  </a:cubicBezTo>
                  <a:cubicBezTo>
                    <a:pt x="2037" y="5601"/>
                    <a:pt x="1976" y="6110"/>
                    <a:pt x="1976" y="6553"/>
                  </a:cubicBezTo>
                  <a:cubicBezTo>
                    <a:pt x="1976" y="6808"/>
                    <a:pt x="1910" y="7062"/>
                    <a:pt x="1849" y="7317"/>
                  </a:cubicBezTo>
                  <a:cubicBezTo>
                    <a:pt x="1655" y="7698"/>
                    <a:pt x="1401" y="7953"/>
                    <a:pt x="1085" y="8208"/>
                  </a:cubicBezTo>
                  <a:cubicBezTo>
                    <a:pt x="958" y="8274"/>
                    <a:pt x="764" y="8401"/>
                    <a:pt x="576" y="8462"/>
                  </a:cubicBezTo>
                  <a:cubicBezTo>
                    <a:pt x="383" y="8462"/>
                    <a:pt x="194" y="8528"/>
                    <a:pt x="1" y="8528"/>
                  </a:cubicBezTo>
                  <a:lnTo>
                    <a:pt x="1" y="11135"/>
                  </a:lnTo>
                  <a:cubicBezTo>
                    <a:pt x="637" y="11135"/>
                    <a:pt x="1273" y="11008"/>
                    <a:pt x="1783" y="10819"/>
                  </a:cubicBezTo>
                  <a:cubicBezTo>
                    <a:pt x="2612" y="10437"/>
                    <a:pt x="3310" y="9862"/>
                    <a:pt x="3819" y="9099"/>
                  </a:cubicBezTo>
                  <a:cubicBezTo>
                    <a:pt x="4074" y="8783"/>
                    <a:pt x="4267" y="8335"/>
                    <a:pt x="4394" y="7892"/>
                  </a:cubicBezTo>
                  <a:cubicBezTo>
                    <a:pt x="4522" y="7510"/>
                    <a:pt x="4583" y="7001"/>
                    <a:pt x="4583" y="6553"/>
                  </a:cubicBezTo>
                  <a:cubicBezTo>
                    <a:pt x="4583" y="6298"/>
                    <a:pt x="4649" y="6044"/>
                    <a:pt x="4776" y="5789"/>
                  </a:cubicBezTo>
                  <a:cubicBezTo>
                    <a:pt x="4903" y="5407"/>
                    <a:pt x="5158" y="5153"/>
                    <a:pt x="5474" y="4898"/>
                  </a:cubicBezTo>
                  <a:cubicBezTo>
                    <a:pt x="5667" y="4837"/>
                    <a:pt x="5794" y="4710"/>
                    <a:pt x="5983" y="4644"/>
                  </a:cubicBezTo>
                  <a:cubicBezTo>
                    <a:pt x="6176" y="4583"/>
                    <a:pt x="6365" y="4583"/>
                    <a:pt x="6558" y="4583"/>
                  </a:cubicBezTo>
                  <a:cubicBezTo>
                    <a:pt x="7194" y="4583"/>
                    <a:pt x="7831" y="4455"/>
                    <a:pt x="8401" y="4201"/>
                  </a:cubicBezTo>
                  <a:cubicBezTo>
                    <a:pt x="9231" y="3880"/>
                    <a:pt x="9928" y="3310"/>
                    <a:pt x="10376" y="2546"/>
                  </a:cubicBezTo>
                  <a:cubicBezTo>
                    <a:pt x="10631" y="2164"/>
                    <a:pt x="10819" y="1783"/>
                    <a:pt x="11013" y="1335"/>
                  </a:cubicBezTo>
                  <a:cubicBezTo>
                    <a:pt x="11140" y="892"/>
                    <a:pt x="11201" y="444"/>
                    <a:pt x="11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17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77040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17"/>
          <p:cNvSpPr txBox="1">
            <a:spLocks noGrp="1"/>
          </p:cNvSpPr>
          <p:nvPr>
            <p:ph type="ctrTitle" idx="2"/>
          </p:nvPr>
        </p:nvSpPr>
        <p:spPr>
          <a:xfrm>
            <a:off x="782625" y="1301600"/>
            <a:ext cx="3538500" cy="5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5" name="Google Shape;585;p17"/>
          <p:cNvSpPr txBox="1">
            <a:spLocks noGrp="1"/>
          </p:cNvSpPr>
          <p:nvPr>
            <p:ph type="subTitle" idx="1"/>
          </p:nvPr>
        </p:nvSpPr>
        <p:spPr>
          <a:xfrm>
            <a:off x="792200" y="1799150"/>
            <a:ext cx="3538500" cy="4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6" name="Google Shape;586;p17"/>
          <p:cNvSpPr txBox="1">
            <a:spLocks noGrp="1"/>
          </p:cNvSpPr>
          <p:nvPr>
            <p:ph type="ctrTitle" idx="3"/>
          </p:nvPr>
        </p:nvSpPr>
        <p:spPr>
          <a:xfrm>
            <a:off x="4831775" y="1301600"/>
            <a:ext cx="3538500" cy="5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7" name="Google Shape;587;p17"/>
          <p:cNvSpPr txBox="1">
            <a:spLocks noGrp="1"/>
          </p:cNvSpPr>
          <p:nvPr>
            <p:ph type="subTitle" idx="4"/>
          </p:nvPr>
        </p:nvSpPr>
        <p:spPr>
          <a:xfrm>
            <a:off x="4831775" y="1799150"/>
            <a:ext cx="3538500" cy="4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1"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9"/>
          <p:cNvSpPr txBox="1">
            <a:spLocks noGrp="1"/>
          </p:cNvSpPr>
          <p:nvPr>
            <p:ph type="subTitle" idx="1"/>
          </p:nvPr>
        </p:nvSpPr>
        <p:spPr>
          <a:xfrm>
            <a:off x="732500" y="3873825"/>
            <a:ext cx="2226600" cy="27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800">
                <a:solidFill>
                  <a:schemeClr val="dk2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2" name="Google Shape;612;p19"/>
          <p:cNvSpPr txBox="1">
            <a:spLocks noGrp="1"/>
          </p:cNvSpPr>
          <p:nvPr>
            <p:ph type="subTitle" idx="2"/>
          </p:nvPr>
        </p:nvSpPr>
        <p:spPr>
          <a:xfrm>
            <a:off x="732500" y="4061900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3" name="Google Shape;613;p19"/>
          <p:cNvSpPr txBox="1">
            <a:spLocks noGrp="1"/>
          </p:cNvSpPr>
          <p:nvPr>
            <p:ph type="subTitle" idx="3"/>
          </p:nvPr>
        </p:nvSpPr>
        <p:spPr>
          <a:xfrm>
            <a:off x="3461150" y="3873825"/>
            <a:ext cx="2226600" cy="27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800">
                <a:solidFill>
                  <a:schemeClr val="dk2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4" name="Google Shape;614;p19"/>
          <p:cNvSpPr txBox="1">
            <a:spLocks noGrp="1"/>
          </p:cNvSpPr>
          <p:nvPr>
            <p:ph type="subTitle" idx="4"/>
          </p:nvPr>
        </p:nvSpPr>
        <p:spPr>
          <a:xfrm>
            <a:off x="3461150" y="4061900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5" name="Google Shape;615;p19"/>
          <p:cNvSpPr txBox="1">
            <a:spLocks noGrp="1"/>
          </p:cNvSpPr>
          <p:nvPr>
            <p:ph type="subTitle" idx="5"/>
          </p:nvPr>
        </p:nvSpPr>
        <p:spPr>
          <a:xfrm>
            <a:off x="6194700" y="3873825"/>
            <a:ext cx="2226600" cy="27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800">
                <a:solidFill>
                  <a:schemeClr val="dk2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6" name="Google Shape;616;p19"/>
          <p:cNvSpPr txBox="1">
            <a:spLocks noGrp="1"/>
          </p:cNvSpPr>
          <p:nvPr>
            <p:ph type="subTitle" idx="6"/>
          </p:nvPr>
        </p:nvSpPr>
        <p:spPr>
          <a:xfrm>
            <a:off x="6194700" y="4061900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7" name="Google Shape;617;p19"/>
          <p:cNvSpPr txBox="1">
            <a:spLocks noGrp="1"/>
          </p:cNvSpPr>
          <p:nvPr>
            <p:ph type="subTitle" idx="7"/>
          </p:nvPr>
        </p:nvSpPr>
        <p:spPr>
          <a:xfrm>
            <a:off x="6194700" y="2040975"/>
            <a:ext cx="2226600" cy="27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800">
                <a:solidFill>
                  <a:schemeClr val="dk2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8" name="Google Shape;618;p19"/>
          <p:cNvSpPr txBox="1">
            <a:spLocks noGrp="1"/>
          </p:cNvSpPr>
          <p:nvPr>
            <p:ph type="subTitle" idx="8"/>
          </p:nvPr>
        </p:nvSpPr>
        <p:spPr>
          <a:xfrm>
            <a:off x="6194700" y="2233917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9" name="Google Shape;619;p19"/>
          <p:cNvSpPr txBox="1">
            <a:spLocks noGrp="1"/>
          </p:cNvSpPr>
          <p:nvPr>
            <p:ph type="subTitle" idx="9"/>
          </p:nvPr>
        </p:nvSpPr>
        <p:spPr>
          <a:xfrm>
            <a:off x="3461150" y="2040975"/>
            <a:ext cx="2226600" cy="27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800">
                <a:solidFill>
                  <a:schemeClr val="dk2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0" name="Google Shape;620;p19"/>
          <p:cNvSpPr txBox="1">
            <a:spLocks noGrp="1"/>
          </p:cNvSpPr>
          <p:nvPr>
            <p:ph type="subTitle" idx="13"/>
          </p:nvPr>
        </p:nvSpPr>
        <p:spPr>
          <a:xfrm>
            <a:off x="3461150" y="2233917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1" name="Google Shape;621;p19"/>
          <p:cNvSpPr txBox="1">
            <a:spLocks noGrp="1"/>
          </p:cNvSpPr>
          <p:nvPr>
            <p:ph type="subTitle" idx="14"/>
          </p:nvPr>
        </p:nvSpPr>
        <p:spPr>
          <a:xfrm>
            <a:off x="732500" y="2040975"/>
            <a:ext cx="2226600" cy="27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800">
                <a:solidFill>
                  <a:schemeClr val="dk2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2" name="Google Shape;622;p19"/>
          <p:cNvSpPr txBox="1">
            <a:spLocks noGrp="1"/>
          </p:cNvSpPr>
          <p:nvPr>
            <p:ph type="subTitle" idx="15"/>
          </p:nvPr>
        </p:nvSpPr>
        <p:spPr>
          <a:xfrm>
            <a:off x="732500" y="2233917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3" name="Google Shape;623;p19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77040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624" name="Google Shape;624;p19"/>
          <p:cNvGrpSpPr/>
          <p:nvPr/>
        </p:nvGrpSpPr>
        <p:grpSpPr>
          <a:xfrm>
            <a:off x="-32476" y="456088"/>
            <a:ext cx="9176465" cy="4707583"/>
            <a:chOff x="-32476" y="456088"/>
            <a:chExt cx="9176465" cy="4707583"/>
          </a:xfrm>
        </p:grpSpPr>
        <p:grpSp>
          <p:nvGrpSpPr>
            <p:cNvPr id="625" name="Google Shape;625;p19"/>
            <p:cNvGrpSpPr/>
            <p:nvPr/>
          </p:nvGrpSpPr>
          <p:grpSpPr>
            <a:xfrm flipH="1">
              <a:off x="-32476" y="4350659"/>
              <a:ext cx="813012" cy="813012"/>
              <a:chOff x="8095266" y="4094158"/>
              <a:chExt cx="1059575" cy="1059575"/>
            </a:xfrm>
          </p:grpSpPr>
          <p:sp>
            <p:nvSpPr>
              <p:cNvPr id="626" name="Google Shape;626;p19"/>
              <p:cNvSpPr/>
              <p:nvPr/>
            </p:nvSpPr>
            <p:spPr>
              <a:xfrm>
                <a:off x="8095266" y="4094158"/>
                <a:ext cx="1059575" cy="1059575"/>
              </a:xfrm>
              <a:custGeom>
                <a:avLst/>
                <a:gdLst/>
                <a:ahLst/>
                <a:cxnLst/>
                <a:rect l="l" t="t" r="r" b="b"/>
                <a:pathLst>
                  <a:path w="16293" h="16293" extrusionOk="0">
                    <a:moveTo>
                      <a:pt x="16292" y="1"/>
                    </a:moveTo>
                    <a:lnTo>
                      <a:pt x="1" y="16292"/>
                    </a:lnTo>
                    <a:lnTo>
                      <a:pt x="16292" y="16292"/>
                    </a:lnTo>
                    <a:lnTo>
                      <a:pt x="162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7" name="Google Shape;627;p19"/>
              <p:cNvGrpSpPr/>
              <p:nvPr/>
            </p:nvGrpSpPr>
            <p:grpSpPr>
              <a:xfrm>
                <a:off x="8877683" y="4245446"/>
                <a:ext cx="177866" cy="385129"/>
                <a:chOff x="8877683" y="4321646"/>
                <a:chExt cx="177866" cy="385129"/>
              </a:xfrm>
            </p:grpSpPr>
            <p:sp>
              <p:nvSpPr>
                <p:cNvPr id="628" name="Google Shape;628;p19"/>
                <p:cNvSpPr/>
                <p:nvPr/>
              </p:nvSpPr>
              <p:spPr>
                <a:xfrm>
                  <a:off x="9030642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6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6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19"/>
                <p:cNvSpPr/>
                <p:nvPr/>
              </p:nvSpPr>
              <p:spPr>
                <a:xfrm>
                  <a:off x="9030642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6"/>
                        <a:pt x="66" y="382"/>
                        <a:pt x="194" y="382"/>
                      </a:cubicBezTo>
                      <a:cubicBezTo>
                        <a:pt x="321" y="382"/>
                        <a:pt x="382" y="316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19"/>
                <p:cNvSpPr/>
                <p:nvPr/>
              </p:nvSpPr>
              <p:spPr>
                <a:xfrm>
                  <a:off x="9030642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19"/>
                <p:cNvSpPr/>
                <p:nvPr/>
              </p:nvSpPr>
              <p:spPr>
                <a:xfrm>
                  <a:off x="9030642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7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7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19"/>
                <p:cNvSpPr/>
                <p:nvPr/>
              </p:nvSpPr>
              <p:spPr>
                <a:xfrm>
                  <a:off x="9030642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7"/>
                        <a:pt x="66" y="383"/>
                        <a:pt x="194" y="383"/>
                      </a:cubicBezTo>
                      <a:cubicBezTo>
                        <a:pt x="321" y="383"/>
                        <a:pt x="382" y="317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19"/>
                <p:cNvSpPr/>
                <p:nvPr/>
              </p:nvSpPr>
              <p:spPr>
                <a:xfrm>
                  <a:off x="9030642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19"/>
                <p:cNvSpPr/>
                <p:nvPr/>
              </p:nvSpPr>
              <p:spPr>
                <a:xfrm>
                  <a:off x="8952146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6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19"/>
                <p:cNvSpPr/>
                <p:nvPr/>
              </p:nvSpPr>
              <p:spPr>
                <a:xfrm>
                  <a:off x="8952146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6"/>
                        <a:pt x="128" y="382"/>
                        <a:pt x="189" y="382"/>
                      </a:cubicBezTo>
                      <a:cubicBezTo>
                        <a:pt x="316" y="382"/>
                        <a:pt x="383" y="316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19"/>
                <p:cNvSpPr/>
                <p:nvPr/>
              </p:nvSpPr>
              <p:spPr>
                <a:xfrm>
                  <a:off x="8952146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19"/>
                <p:cNvSpPr/>
                <p:nvPr/>
              </p:nvSpPr>
              <p:spPr>
                <a:xfrm>
                  <a:off x="8952146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7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19"/>
                <p:cNvSpPr/>
                <p:nvPr/>
              </p:nvSpPr>
              <p:spPr>
                <a:xfrm>
                  <a:off x="8952146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7"/>
                        <a:pt x="128" y="383"/>
                        <a:pt x="189" y="383"/>
                      </a:cubicBezTo>
                      <a:cubicBezTo>
                        <a:pt x="316" y="383"/>
                        <a:pt x="383" y="317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19"/>
                <p:cNvSpPr/>
                <p:nvPr/>
              </p:nvSpPr>
              <p:spPr>
                <a:xfrm>
                  <a:off x="8952146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19"/>
                <p:cNvSpPr/>
                <p:nvPr/>
              </p:nvSpPr>
              <p:spPr>
                <a:xfrm>
                  <a:off x="8877683" y="4321646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6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19"/>
                <p:cNvSpPr/>
                <p:nvPr/>
              </p:nvSpPr>
              <p:spPr>
                <a:xfrm>
                  <a:off x="8877683" y="43921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6"/>
                        <a:pt x="61" y="382"/>
                        <a:pt x="189" y="382"/>
                      </a:cubicBezTo>
                      <a:cubicBezTo>
                        <a:pt x="316" y="382"/>
                        <a:pt x="382" y="316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19"/>
                <p:cNvSpPr/>
                <p:nvPr/>
              </p:nvSpPr>
              <p:spPr>
                <a:xfrm>
                  <a:off x="8877683" y="4466672"/>
                  <a:ext cx="24842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2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19"/>
                <p:cNvSpPr/>
                <p:nvPr/>
              </p:nvSpPr>
              <p:spPr>
                <a:xfrm>
                  <a:off x="8877683" y="45368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7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19"/>
                <p:cNvSpPr/>
                <p:nvPr/>
              </p:nvSpPr>
              <p:spPr>
                <a:xfrm>
                  <a:off x="8877683" y="4607340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7"/>
                        <a:pt x="61" y="383"/>
                        <a:pt x="189" y="383"/>
                      </a:cubicBezTo>
                      <a:cubicBezTo>
                        <a:pt x="316" y="383"/>
                        <a:pt x="382" y="317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19"/>
                <p:cNvSpPr/>
                <p:nvPr/>
              </p:nvSpPr>
              <p:spPr>
                <a:xfrm>
                  <a:off x="8877683" y="4681868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46" name="Google Shape;646;p19"/>
            <p:cNvSpPr/>
            <p:nvPr/>
          </p:nvSpPr>
          <p:spPr>
            <a:xfrm flipH="1">
              <a:off x="8797112" y="2370647"/>
              <a:ext cx="107913" cy="107913"/>
            </a:xfrm>
            <a:custGeom>
              <a:avLst/>
              <a:gdLst/>
              <a:ahLst/>
              <a:cxnLst/>
              <a:rect l="l" t="t" r="r" b="b"/>
              <a:pathLst>
                <a:path w="3437" h="3437" extrusionOk="0">
                  <a:moveTo>
                    <a:pt x="825" y="0"/>
                  </a:moveTo>
                  <a:lnTo>
                    <a:pt x="0" y="825"/>
                  </a:lnTo>
                  <a:lnTo>
                    <a:pt x="891" y="1716"/>
                  </a:lnTo>
                  <a:lnTo>
                    <a:pt x="0" y="2673"/>
                  </a:lnTo>
                  <a:lnTo>
                    <a:pt x="825" y="3437"/>
                  </a:lnTo>
                  <a:lnTo>
                    <a:pt x="1716" y="2546"/>
                  </a:lnTo>
                  <a:lnTo>
                    <a:pt x="2673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73" y="0"/>
                  </a:lnTo>
                  <a:lnTo>
                    <a:pt x="1716" y="89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9"/>
            <p:cNvSpPr/>
            <p:nvPr/>
          </p:nvSpPr>
          <p:spPr>
            <a:xfrm flipH="1">
              <a:off x="8797095" y="1413272"/>
              <a:ext cx="107945" cy="107913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831" y="0"/>
                  </a:moveTo>
                  <a:lnTo>
                    <a:pt x="1" y="825"/>
                  </a:lnTo>
                  <a:lnTo>
                    <a:pt x="892" y="1716"/>
                  </a:lnTo>
                  <a:lnTo>
                    <a:pt x="1" y="2673"/>
                  </a:lnTo>
                  <a:lnTo>
                    <a:pt x="831" y="3437"/>
                  </a:lnTo>
                  <a:lnTo>
                    <a:pt x="1721" y="2546"/>
                  </a:lnTo>
                  <a:lnTo>
                    <a:pt x="2612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12" y="0"/>
                  </a:lnTo>
                  <a:lnTo>
                    <a:pt x="1721" y="89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9"/>
            <p:cNvSpPr/>
            <p:nvPr/>
          </p:nvSpPr>
          <p:spPr>
            <a:xfrm flipH="1">
              <a:off x="257886" y="3543286"/>
              <a:ext cx="118095" cy="118061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3437" y="0"/>
                  </a:moveTo>
                  <a:cubicBezTo>
                    <a:pt x="1528" y="0"/>
                    <a:pt x="1" y="1528"/>
                    <a:pt x="1" y="3437"/>
                  </a:cubicBezTo>
                  <a:cubicBezTo>
                    <a:pt x="1910" y="3437"/>
                    <a:pt x="3437" y="1910"/>
                    <a:pt x="3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9"/>
            <p:cNvSpPr/>
            <p:nvPr/>
          </p:nvSpPr>
          <p:spPr>
            <a:xfrm flipH="1">
              <a:off x="287816" y="4170822"/>
              <a:ext cx="259479" cy="259479"/>
            </a:xfrm>
            <a:custGeom>
              <a:avLst/>
              <a:gdLst/>
              <a:ahLst/>
              <a:cxnLst/>
              <a:rect l="l" t="t" r="r" b="b"/>
              <a:pathLst>
                <a:path w="14322" h="14322" extrusionOk="0">
                  <a:moveTo>
                    <a:pt x="1" y="0"/>
                  </a:moveTo>
                  <a:cubicBezTo>
                    <a:pt x="1" y="764"/>
                    <a:pt x="194" y="1528"/>
                    <a:pt x="449" y="2230"/>
                  </a:cubicBezTo>
                  <a:cubicBezTo>
                    <a:pt x="892" y="3248"/>
                    <a:pt x="1594" y="4073"/>
                    <a:pt x="2546" y="4710"/>
                  </a:cubicBezTo>
                  <a:cubicBezTo>
                    <a:pt x="2994" y="5030"/>
                    <a:pt x="3503" y="5219"/>
                    <a:pt x="4012" y="5412"/>
                  </a:cubicBezTo>
                  <a:cubicBezTo>
                    <a:pt x="4522" y="5601"/>
                    <a:pt x="5092" y="5667"/>
                    <a:pt x="5667" y="5667"/>
                  </a:cubicBezTo>
                  <a:cubicBezTo>
                    <a:pt x="6110" y="5667"/>
                    <a:pt x="6492" y="5728"/>
                    <a:pt x="6874" y="5921"/>
                  </a:cubicBezTo>
                  <a:cubicBezTo>
                    <a:pt x="7383" y="6110"/>
                    <a:pt x="7831" y="6491"/>
                    <a:pt x="8213" y="7001"/>
                  </a:cubicBezTo>
                  <a:lnTo>
                    <a:pt x="8594" y="7764"/>
                  </a:lnTo>
                  <a:cubicBezTo>
                    <a:pt x="8656" y="8085"/>
                    <a:pt x="8722" y="8401"/>
                    <a:pt x="8722" y="8655"/>
                  </a:cubicBezTo>
                  <a:cubicBezTo>
                    <a:pt x="8722" y="9485"/>
                    <a:pt x="8849" y="10183"/>
                    <a:pt x="9165" y="10885"/>
                  </a:cubicBezTo>
                  <a:cubicBezTo>
                    <a:pt x="9546" y="11903"/>
                    <a:pt x="10310" y="12794"/>
                    <a:pt x="11201" y="13364"/>
                  </a:cubicBezTo>
                  <a:cubicBezTo>
                    <a:pt x="11649" y="13685"/>
                    <a:pt x="12158" y="13940"/>
                    <a:pt x="12667" y="14067"/>
                  </a:cubicBezTo>
                  <a:cubicBezTo>
                    <a:pt x="13176" y="14255"/>
                    <a:pt x="13747" y="14322"/>
                    <a:pt x="14322" y="14322"/>
                  </a:cubicBezTo>
                  <a:lnTo>
                    <a:pt x="14322" y="11710"/>
                  </a:lnTo>
                  <a:cubicBezTo>
                    <a:pt x="13940" y="11710"/>
                    <a:pt x="13558" y="11649"/>
                    <a:pt x="13176" y="11455"/>
                  </a:cubicBezTo>
                  <a:cubicBezTo>
                    <a:pt x="12667" y="11267"/>
                    <a:pt x="12158" y="10885"/>
                    <a:pt x="11837" y="10376"/>
                  </a:cubicBezTo>
                  <a:lnTo>
                    <a:pt x="11456" y="9612"/>
                  </a:lnTo>
                  <a:cubicBezTo>
                    <a:pt x="11395" y="9292"/>
                    <a:pt x="11328" y="8976"/>
                    <a:pt x="11328" y="8655"/>
                  </a:cubicBezTo>
                  <a:cubicBezTo>
                    <a:pt x="11328" y="7892"/>
                    <a:pt x="11201" y="7194"/>
                    <a:pt x="10885" y="6491"/>
                  </a:cubicBezTo>
                  <a:cubicBezTo>
                    <a:pt x="10437" y="5473"/>
                    <a:pt x="9740" y="4582"/>
                    <a:pt x="8849" y="4012"/>
                  </a:cubicBezTo>
                  <a:cubicBezTo>
                    <a:pt x="8401" y="3691"/>
                    <a:pt x="7892" y="3437"/>
                    <a:pt x="7383" y="3310"/>
                  </a:cubicBezTo>
                  <a:cubicBezTo>
                    <a:pt x="6813" y="3121"/>
                    <a:pt x="6237" y="3055"/>
                    <a:pt x="5667" y="3055"/>
                  </a:cubicBezTo>
                  <a:cubicBezTo>
                    <a:pt x="5285" y="3055"/>
                    <a:pt x="4837" y="2928"/>
                    <a:pt x="4522" y="2800"/>
                  </a:cubicBezTo>
                  <a:cubicBezTo>
                    <a:pt x="3946" y="2546"/>
                    <a:pt x="3503" y="2164"/>
                    <a:pt x="3183" y="1721"/>
                  </a:cubicBezTo>
                  <a:cubicBezTo>
                    <a:pt x="2994" y="1467"/>
                    <a:pt x="2867" y="1212"/>
                    <a:pt x="2801" y="891"/>
                  </a:cubicBezTo>
                  <a:cubicBezTo>
                    <a:pt x="2740" y="637"/>
                    <a:pt x="2673" y="321"/>
                    <a:pt x="26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9"/>
            <p:cNvSpPr/>
            <p:nvPr/>
          </p:nvSpPr>
          <p:spPr>
            <a:xfrm flipH="1">
              <a:off x="8836653" y="456088"/>
              <a:ext cx="307336" cy="307336"/>
            </a:xfrm>
            <a:custGeom>
              <a:avLst/>
              <a:gdLst/>
              <a:ahLst/>
              <a:cxnLst/>
              <a:rect l="l" t="t" r="r" b="b"/>
              <a:pathLst>
                <a:path w="5667" h="5667" extrusionOk="0">
                  <a:moveTo>
                    <a:pt x="2994" y="1"/>
                  </a:moveTo>
                  <a:cubicBezTo>
                    <a:pt x="2994" y="449"/>
                    <a:pt x="2927" y="830"/>
                    <a:pt x="2800" y="1212"/>
                  </a:cubicBezTo>
                  <a:cubicBezTo>
                    <a:pt x="2546" y="1721"/>
                    <a:pt x="2164" y="2164"/>
                    <a:pt x="1655" y="2546"/>
                  </a:cubicBezTo>
                  <a:cubicBezTo>
                    <a:pt x="1466" y="2673"/>
                    <a:pt x="1212" y="2801"/>
                    <a:pt x="891" y="2928"/>
                  </a:cubicBezTo>
                  <a:cubicBezTo>
                    <a:pt x="636" y="2994"/>
                    <a:pt x="321" y="3055"/>
                    <a:pt x="0" y="3055"/>
                  </a:cubicBezTo>
                  <a:lnTo>
                    <a:pt x="0" y="5667"/>
                  </a:lnTo>
                  <a:cubicBezTo>
                    <a:pt x="764" y="5667"/>
                    <a:pt x="1527" y="5540"/>
                    <a:pt x="2230" y="5219"/>
                  </a:cubicBezTo>
                  <a:cubicBezTo>
                    <a:pt x="3182" y="4776"/>
                    <a:pt x="4073" y="4073"/>
                    <a:pt x="4709" y="3183"/>
                  </a:cubicBezTo>
                  <a:cubicBezTo>
                    <a:pt x="4964" y="2740"/>
                    <a:pt x="5219" y="2230"/>
                    <a:pt x="5412" y="1721"/>
                  </a:cubicBezTo>
                  <a:cubicBezTo>
                    <a:pt x="5539" y="1146"/>
                    <a:pt x="5667" y="576"/>
                    <a:pt x="56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9"/>
            <p:cNvSpPr/>
            <p:nvPr/>
          </p:nvSpPr>
          <p:spPr>
            <a:xfrm flipH="1">
              <a:off x="8749091" y="4467636"/>
              <a:ext cx="118109" cy="118135"/>
            </a:xfrm>
            <a:custGeom>
              <a:avLst/>
              <a:gdLst/>
              <a:ahLst/>
              <a:cxnLst/>
              <a:rect l="l" t="t" r="r" b="b"/>
              <a:pathLst>
                <a:path w="22845" h="22850" extrusionOk="0">
                  <a:moveTo>
                    <a:pt x="11389" y="5092"/>
                  </a:moveTo>
                  <a:cubicBezTo>
                    <a:pt x="14892" y="5092"/>
                    <a:pt x="17753" y="7892"/>
                    <a:pt x="17753" y="11395"/>
                  </a:cubicBezTo>
                  <a:cubicBezTo>
                    <a:pt x="17753" y="14892"/>
                    <a:pt x="14892" y="17692"/>
                    <a:pt x="11389" y="17692"/>
                  </a:cubicBezTo>
                  <a:cubicBezTo>
                    <a:pt x="7892" y="17692"/>
                    <a:pt x="5092" y="14892"/>
                    <a:pt x="5092" y="11395"/>
                  </a:cubicBezTo>
                  <a:cubicBezTo>
                    <a:pt x="5092" y="7892"/>
                    <a:pt x="7892" y="5092"/>
                    <a:pt x="11389" y="5092"/>
                  </a:cubicBezTo>
                  <a:close/>
                  <a:moveTo>
                    <a:pt x="11389" y="1"/>
                  </a:moveTo>
                  <a:cubicBezTo>
                    <a:pt x="5092" y="1"/>
                    <a:pt x="1" y="5092"/>
                    <a:pt x="1" y="11395"/>
                  </a:cubicBezTo>
                  <a:cubicBezTo>
                    <a:pt x="1" y="17692"/>
                    <a:pt x="5092" y="22850"/>
                    <a:pt x="11389" y="22850"/>
                  </a:cubicBezTo>
                  <a:cubicBezTo>
                    <a:pt x="17692" y="22850"/>
                    <a:pt x="22845" y="17692"/>
                    <a:pt x="22845" y="11395"/>
                  </a:cubicBezTo>
                  <a:cubicBezTo>
                    <a:pt x="22845" y="5092"/>
                    <a:pt x="17692" y="1"/>
                    <a:pt x="11389" y="1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0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3" name="Google Shape;653;p20"/>
          <p:cNvGrpSpPr/>
          <p:nvPr/>
        </p:nvGrpSpPr>
        <p:grpSpPr>
          <a:xfrm rot="10800000" flipH="1">
            <a:off x="5" y="-11464"/>
            <a:ext cx="8854461" cy="4942884"/>
            <a:chOff x="-9734" y="226147"/>
            <a:chExt cx="8854461" cy="4942884"/>
          </a:xfrm>
        </p:grpSpPr>
        <p:sp>
          <p:nvSpPr>
            <p:cNvPr id="654" name="Google Shape;654;p20"/>
            <p:cNvSpPr/>
            <p:nvPr/>
          </p:nvSpPr>
          <p:spPr>
            <a:xfrm flipH="1">
              <a:off x="-9734" y="4109457"/>
              <a:ext cx="1059575" cy="1059575"/>
            </a:xfrm>
            <a:custGeom>
              <a:avLst/>
              <a:gdLst/>
              <a:ahLst/>
              <a:cxnLst/>
              <a:rect l="l" t="t" r="r" b="b"/>
              <a:pathLst>
                <a:path w="16293" h="16293" extrusionOk="0">
                  <a:moveTo>
                    <a:pt x="16292" y="1"/>
                  </a:moveTo>
                  <a:lnTo>
                    <a:pt x="1" y="16292"/>
                  </a:lnTo>
                  <a:lnTo>
                    <a:pt x="16292" y="16292"/>
                  </a:lnTo>
                  <a:lnTo>
                    <a:pt x="162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8736783" y="4182072"/>
              <a:ext cx="107945" cy="107913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831" y="0"/>
                  </a:moveTo>
                  <a:lnTo>
                    <a:pt x="1" y="825"/>
                  </a:lnTo>
                  <a:lnTo>
                    <a:pt x="892" y="1716"/>
                  </a:lnTo>
                  <a:lnTo>
                    <a:pt x="1" y="2673"/>
                  </a:lnTo>
                  <a:lnTo>
                    <a:pt x="831" y="3437"/>
                  </a:lnTo>
                  <a:lnTo>
                    <a:pt x="1722" y="2546"/>
                  </a:lnTo>
                  <a:lnTo>
                    <a:pt x="2674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74" y="0"/>
                  </a:lnTo>
                  <a:lnTo>
                    <a:pt x="1722" y="89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227519" y="3492985"/>
              <a:ext cx="107913" cy="107913"/>
            </a:xfrm>
            <a:custGeom>
              <a:avLst/>
              <a:gdLst/>
              <a:ahLst/>
              <a:cxnLst/>
              <a:rect l="l" t="t" r="r" b="b"/>
              <a:pathLst>
                <a:path w="3437" h="3437" extrusionOk="0">
                  <a:moveTo>
                    <a:pt x="825" y="0"/>
                  </a:moveTo>
                  <a:lnTo>
                    <a:pt x="0" y="825"/>
                  </a:lnTo>
                  <a:lnTo>
                    <a:pt x="891" y="1716"/>
                  </a:lnTo>
                  <a:lnTo>
                    <a:pt x="0" y="2673"/>
                  </a:lnTo>
                  <a:lnTo>
                    <a:pt x="825" y="3437"/>
                  </a:lnTo>
                  <a:lnTo>
                    <a:pt x="1716" y="2546"/>
                  </a:lnTo>
                  <a:lnTo>
                    <a:pt x="2673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73" y="0"/>
                  </a:lnTo>
                  <a:lnTo>
                    <a:pt x="1716" y="89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227505" y="567172"/>
              <a:ext cx="107945" cy="107913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831" y="0"/>
                  </a:moveTo>
                  <a:lnTo>
                    <a:pt x="1" y="825"/>
                  </a:lnTo>
                  <a:lnTo>
                    <a:pt x="892" y="1716"/>
                  </a:lnTo>
                  <a:lnTo>
                    <a:pt x="1" y="2673"/>
                  </a:lnTo>
                  <a:lnTo>
                    <a:pt x="831" y="3437"/>
                  </a:lnTo>
                  <a:lnTo>
                    <a:pt x="1721" y="2546"/>
                  </a:lnTo>
                  <a:lnTo>
                    <a:pt x="2612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12" y="0"/>
                  </a:lnTo>
                  <a:lnTo>
                    <a:pt x="1721" y="89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6022983" y="4477714"/>
              <a:ext cx="186397" cy="186451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3437" y="1"/>
                  </a:moveTo>
                  <a:cubicBezTo>
                    <a:pt x="1528" y="1"/>
                    <a:pt x="0" y="1528"/>
                    <a:pt x="0" y="3437"/>
                  </a:cubicBezTo>
                  <a:cubicBezTo>
                    <a:pt x="1909" y="3437"/>
                    <a:pt x="3437" y="1910"/>
                    <a:pt x="3437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586563" y="226147"/>
              <a:ext cx="186451" cy="186397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3437" y="0"/>
                  </a:moveTo>
                  <a:cubicBezTo>
                    <a:pt x="1528" y="0"/>
                    <a:pt x="1" y="1528"/>
                    <a:pt x="1" y="3437"/>
                  </a:cubicBezTo>
                  <a:cubicBezTo>
                    <a:pt x="1910" y="3437"/>
                    <a:pt x="3437" y="1910"/>
                    <a:pt x="3437" y="0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0" name="Google Shape;660;p20"/>
            <p:cNvGrpSpPr/>
            <p:nvPr/>
          </p:nvGrpSpPr>
          <p:grpSpPr>
            <a:xfrm>
              <a:off x="4434567" y="2778105"/>
              <a:ext cx="148325" cy="321163"/>
              <a:chOff x="1266755" y="4029330"/>
              <a:chExt cx="148325" cy="321163"/>
            </a:xfrm>
          </p:grpSpPr>
          <p:sp>
            <p:nvSpPr>
              <p:cNvPr id="661" name="Google Shape;661;p20"/>
              <p:cNvSpPr/>
              <p:nvPr/>
            </p:nvSpPr>
            <p:spPr>
              <a:xfrm>
                <a:off x="1394309" y="4029330"/>
                <a:ext cx="20771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1" y="128"/>
                      <a:pt x="1" y="194"/>
                    </a:cubicBezTo>
                    <a:cubicBezTo>
                      <a:pt x="1" y="321"/>
                      <a:pt x="67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FF80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0"/>
              <p:cNvSpPr/>
              <p:nvPr/>
            </p:nvSpPr>
            <p:spPr>
              <a:xfrm>
                <a:off x="1394309" y="4091426"/>
                <a:ext cx="20771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7" y="1"/>
                      <a:pt x="1" y="67"/>
                      <a:pt x="1" y="194"/>
                    </a:cubicBezTo>
                    <a:cubicBezTo>
                      <a:pt x="1" y="255"/>
                      <a:pt x="67" y="383"/>
                      <a:pt x="194" y="383"/>
                    </a:cubicBezTo>
                    <a:cubicBezTo>
                      <a:pt x="321" y="383"/>
                      <a:pt x="382" y="255"/>
                      <a:pt x="382" y="194"/>
                    </a:cubicBezTo>
                    <a:cubicBezTo>
                      <a:pt x="382" y="67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FF80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0"/>
              <p:cNvSpPr/>
              <p:nvPr/>
            </p:nvSpPr>
            <p:spPr>
              <a:xfrm>
                <a:off x="1394309" y="4150268"/>
                <a:ext cx="20771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1" y="61"/>
                      <a:pt x="1" y="189"/>
                    </a:cubicBezTo>
                    <a:cubicBezTo>
                      <a:pt x="1" y="316"/>
                      <a:pt x="67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61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FF80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0"/>
              <p:cNvSpPr/>
              <p:nvPr/>
            </p:nvSpPr>
            <p:spPr>
              <a:xfrm>
                <a:off x="1394309" y="4208784"/>
                <a:ext cx="20771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7" y="1"/>
                      <a:pt x="1" y="128"/>
                      <a:pt x="1" y="194"/>
                    </a:cubicBezTo>
                    <a:cubicBezTo>
                      <a:pt x="1" y="321"/>
                      <a:pt x="67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FF80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0"/>
              <p:cNvSpPr/>
              <p:nvPr/>
            </p:nvSpPr>
            <p:spPr>
              <a:xfrm>
                <a:off x="1394309" y="4270934"/>
                <a:ext cx="20771" cy="2071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2" extrusionOk="0">
                    <a:moveTo>
                      <a:pt x="194" y="0"/>
                    </a:moveTo>
                    <a:cubicBezTo>
                      <a:pt x="67" y="0"/>
                      <a:pt x="1" y="66"/>
                      <a:pt x="1" y="194"/>
                    </a:cubicBezTo>
                    <a:cubicBezTo>
                      <a:pt x="1" y="255"/>
                      <a:pt x="67" y="382"/>
                      <a:pt x="194" y="382"/>
                    </a:cubicBezTo>
                    <a:cubicBezTo>
                      <a:pt x="321" y="382"/>
                      <a:pt x="382" y="255"/>
                      <a:pt x="382" y="194"/>
                    </a:cubicBezTo>
                    <a:cubicBezTo>
                      <a:pt x="382" y="66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FF80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0"/>
              <p:cNvSpPr/>
              <p:nvPr/>
            </p:nvSpPr>
            <p:spPr>
              <a:xfrm>
                <a:off x="1394309" y="4329722"/>
                <a:ext cx="20771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1" y="62"/>
                      <a:pt x="1" y="189"/>
                    </a:cubicBezTo>
                    <a:cubicBezTo>
                      <a:pt x="1" y="316"/>
                      <a:pt x="67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62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FF80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0"/>
              <p:cNvSpPr/>
              <p:nvPr/>
            </p:nvSpPr>
            <p:spPr>
              <a:xfrm>
                <a:off x="1332213" y="4029330"/>
                <a:ext cx="20717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3" y="0"/>
                    </a:moveTo>
                    <a:cubicBezTo>
                      <a:pt x="66" y="0"/>
                      <a:pt x="0" y="128"/>
                      <a:pt x="0" y="194"/>
                    </a:cubicBezTo>
                    <a:cubicBezTo>
                      <a:pt x="0" y="321"/>
                      <a:pt x="66" y="382"/>
                      <a:pt x="193" y="382"/>
                    </a:cubicBezTo>
                    <a:cubicBezTo>
                      <a:pt x="255" y="382"/>
                      <a:pt x="382" y="321"/>
                      <a:pt x="382" y="194"/>
                    </a:cubicBezTo>
                    <a:cubicBezTo>
                      <a:pt x="382" y="128"/>
                      <a:pt x="255" y="0"/>
                      <a:pt x="193" y="0"/>
                    </a:cubicBezTo>
                    <a:close/>
                  </a:path>
                </a:pathLst>
              </a:custGeom>
              <a:solidFill>
                <a:srgbClr val="FF80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0"/>
              <p:cNvSpPr/>
              <p:nvPr/>
            </p:nvSpPr>
            <p:spPr>
              <a:xfrm>
                <a:off x="1332213" y="4091426"/>
                <a:ext cx="20717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3" y="1"/>
                    </a:moveTo>
                    <a:cubicBezTo>
                      <a:pt x="66" y="1"/>
                      <a:pt x="0" y="67"/>
                      <a:pt x="0" y="194"/>
                    </a:cubicBezTo>
                    <a:cubicBezTo>
                      <a:pt x="0" y="255"/>
                      <a:pt x="66" y="383"/>
                      <a:pt x="193" y="383"/>
                    </a:cubicBezTo>
                    <a:cubicBezTo>
                      <a:pt x="255" y="383"/>
                      <a:pt x="382" y="255"/>
                      <a:pt x="382" y="194"/>
                    </a:cubicBezTo>
                    <a:cubicBezTo>
                      <a:pt x="382" y="67"/>
                      <a:pt x="255" y="1"/>
                      <a:pt x="193" y="1"/>
                    </a:cubicBezTo>
                    <a:close/>
                  </a:path>
                </a:pathLst>
              </a:custGeom>
              <a:solidFill>
                <a:srgbClr val="FF80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0"/>
              <p:cNvSpPr/>
              <p:nvPr/>
            </p:nvSpPr>
            <p:spPr>
              <a:xfrm>
                <a:off x="1332213" y="4150268"/>
                <a:ext cx="20717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3" y="0"/>
                    </a:moveTo>
                    <a:cubicBezTo>
                      <a:pt x="66" y="0"/>
                      <a:pt x="0" y="61"/>
                      <a:pt x="0" y="189"/>
                    </a:cubicBezTo>
                    <a:cubicBezTo>
                      <a:pt x="0" y="316"/>
                      <a:pt x="66" y="382"/>
                      <a:pt x="193" y="382"/>
                    </a:cubicBezTo>
                    <a:cubicBezTo>
                      <a:pt x="255" y="382"/>
                      <a:pt x="382" y="316"/>
                      <a:pt x="382" y="189"/>
                    </a:cubicBezTo>
                    <a:cubicBezTo>
                      <a:pt x="382" y="61"/>
                      <a:pt x="255" y="0"/>
                      <a:pt x="193" y="0"/>
                    </a:cubicBezTo>
                    <a:close/>
                  </a:path>
                </a:pathLst>
              </a:custGeom>
              <a:solidFill>
                <a:srgbClr val="FF80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0"/>
              <p:cNvSpPr/>
              <p:nvPr/>
            </p:nvSpPr>
            <p:spPr>
              <a:xfrm>
                <a:off x="1332213" y="4208784"/>
                <a:ext cx="20717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3" y="1"/>
                    </a:moveTo>
                    <a:cubicBezTo>
                      <a:pt x="66" y="1"/>
                      <a:pt x="0" y="128"/>
                      <a:pt x="0" y="194"/>
                    </a:cubicBezTo>
                    <a:cubicBezTo>
                      <a:pt x="0" y="321"/>
                      <a:pt x="66" y="382"/>
                      <a:pt x="193" y="382"/>
                    </a:cubicBezTo>
                    <a:cubicBezTo>
                      <a:pt x="255" y="382"/>
                      <a:pt x="382" y="321"/>
                      <a:pt x="382" y="194"/>
                    </a:cubicBezTo>
                    <a:cubicBezTo>
                      <a:pt x="382" y="128"/>
                      <a:pt x="255" y="1"/>
                      <a:pt x="193" y="1"/>
                    </a:cubicBezTo>
                    <a:close/>
                  </a:path>
                </a:pathLst>
              </a:custGeom>
              <a:solidFill>
                <a:srgbClr val="FF80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0"/>
              <p:cNvSpPr/>
              <p:nvPr/>
            </p:nvSpPr>
            <p:spPr>
              <a:xfrm>
                <a:off x="1332213" y="4270934"/>
                <a:ext cx="20717" cy="2071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2" extrusionOk="0">
                    <a:moveTo>
                      <a:pt x="193" y="0"/>
                    </a:moveTo>
                    <a:cubicBezTo>
                      <a:pt x="66" y="0"/>
                      <a:pt x="0" y="66"/>
                      <a:pt x="0" y="194"/>
                    </a:cubicBezTo>
                    <a:cubicBezTo>
                      <a:pt x="0" y="255"/>
                      <a:pt x="66" y="382"/>
                      <a:pt x="193" y="382"/>
                    </a:cubicBezTo>
                    <a:cubicBezTo>
                      <a:pt x="255" y="382"/>
                      <a:pt x="382" y="255"/>
                      <a:pt x="382" y="194"/>
                    </a:cubicBezTo>
                    <a:cubicBezTo>
                      <a:pt x="382" y="66"/>
                      <a:pt x="255" y="0"/>
                      <a:pt x="193" y="0"/>
                    </a:cubicBezTo>
                    <a:close/>
                  </a:path>
                </a:pathLst>
              </a:custGeom>
              <a:solidFill>
                <a:srgbClr val="FF80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0"/>
              <p:cNvSpPr/>
              <p:nvPr/>
            </p:nvSpPr>
            <p:spPr>
              <a:xfrm>
                <a:off x="1332213" y="4329722"/>
                <a:ext cx="20717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3" y="0"/>
                    </a:moveTo>
                    <a:cubicBezTo>
                      <a:pt x="66" y="0"/>
                      <a:pt x="0" y="62"/>
                      <a:pt x="0" y="189"/>
                    </a:cubicBezTo>
                    <a:cubicBezTo>
                      <a:pt x="0" y="316"/>
                      <a:pt x="66" y="382"/>
                      <a:pt x="193" y="382"/>
                    </a:cubicBezTo>
                    <a:cubicBezTo>
                      <a:pt x="255" y="382"/>
                      <a:pt x="382" y="316"/>
                      <a:pt x="382" y="189"/>
                    </a:cubicBezTo>
                    <a:cubicBezTo>
                      <a:pt x="382" y="62"/>
                      <a:pt x="255" y="0"/>
                      <a:pt x="193" y="0"/>
                    </a:cubicBezTo>
                    <a:close/>
                  </a:path>
                </a:pathLst>
              </a:custGeom>
              <a:solidFill>
                <a:srgbClr val="FF80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0"/>
              <p:cNvSpPr/>
              <p:nvPr/>
            </p:nvSpPr>
            <p:spPr>
              <a:xfrm>
                <a:off x="1266755" y="4029330"/>
                <a:ext cx="20771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0" y="128"/>
                      <a:pt x="0" y="194"/>
                    </a:cubicBezTo>
                    <a:cubicBezTo>
                      <a:pt x="0" y="321"/>
                      <a:pt x="62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80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0"/>
              <p:cNvSpPr/>
              <p:nvPr/>
            </p:nvSpPr>
            <p:spPr>
              <a:xfrm>
                <a:off x="1266755" y="4091426"/>
                <a:ext cx="20771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62" y="1"/>
                      <a:pt x="0" y="67"/>
                      <a:pt x="0" y="194"/>
                    </a:cubicBezTo>
                    <a:cubicBezTo>
                      <a:pt x="0" y="255"/>
                      <a:pt x="62" y="383"/>
                      <a:pt x="189" y="383"/>
                    </a:cubicBezTo>
                    <a:cubicBezTo>
                      <a:pt x="316" y="383"/>
                      <a:pt x="382" y="255"/>
                      <a:pt x="382" y="194"/>
                    </a:cubicBezTo>
                    <a:cubicBezTo>
                      <a:pt x="382" y="67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FF80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0"/>
              <p:cNvSpPr/>
              <p:nvPr/>
            </p:nvSpPr>
            <p:spPr>
              <a:xfrm>
                <a:off x="1266755" y="4150268"/>
                <a:ext cx="20771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0" y="61"/>
                      <a:pt x="0" y="189"/>
                    </a:cubicBezTo>
                    <a:cubicBezTo>
                      <a:pt x="0" y="316"/>
                      <a:pt x="62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61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80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0"/>
              <p:cNvSpPr/>
              <p:nvPr/>
            </p:nvSpPr>
            <p:spPr>
              <a:xfrm>
                <a:off x="1266755" y="4208784"/>
                <a:ext cx="20771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62" y="1"/>
                      <a:pt x="0" y="128"/>
                      <a:pt x="0" y="194"/>
                    </a:cubicBezTo>
                    <a:cubicBezTo>
                      <a:pt x="0" y="321"/>
                      <a:pt x="62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FF80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0"/>
              <p:cNvSpPr/>
              <p:nvPr/>
            </p:nvSpPr>
            <p:spPr>
              <a:xfrm>
                <a:off x="1266755" y="4270934"/>
                <a:ext cx="20771" cy="2071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2" extrusionOk="0">
                    <a:moveTo>
                      <a:pt x="189" y="0"/>
                    </a:moveTo>
                    <a:cubicBezTo>
                      <a:pt x="62" y="0"/>
                      <a:pt x="0" y="66"/>
                      <a:pt x="0" y="194"/>
                    </a:cubicBezTo>
                    <a:cubicBezTo>
                      <a:pt x="0" y="255"/>
                      <a:pt x="62" y="382"/>
                      <a:pt x="189" y="382"/>
                    </a:cubicBezTo>
                    <a:cubicBezTo>
                      <a:pt x="316" y="382"/>
                      <a:pt x="382" y="255"/>
                      <a:pt x="382" y="194"/>
                    </a:cubicBezTo>
                    <a:cubicBezTo>
                      <a:pt x="382" y="66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80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0"/>
              <p:cNvSpPr/>
              <p:nvPr/>
            </p:nvSpPr>
            <p:spPr>
              <a:xfrm>
                <a:off x="1266755" y="4329722"/>
                <a:ext cx="20771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0" y="62"/>
                      <a:pt x="0" y="189"/>
                    </a:cubicBezTo>
                    <a:cubicBezTo>
                      <a:pt x="0" y="316"/>
                      <a:pt x="62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62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80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9" name="Google Shape;679;p20"/>
            <p:cNvSpPr/>
            <p:nvPr/>
          </p:nvSpPr>
          <p:spPr>
            <a:xfrm>
              <a:off x="5192170" y="4837430"/>
              <a:ext cx="644355" cy="321177"/>
            </a:xfrm>
            <a:custGeom>
              <a:avLst/>
              <a:gdLst/>
              <a:ahLst/>
              <a:cxnLst/>
              <a:rect l="l" t="t" r="r" b="b"/>
              <a:pathLst>
                <a:path w="20941" h="10438" extrusionOk="0">
                  <a:moveTo>
                    <a:pt x="10437" y="0"/>
                  </a:moveTo>
                  <a:cubicBezTo>
                    <a:pt x="8976" y="0"/>
                    <a:pt x="7637" y="316"/>
                    <a:pt x="6364" y="825"/>
                  </a:cubicBezTo>
                  <a:cubicBezTo>
                    <a:pt x="4521" y="1589"/>
                    <a:pt x="2867" y="2928"/>
                    <a:pt x="1782" y="4582"/>
                  </a:cubicBezTo>
                  <a:cubicBezTo>
                    <a:pt x="637" y="6298"/>
                    <a:pt x="0" y="8273"/>
                    <a:pt x="0" y="10437"/>
                  </a:cubicBezTo>
                  <a:lnTo>
                    <a:pt x="2291" y="10437"/>
                  </a:lnTo>
                  <a:cubicBezTo>
                    <a:pt x="2291" y="9353"/>
                    <a:pt x="2485" y="8273"/>
                    <a:pt x="2928" y="7255"/>
                  </a:cubicBezTo>
                  <a:cubicBezTo>
                    <a:pt x="3503" y="5789"/>
                    <a:pt x="4582" y="4582"/>
                    <a:pt x="5855" y="3691"/>
                  </a:cubicBezTo>
                  <a:cubicBezTo>
                    <a:pt x="7194" y="2801"/>
                    <a:pt x="8722" y="2291"/>
                    <a:pt x="10437" y="2291"/>
                  </a:cubicBezTo>
                  <a:cubicBezTo>
                    <a:pt x="11583" y="2291"/>
                    <a:pt x="12667" y="2546"/>
                    <a:pt x="13619" y="2928"/>
                  </a:cubicBezTo>
                  <a:cubicBezTo>
                    <a:pt x="15085" y="3564"/>
                    <a:pt x="16358" y="4582"/>
                    <a:pt x="17249" y="5916"/>
                  </a:cubicBezTo>
                  <a:cubicBezTo>
                    <a:pt x="18074" y="7189"/>
                    <a:pt x="18583" y="8783"/>
                    <a:pt x="18649" y="10437"/>
                  </a:cubicBezTo>
                  <a:lnTo>
                    <a:pt x="20940" y="10437"/>
                  </a:lnTo>
                  <a:cubicBezTo>
                    <a:pt x="20940" y="9037"/>
                    <a:pt x="20620" y="7637"/>
                    <a:pt x="20110" y="6364"/>
                  </a:cubicBezTo>
                  <a:cubicBezTo>
                    <a:pt x="19286" y="4516"/>
                    <a:pt x="17947" y="2928"/>
                    <a:pt x="16292" y="1782"/>
                  </a:cubicBezTo>
                  <a:cubicBezTo>
                    <a:pt x="14637" y="637"/>
                    <a:pt x="12601" y="0"/>
                    <a:pt x="10437" y="0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5678575" y="478403"/>
              <a:ext cx="644353" cy="145123"/>
            </a:xfrm>
            <a:custGeom>
              <a:avLst/>
              <a:gdLst/>
              <a:ahLst/>
              <a:cxnLst/>
              <a:rect l="l" t="t" r="r" b="b"/>
              <a:pathLst>
                <a:path w="14129" h="3182" extrusionOk="0">
                  <a:moveTo>
                    <a:pt x="7067" y="0"/>
                  </a:moveTo>
                  <a:cubicBezTo>
                    <a:pt x="6619" y="0"/>
                    <a:pt x="6110" y="61"/>
                    <a:pt x="5667" y="255"/>
                  </a:cubicBezTo>
                  <a:cubicBezTo>
                    <a:pt x="5219" y="443"/>
                    <a:pt x="4776" y="698"/>
                    <a:pt x="4394" y="1079"/>
                  </a:cubicBezTo>
                  <a:cubicBezTo>
                    <a:pt x="4139" y="1334"/>
                    <a:pt x="3885" y="1527"/>
                    <a:pt x="3630" y="1588"/>
                  </a:cubicBezTo>
                  <a:cubicBezTo>
                    <a:pt x="3309" y="1716"/>
                    <a:pt x="2994" y="1782"/>
                    <a:pt x="2673" y="1782"/>
                  </a:cubicBezTo>
                  <a:cubicBezTo>
                    <a:pt x="2357" y="1782"/>
                    <a:pt x="2037" y="1716"/>
                    <a:pt x="1782" y="1588"/>
                  </a:cubicBezTo>
                  <a:cubicBezTo>
                    <a:pt x="1466" y="1527"/>
                    <a:pt x="1212" y="1334"/>
                    <a:pt x="957" y="1079"/>
                  </a:cubicBezTo>
                  <a:lnTo>
                    <a:pt x="0" y="2036"/>
                  </a:lnTo>
                  <a:cubicBezTo>
                    <a:pt x="382" y="2418"/>
                    <a:pt x="830" y="2673"/>
                    <a:pt x="1273" y="2861"/>
                  </a:cubicBezTo>
                  <a:cubicBezTo>
                    <a:pt x="1721" y="3055"/>
                    <a:pt x="2230" y="3182"/>
                    <a:pt x="2673" y="3182"/>
                  </a:cubicBezTo>
                  <a:cubicBezTo>
                    <a:pt x="3182" y="3182"/>
                    <a:pt x="3630" y="3055"/>
                    <a:pt x="4139" y="2861"/>
                  </a:cubicBezTo>
                  <a:cubicBezTo>
                    <a:pt x="4582" y="2673"/>
                    <a:pt x="4964" y="2418"/>
                    <a:pt x="5346" y="2036"/>
                  </a:cubicBezTo>
                  <a:cubicBezTo>
                    <a:pt x="5600" y="1782"/>
                    <a:pt x="5855" y="1655"/>
                    <a:pt x="6176" y="1527"/>
                  </a:cubicBezTo>
                  <a:cubicBezTo>
                    <a:pt x="6430" y="1400"/>
                    <a:pt x="6746" y="1334"/>
                    <a:pt x="7067" y="1334"/>
                  </a:cubicBezTo>
                  <a:cubicBezTo>
                    <a:pt x="7382" y="1334"/>
                    <a:pt x="7703" y="1400"/>
                    <a:pt x="8019" y="1527"/>
                  </a:cubicBezTo>
                  <a:cubicBezTo>
                    <a:pt x="8273" y="1655"/>
                    <a:pt x="8528" y="1782"/>
                    <a:pt x="8782" y="2036"/>
                  </a:cubicBezTo>
                  <a:cubicBezTo>
                    <a:pt x="9164" y="2418"/>
                    <a:pt x="9612" y="2673"/>
                    <a:pt x="10055" y="2861"/>
                  </a:cubicBezTo>
                  <a:cubicBezTo>
                    <a:pt x="10503" y="3055"/>
                    <a:pt x="11012" y="3182"/>
                    <a:pt x="11455" y="3182"/>
                  </a:cubicBezTo>
                  <a:cubicBezTo>
                    <a:pt x="11964" y="3182"/>
                    <a:pt x="12412" y="3055"/>
                    <a:pt x="12921" y="2861"/>
                  </a:cubicBezTo>
                  <a:cubicBezTo>
                    <a:pt x="13364" y="2673"/>
                    <a:pt x="13746" y="2418"/>
                    <a:pt x="14128" y="2036"/>
                  </a:cubicBezTo>
                  <a:lnTo>
                    <a:pt x="13176" y="1079"/>
                  </a:lnTo>
                  <a:cubicBezTo>
                    <a:pt x="12921" y="1334"/>
                    <a:pt x="12667" y="1527"/>
                    <a:pt x="12412" y="1588"/>
                  </a:cubicBezTo>
                  <a:cubicBezTo>
                    <a:pt x="12092" y="1716"/>
                    <a:pt x="11776" y="1782"/>
                    <a:pt x="11455" y="1782"/>
                  </a:cubicBezTo>
                  <a:cubicBezTo>
                    <a:pt x="11140" y="1782"/>
                    <a:pt x="10819" y="1716"/>
                    <a:pt x="10564" y="1588"/>
                  </a:cubicBezTo>
                  <a:cubicBezTo>
                    <a:pt x="10249" y="1527"/>
                    <a:pt x="9994" y="1334"/>
                    <a:pt x="9739" y="1079"/>
                  </a:cubicBezTo>
                  <a:cubicBezTo>
                    <a:pt x="9358" y="698"/>
                    <a:pt x="8976" y="443"/>
                    <a:pt x="8528" y="255"/>
                  </a:cubicBezTo>
                  <a:cubicBezTo>
                    <a:pt x="8019" y="61"/>
                    <a:pt x="7576" y="0"/>
                    <a:pt x="7067" y="0"/>
                  </a:cubicBez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1" name="Google Shape;681;p20"/>
          <p:cNvSpPr txBox="1">
            <a:spLocks noGrp="1"/>
          </p:cNvSpPr>
          <p:nvPr>
            <p:ph type="title" hasCustomPrompt="1"/>
          </p:nvPr>
        </p:nvSpPr>
        <p:spPr>
          <a:xfrm>
            <a:off x="6858000" y="998677"/>
            <a:ext cx="1566000" cy="7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72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2" name="Google Shape;682;p20"/>
          <p:cNvSpPr txBox="1">
            <a:spLocks noGrp="1"/>
          </p:cNvSpPr>
          <p:nvPr>
            <p:ph type="subTitle" idx="1"/>
          </p:nvPr>
        </p:nvSpPr>
        <p:spPr>
          <a:xfrm>
            <a:off x="5598600" y="3668725"/>
            <a:ext cx="2825400" cy="5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83" name="Google Shape;683;p20"/>
          <p:cNvSpPr txBox="1">
            <a:spLocks noGrp="1"/>
          </p:cNvSpPr>
          <p:nvPr>
            <p:ph type="ctrTitle" idx="2"/>
          </p:nvPr>
        </p:nvSpPr>
        <p:spPr>
          <a:xfrm>
            <a:off x="4572000" y="2041769"/>
            <a:ext cx="3852000" cy="13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59" r:id="rId6"/>
    <p:sldLayoutId id="2147483663" r:id="rId7"/>
    <p:sldLayoutId id="2147483665" r:id="rId8"/>
    <p:sldLayoutId id="2147483666" r:id="rId9"/>
    <p:sldLayoutId id="2147483676" r:id="rId10"/>
    <p:sldLayoutId id="214748367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4"/>
          <p:cNvSpPr txBox="1">
            <a:spLocks noGrp="1"/>
          </p:cNvSpPr>
          <p:nvPr>
            <p:ph type="ctrTitle"/>
          </p:nvPr>
        </p:nvSpPr>
        <p:spPr>
          <a:xfrm>
            <a:off x="481133" y="631480"/>
            <a:ext cx="4544922" cy="3378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ro-RO" sz="2600" b="1" dirty="0">
                <a:effectLst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APLICAȚIE ANDROID DE MONITORIZARE ȘI SUPORT ACTIVITĂȚI FIZICE PE PARCURSUL PANDEMIEI COVID-19</a:t>
            </a:r>
            <a:br>
              <a:rPr lang="ro-RO" sz="2000" dirty="0">
                <a:effectLst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endParaRPr sz="44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173" name="Google Shape;1173;p34"/>
          <p:cNvSpPr txBox="1">
            <a:spLocks noGrp="1"/>
          </p:cNvSpPr>
          <p:nvPr>
            <p:ph type="subTitle" idx="1"/>
          </p:nvPr>
        </p:nvSpPr>
        <p:spPr>
          <a:xfrm>
            <a:off x="4676219" y="4175721"/>
            <a:ext cx="38493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latin typeface="Segoe UI" panose="020B0502040204020203" pitchFamily="34" charset="0"/>
                <a:cs typeface="Segoe UI" panose="020B0502040204020203" pitchFamily="34" charset="0"/>
              </a:rPr>
              <a:t>Absolvent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Bodolic</a:t>
            </a:r>
            <a:r>
              <a:rPr lang="ro-RO" dirty="0">
                <a:latin typeface="Segoe UI" panose="020B0502040204020203" pitchFamily="34" charset="0"/>
                <a:cs typeface="Segoe UI" panose="020B0502040204020203" pitchFamily="34" charset="0"/>
              </a:rPr>
              <a:t>ă Robert-Adrian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74" name="Google Shape;1174;p34"/>
          <p:cNvGrpSpPr/>
          <p:nvPr/>
        </p:nvGrpSpPr>
        <p:grpSpPr>
          <a:xfrm>
            <a:off x="5000885" y="889533"/>
            <a:ext cx="3183941" cy="2921006"/>
            <a:chOff x="5117987" y="1328696"/>
            <a:chExt cx="3004569" cy="2756446"/>
          </a:xfrm>
        </p:grpSpPr>
        <p:sp>
          <p:nvSpPr>
            <p:cNvPr id="1175" name="Google Shape;1175;p34"/>
            <p:cNvSpPr/>
            <p:nvPr/>
          </p:nvSpPr>
          <p:spPr>
            <a:xfrm>
              <a:off x="6701829" y="1472058"/>
              <a:ext cx="495321" cy="664899"/>
            </a:xfrm>
            <a:custGeom>
              <a:avLst/>
              <a:gdLst/>
              <a:ahLst/>
              <a:cxnLst/>
              <a:rect l="l" t="t" r="r" b="b"/>
              <a:pathLst>
                <a:path w="4837" h="6493" extrusionOk="0">
                  <a:moveTo>
                    <a:pt x="4516" y="128"/>
                  </a:moveTo>
                  <a:cubicBezTo>
                    <a:pt x="4643" y="128"/>
                    <a:pt x="4709" y="189"/>
                    <a:pt x="4709" y="317"/>
                  </a:cubicBezTo>
                  <a:lnTo>
                    <a:pt x="4709" y="6238"/>
                  </a:lnTo>
                  <a:cubicBezTo>
                    <a:pt x="4709" y="6299"/>
                    <a:pt x="4643" y="6426"/>
                    <a:pt x="4516" y="6426"/>
                  </a:cubicBezTo>
                  <a:lnTo>
                    <a:pt x="316" y="6426"/>
                  </a:lnTo>
                  <a:cubicBezTo>
                    <a:pt x="188" y="6426"/>
                    <a:pt x="61" y="6299"/>
                    <a:pt x="61" y="6238"/>
                  </a:cubicBezTo>
                  <a:lnTo>
                    <a:pt x="61" y="317"/>
                  </a:lnTo>
                  <a:cubicBezTo>
                    <a:pt x="61" y="189"/>
                    <a:pt x="188" y="128"/>
                    <a:pt x="316" y="128"/>
                  </a:cubicBezTo>
                  <a:close/>
                  <a:moveTo>
                    <a:pt x="316" y="1"/>
                  </a:moveTo>
                  <a:cubicBezTo>
                    <a:pt x="127" y="1"/>
                    <a:pt x="0" y="189"/>
                    <a:pt x="0" y="317"/>
                  </a:cubicBezTo>
                  <a:lnTo>
                    <a:pt x="0" y="6238"/>
                  </a:lnTo>
                  <a:cubicBezTo>
                    <a:pt x="0" y="6365"/>
                    <a:pt x="127" y="6492"/>
                    <a:pt x="316" y="6492"/>
                  </a:cubicBezTo>
                  <a:lnTo>
                    <a:pt x="4516" y="6492"/>
                  </a:lnTo>
                  <a:cubicBezTo>
                    <a:pt x="4643" y="6492"/>
                    <a:pt x="4837" y="6365"/>
                    <a:pt x="4837" y="6238"/>
                  </a:cubicBezTo>
                  <a:lnTo>
                    <a:pt x="4837" y="317"/>
                  </a:lnTo>
                  <a:cubicBezTo>
                    <a:pt x="4837" y="189"/>
                    <a:pt x="4643" y="1"/>
                    <a:pt x="4516" y="1"/>
                  </a:cubicBez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6786208" y="1563297"/>
              <a:ext cx="319701" cy="488665"/>
            </a:xfrm>
            <a:custGeom>
              <a:avLst/>
              <a:gdLst/>
              <a:ahLst/>
              <a:cxnLst/>
              <a:rect l="l" t="t" r="r" b="b"/>
              <a:pathLst>
                <a:path w="3122" h="4772" extrusionOk="0">
                  <a:moveTo>
                    <a:pt x="1" y="1"/>
                  </a:moveTo>
                  <a:lnTo>
                    <a:pt x="1" y="4771"/>
                  </a:lnTo>
                  <a:lnTo>
                    <a:pt x="3122" y="4771"/>
                  </a:lnTo>
                  <a:lnTo>
                    <a:pt x="3122" y="1"/>
                  </a:lnTo>
                  <a:close/>
                </a:path>
              </a:pathLst>
            </a:custGeom>
            <a:solidFill>
              <a:srgbClr val="FFBDC4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7288282" y="1778135"/>
              <a:ext cx="495423" cy="664797"/>
            </a:xfrm>
            <a:custGeom>
              <a:avLst/>
              <a:gdLst/>
              <a:ahLst/>
              <a:cxnLst/>
              <a:rect l="l" t="t" r="r" b="b"/>
              <a:pathLst>
                <a:path w="4838" h="6492" extrusionOk="0">
                  <a:moveTo>
                    <a:pt x="4516" y="67"/>
                  </a:moveTo>
                  <a:cubicBezTo>
                    <a:pt x="4644" y="67"/>
                    <a:pt x="4771" y="194"/>
                    <a:pt x="4771" y="321"/>
                  </a:cubicBezTo>
                  <a:lnTo>
                    <a:pt x="4771" y="6176"/>
                  </a:lnTo>
                  <a:cubicBezTo>
                    <a:pt x="4771" y="6303"/>
                    <a:pt x="4644" y="6430"/>
                    <a:pt x="4516" y="6430"/>
                  </a:cubicBezTo>
                  <a:lnTo>
                    <a:pt x="316" y="6430"/>
                  </a:lnTo>
                  <a:cubicBezTo>
                    <a:pt x="189" y="6430"/>
                    <a:pt x="128" y="6303"/>
                    <a:pt x="128" y="6176"/>
                  </a:cubicBezTo>
                  <a:lnTo>
                    <a:pt x="128" y="321"/>
                  </a:lnTo>
                  <a:cubicBezTo>
                    <a:pt x="128" y="194"/>
                    <a:pt x="189" y="67"/>
                    <a:pt x="316" y="67"/>
                  </a:cubicBezTo>
                  <a:close/>
                  <a:moveTo>
                    <a:pt x="316" y="0"/>
                  </a:moveTo>
                  <a:cubicBezTo>
                    <a:pt x="128" y="0"/>
                    <a:pt x="1" y="128"/>
                    <a:pt x="1" y="321"/>
                  </a:cubicBezTo>
                  <a:lnTo>
                    <a:pt x="1" y="6176"/>
                  </a:lnTo>
                  <a:cubicBezTo>
                    <a:pt x="1" y="6364"/>
                    <a:pt x="128" y="6492"/>
                    <a:pt x="316" y="6492"/>
                  </a:cubicBezTo>
                  <a:lnTo>
                    <a:pt x="4516" y="6492"/>
                  </a:lnTo>
                  <a:cubicBezTo>
                    <a:pt x="4710" y="6492"/>
                    <a:pt x="4837" y="6364"/>
                    <a:pt x="4837" y="6176"/>
                  </a:cubicBezTo>
                  <a:lnTo>
                    <a:pt x="4837" y="321"/>
                  </a:lnTo>
                  <a:cubicBezTo>
                    <a:pt x="4837" y="128"/>
                    <a:pt x="4710" y="0"/>
                    <a:pt x="4516" y="0"/>
                  </a:cubicBez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7379521" y="1863128"/>
              <a:ext cx="319189" cy="495321"/>
            </a:xfrm>
            <a:custGeom>
              <a:avLst/>
              <a:gdLst/>
              <a:ahLst/>
              <a:cxnLst/>
              <a:rect l="l" t="t" r="r" b="b"/>
              <a:pathLst>
                <a:path w="3117" h="4837" extrusionOk="0">
                  <a:moveTo>
                    <a:pt x="1" y="0"/>
                  </a:moveTo>
                  <a:lnTo>
                    <a:pt x="1" y="4837"/>
                  </a:lnTo>
                  <a:lnTo>
                    <a:pt x="3116" y="4837"/>
                  </a:lnTo>
                  <a:lnTo>
                    <a:pt x="3116" y="0"/>
                  </a:lnTo>
                  <a:close/>
                </a:path>
              </a:pathLst>
            </a:custGeom>
            <a:solidFill>
              <a:srgbClr val="FFBDC4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5339481" y="1328696"/>
              <a:ext cx="1121000" cy="1876935"/>
            </a:xfrm>
            <a:custGeom>
              <a:avLst/>
              <a:gdLst/>
              <a:ahLst/>
              <a:cxnLst/>
              <a:rect l="l" t="t" r="r" b="b"/>
              <a:pathLst>
                <a:path w="10947" h="18329" extrusionOk="0">
                  <a:moveTo>
                    <a:pt x="10565" y="62"/>
                  </a:moveTo>
                  <a:cubicBezTo>
                    <a:pt x="10758" y="62"/>
                    <a:pt x="10886" y="189"/>
                    <a:pt x="10886" y="383"/>
                  </a:cubicBezTo>
                  <a:lnTo>
                    <a:pt x="10886" y="17947"/>
                  </a:lnTo>
                  <a:cubicBezTo>
                    <a:pt x="10886" y="18074"/>
                    <a:pt x="10758" y="18202"/>
                    <a:pt x="10565" y="18202"/>
                  </a:cubicBezTo>
                  <a:lnTo>
                    <a:pt x="383" y="18202"/>
                  </a:lnTo>
                  <a:cubicBezTo>
                    <a:pt x="194" y="18202"/>
                    <a:pt x="67" y="18074"/>
                    <a:pt x="67" y="17947"/>
                  </a:cubicBezTo>
                  <a:lnTo>
                    <a:pt x="67" y="383"/>
                  </a:lnTo>
                  <a:cubicBezTo>
                    <a:pt x="67" y="189"/>
                    <a:pt x="194" y="62"/>
                    <a:pt x="383" y="62"/>
                  </a:cubicBezTo>
                  <a:close/>
                  <a:moveTo>
                    <a:pt x="383" y="1"/>
                  </a:moveTo>
                  <a:cubicBezTo>
                    <a:pt x="194" y="1"/>
                    <a:pt x="1" y="189"/>
                    <a:pt x="1" y="383"/>
                  </a:cubicBezTo>
                  <a:lnTo>
                    <a:pt x="1" y="17947"/>
                  </a:lnTo>
                  <a:cubicBezTo>
                    <a:pt x="1" y="18135"/>
                    <a:pt x="194" y="18329"/>
                    <a:pt x="383" y="18329"/>
                  </a:cubicBezTo>
                  <a:lnTo>
                    <a:pt x="10565" y="18329"/>
                  </a:lnTo>
                  <a:cubicBezTo>
                    <a:pt x="10758" y="18329"/>
                    <a:pt x="10947" y="18135"/>
                    <a:pt x="10947" y="17947"/>
                  </a:cubicBezTo>
                  <a:lnTo>
                    <a:pt x="10947" y="383"/>
                  </a:lnTo>
                  <a:cubicBezTo>
                    <a:pt x="10947" y="189"/>
                    <a:pt x="10758" y="1"/>
                    <a:pt x="10565" y="1"/>
                  </a:cubicBezTo>
                  <a:close/>
                </a:path>
              </a:pathLst>
            </a:custGeom>
            <a:solidFill>
              <a:srgbClr val="FF8062">
                <a:alpha val="7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5424475" y="1413177"/>
              <a:ext cx="951626" cy="1701213"/>
            </a:xfrm>
            <a:custGeom>
              <a:avLst/>
              <a:gdLst/>
              <a:ahLst/>
              <a:cxnLst/>
              <a:rect l="l" t="t" r="r" b="b"/>
              <a:pathLst>
                <a:path w="9293" h="16613" extrusionOk="0">
                  <a:moveTo>
                    <a:pt x="1" y="1"/>
                  </a:moveTo>
                  <a:lnTo>
                    <a:pt x="1" y="16613"/>
                  </a:lnTo>
                  <a:lnTo>
                    <a:pt x="9292" y="16613"/>
                  </a:lnTo>
                  <a:lnTo>
                    <a:pt x="9292" y="1"/>
                  </a:lnTo>
                  <a:close/>
                </a:path>
              </a:pathLst>
            </a:custGeom>
            <a:solidFill>
              <a:srgbClr val="FFBDC4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5424475" y="1784894"/>
              <a:ext cx="951626" cy="1049011"/>
            </a:xfrm>
            <a:custGeom>
              <a:avLst/>
              <a:gdLst/>
              <a:ahLst/>
              <a:cxnLst/>
              <a:rect l="l" t="t" r="r" b="b"/>
              <a:pathLst>
                <a:path w="9293" h="10244" extrusionOk="0">
                  <a:moveTo>
                    <a:pt x="9292" y="1"/>
                  </a:moveTo>
                  <a:cubicBezTo>
                    <a:pt x="8335" y="1019"/>
                    <a:pt x="8335" y="2735"/>
                    <a:pt x="8335" y="2735"/>
                  </a:cubicBezTo>
                  <a:cubicBezTo>
                    <a:pt x="8335" y="2735"/>
                    <a:pt x="8078" y="2542"/>
                    <a:pt x="7701" y="2542"/>
                  </a:cubicBezTo>
                  <a:cubicBezTo>
                    <a:pt x="7428" y="2542"/>
                    <a:pt x="7093" y="2643"/>
                    <a:pt x="6747" y="2989"/>
                  </a:cubicBezTo>
                  <a:cubicBezTo>
                    <a:pt x="5983" y="3819"/>
                    <a:pt x="6619" y="5474"/>
                    <a:pt x="6619" y="5535"/>
                  </a:cubicBezTo>
                  <a:cubicBezTo>
                    <a:pt x="6619" y="5535"/>
                    <a:pt x="6339" y="5254"/>
                    <a:pt x="5576" y="5254"/>
                  </a:cubicBezTo>
                  <a:cubicBezTo>
                    <a:pt x="5449" y="5254"/>
                    <a:pt x="5308" y="5262"/>
                    <a:pt x="5153" y="5280"/>
                  </a:cubicBezTo>
                  <a:cubicBezTo>
                    <a:pt x="4008" y="5474"/>
                    <a:pt x="4008" y="7001"/>
                    <a:pt x="4008" y="7001"/>
                  </a:cubicBezTo>
                  <a:cubicBezTo>
                    <a:pt x="4008" y="7001"/>
                    <a:pt x="3946" y="6298"/>
                    <a:pt x="3498" y="6044"/>
                  </a:cubicBezTo>
                  <a:cubicBezTo>
                    <a:pt x="3277" y="5916"/>
                    <a:pt x="2943" y="5885"/>
                    <a:pt x="2665" y="5885"/>
                  </a:cubicBezTo>
                  <a:cubicBezTo>
                    <a:pt x="2387" y="5885"/>
                    <a:pt x="2165" y="5916"/>
                    <a:pt x="2165" y="5916"/>
                  </a:cubicBezTo>
                  <a:cubicBezTo>
                    <a:pt x="2165" y="5916"/>
                    <a:pt x="2928" y="4710"/>
                    <a:pt x="2098" y="4328"/>
                  </a:cubicBezTo>
                  <a:cubicBezTo>
                    <a:pt x="1799" y="4189"/>
                    <a:pt x="1574" y="4143"/>
                    <a:pt x="1410" y="4143"/>
                  </a:cubicBezTo>
                  <a:cubicBezTo>
                    <a:pt x="1122" y="4143"/>
                    <a:pt x="1019" y="4286"/>
                    <a:pt x="1019" y="4328"/>
                  </a:cubicBezTo>
                  <a:cubicBezTo>
                    <a:pt x="1019" y="4262"/>
                    <a:pt x="1207" y="3946"/>
                    <a:pt x="1019" y="3183"/>
                  </a:cubicBezTo>
                  <a:cubicBezTo>
                    <a:pt x="953" y="2801"/>
                    <a:pt x="637" y="2480"/>
                    <a:pt x="1" y="2353"/>
                  </a:cubicBezTo>
                  <a:lnTo>
                    <a:pt x="1" y="10117"/>
                  </a:lnTo>
                  <a:cubicBezTo>
                    <a:pt x="255" y="10183"/>
                    <a:pt x="383" y="10244"/>
                    <a:pt x="383" y="10244"/>
                  </a:cubicBezTo>
                  <a:cubicBezTo>
                    <a:pt x="510" y="10244"/>
                    <a:pt x="6171" y="9801"/>
                    <a:pt x="6171" y="9674"/>
                  </a:cubicBezTo>
                  <a:cubicBezTo>
                    <a:pt x="6171" y="9608"/>
                    <a:pt x="7637" y="9226"/>
                    <a:pt x="9292" y="8844"/>
                  </a:cubicBezTo>
                  <a:lnTo>
                    <a:pt x="9292" y="1"/>
                  </a:lnTo>
                  <a:close/>
                </a:path>
              </a:pathLst>
            </a:custGeom>
            <a:solidFill>
              <a:srgbClr val="378E6D">
                <a:alpha val="59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5424475" y="2214979"/>
              <a:ext cx="951626" cy="899401"/>
            </a:xfrm>
            <a:custGeom>
              <a:avLst/>
              <a:gdLst/>
              <a:ahLst/>
              <a:cxnLst/>
              <a:rect l="l" t="t" r="r" b="b"/>
              <a:pathLst>
                <a:path w="9293" h="8783" extrusionOk="0">
                  <a:moveTo>
                    <a:pt x="9292" y="1"/>
                  </a:moveTo>
                  <a:cubicBezTo>
                    <a:pt x="7256" y="1146"/>
                    <a:pt x="5535" y="3244"/>
                    <a:pt x="3565" y="4898"/>
                  </a:cubicBezTo>
                  <a:cubicBezTo>
                    <a:pt x="2480" y="5789"/>
                    <a:pt x="1335" y="6553"/>
                    <a:pt x="1" y="7062"/>
                  </a:cubicBezTo>
                  <a:lnTo>
                    <a:pt x="1" y="8783"/>
                  </a:lnTo>
                  <a:lnTo>
                    <a:pt x="9292" y="8783"/>
                  </a:lnTo>
                  <a:lnTo>
                    <a:pt x="9292" y="1"/>
                  </a:ln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4"/>
            <p:cNvSpPr/>
            <p:nvPr/>
          </p:nvSpPr>
          <p:spPr>
            <a:xfrm>
              <a:off x="5424475" y="2501703"/>
              <a:ext cx="951626" cy="612674"/>
            </a:xfrm>
            <a:custGeom>
              <a:avLst/>
              <a:gdLst/>
              <a:ahLst/>
              <a:cxnLst/>
              <a:rect l="l" t="t" r="r" b="b"/>
              <a:pathLst>
                <a:path w="9293" h="5983" extrusionOk="0">
                  <a:moveTo>
                    <a:pt x="1" y="1"/>
                  </a:moveTo>
                  <a:lnTo>
                    <a:pt x="1" y="5983"/>
                  </a:lnTo>
                  <a:lnTo>
                    <a:pt x="9292" y="5983"/>
                  </a:lnTo>
                  <a:lnTo>
                    <a:pt x="9292" y="3946"/>
                  </a:lnTo>
                  <a:cubicBezTo>
                    <a:pt x="8274" y="3819"/>
                    <a:pt x="7062" y="3626"/>
                    <a:pt x="5601" y="3117"/>
                  </a:cubicBezTo>
                  <a:cubicBezTo>
                    <a:pt x="4710" y="2801"/>
                    <a:pt x="4074" y="2480"/>
                    <a:pt x="3565" y="2098"/>
                  </a:cubicBezTo>
                  <a:cubicBezTo>
                    <a:pt x="2480" y="1401"/>
                    <a:pt x="1783" y="637"/>
                    <a:pt x="1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4"/>
            <p:cNvSpPr/>
            <p:nvPr/>
          </p:nvSpPr>
          <p:spPr>
            <a:xfrm>
              <a:off x="7503120" y="2205149"/>
              <a:ext cx="240031" cy="289901"/>
            </a:xfrm>
            <a:custGeom>
              <a:avLst/>
              <a:gdLst/>
              <a:ahLst/>
              <a:cxnLst/>
              <a:rect l="l" t="t" r="r" b="b"/>
              <a:pathLst>
                <a:path w="2344" h="2831" extrusionOk="0">
                  <a:moveTo>
                    <a:pt x="1006" y="1"/>
                  </a:moveTo>
                  <a:cubicBezTo>
                    <a:pt x="990" y="1"/>
                    <a:pt x="974" y="10"/>
                    <a:pt x="957" y="31"/>
                  </a:cubicBezTo>
                  <a:cubicBezTo>
                    <a:pt x="764" y="285"/>
                    <a:pt x="703" y="2006"/>
                    <a:pt x="703" y="2006"/>
                  </a:cubicBezTo>
                  <a:cubicBezTo>
                    <a:pt x="703" y="2006"/>
                    <a:pt x="194" y="988"/>
                    <a:pt x="127" y="988"/>
                  </a:cubicBezTo>
                  <a:cubicBezTo>
                    <a:pt x="124" y="986"/>
                    <a:pt x="120" y="985"/>
                    <a:pt x="117" y="985"/>
                  </a:cubicBezTo>
                  <a:cubicBezTo>
                    <a:pt x="1" y="985"/>
                    <a:pt x="13" y="2030"/>
                    <a:pt x="448" y="2831"/>
                  </a:cubicBezTo>
                  <a:lnTo>
                    <a:pt x="1655" y="2831"/>
                  </a:lnTo>
                  <a:cubicBezTo>
                    <a:pt x="2091" y="2276"/>
                    <a:pt x="2344" y="1112"/>
                    <a:pt x="2004" y="1112"/>
                  </a:cubicBezTo>
                  <a:cubicBezTo>
                    <a:pt x="1995" y="1112"/>
                    <a:pt x="1986" y="1113"/>
                    <a:pt x="1975" y="1115"/>
                  </a:cubicBezTo>
                  <a:cubicBezTo>
                    <a:pt x="1655" y="1115"/>
                    <a:pt x="1400" y="2006"/>
                    <a:pt x="1400" y="2006"/>
                  </a:cubicBezTo>
                  <a:cubicBezTo>
                    <a:pt x="1400" y="2006"/>
                    <a:pt x="1235" y="1"/>
                    <a:pt x="1006" y="1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7490013" y="2494945"/>
              <a:ext cx="234707" cy="176337"/>
            </a:xfrm>
            <a:custGeom>
              <a:avLst/>
              <a:gdLst/>
              <a:ahLst/>
              <a:cxnLst/>
              <a:rect l="l" t="t" r="r" b="b"/>
              <a:pathLst>
                <a:path w="2292" h="1722" extrusionOk="0">
                  <a:moveTo>
                    <a:pt x="1" y="1"/>
                  </a:moveTo>
                  <a:lnTo>
                    <a:pt x="322" y="1721"/>
                  </a:lnTo>
                  <a:lnTo>
                    <a:pt x="1976" y="1721"/>
                  </a:lnTo>
                  <a:lnTo>
                    <a:pt x="2292" y="1"/>
                  </a:ln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6812320" y="2671178"/>
              <a:ext cx="1023513" cy="866530"/>
            </a:xfrm>
            <a:custGeom>
              <a:avLst/>
              <a:gdLst/>
              <a:ahLst/>
              <a:cxnLst/>
              <a:rect l="l" t="t" r="r" b="b"/>
              <a:pathLst>
                <a:path w="9995" h="8462" extrusionOk="0">
                  <a:moveTo>
                    <a:pt x="9674" y="62"/>
                  </a:moveTo>
                  <a:cubicBezTo>
                    <a:pt x="9801" y="62"/>
                    <a:pt x="9928" y="189"/>
                    <a:pt x="9928" y="316"/>
                  </a:cubicBezTo>
                  <a:lnTo>
                    <a:pt x="9928" y="8146"/>
                  </a:lnTo>
                  <a:cubicBezTo>
                    <a:pt x="9928" y="8274"/>
                    <a:pt x="9801" y="8401"/>
                    <a:pt x="9674" y="8401"/>
                  </a:cubicBezTo>
                  <a:lnTo>
                    <a:pt x="321" y="8401"/>
                  </a:lnTo>
                  <a:cubicBezTo>
                    <a:pt x="194" y="8401"/>
                    <a:pt x="67" y="8274"/>
                    <a:pt x="67" y="8146"/>
                  </a:cubicBezTo>
                  <a:lnTo>
                    <a:pt x="67" y="316"/>
                  </a:lnTo>
                  <a:cubicBezTo>
                    <a:pt x="67" y="189"/>
                    <a:pt x="194" y="62"/>
                    <a:pt x="321" y="62"/>
                  </a:cubicBezTo>
                  <a:close/>
                  <a:moveTo>
                    <a:pt x="321" y="0"/>
                  </a:moveTo>
                  <a:cubicBezTo>
                    <a:pt x="128" y="0"/>
                    <a:pt x="0" y="128"/>
                    <a:pt x="0" y="316"/>
                  </a:cubicBezTo>
                  <a:lnTo>
                    <a:pt x="0" y="8146"/>
                  </a:lnTo>
                  <a:cubicBezTo>
                    <a:pt x="0" y="8335"/>
                    <a:pt x="128" y="8462"/>
                    <a:pt x="321" y="8462"/>
                  </a:cubicBezTo>
                  <a:lnTo>
                    <a:pt x="9674" y="8462"/>
                  </a:lnTo>
                  <a:cubicBezTo>
                    <a:pt x="9867" y="8462"/>
                    <a:pt x="9994" y="8335"/>
                    <a:pt x="9994" y="8146"/>
                  </a:cubicBezTo>
                  <a:lnTo>
                    <a:pt x="9994" y="316"/>
                  </a:lnTo>
                  <a:cubicBezTo>
                    <a:pt x="9994" y="128"/>
                    <a:pt x="9867" y="0"/>
                    <a:pt x="9674" y="0"/>
                  </a:cubicBezTo>
                  <a:close/>
                </a:path>
              </a:pathLst>
            </a:custGeom>
            <a:solidFill>
              <a:srgbClr val="FF8062">
                <a:alpha val="7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6871201" y="2716541"/>
              <a:ext cx="905648" cy="234707"/>
            </a:xfrm>
            <a:custGeom>
              <a:avLst/>
              <a:gdLst/>
              <a:ahLst/>
              <a:cxnLst/>
              <a:rect l="l" t="t" r="r" b="b"/>
              <a:pathLst>
                <a:path w="8844" h="2292" extrusionOk="0">
                  <a:moveTo>
                    <a:pt x="189" y="0"/>
                  </a:moveTo>
                  <a:cubicBezTo>
                    <a:pt x="62" y="0"/>
                    <a:pt x="1" y="67"/>
                    <a:pt x="1" y="194"/>
                  </a:cubicBezTo>
                  <a:lnTo>
                    <a:pt x="1" y="2037"/>
                  </a:lnTo>
                  <a:cubicBezTo>
                    <a:pt x="1" y="2164"/>
                    <a:pt x="62" y="2291"/>
                    <a:pt x="189" y="2291"/>
                  </a:cubicBezTo>
                  <a:lnTo>
                    <a:pt x="8656" y="2291"/>
                  </a:lnTo>
                  <a:cubicBezTo>
                    <a:pt x="8783" y="2291"/>
                    <a:pt x="8844" y="2164"/>
                    <a:pt x="8844" y="2037"/>
                  </a:cubicBezTo>
                  <a:lnTo>
                    <a:pt x="8844" y="194"/>
                  </a:lnTo>
                  <a:cubicBezTo>
                    <a:pt x="8844" y="67"/>
                    <a:pt x="8783" y="0"/>
                    <a:pt x="8656" y="0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7112049" y="2814539"/>
              <a:ext cx="423946" cy="32462"/>
            </a:xfrm>
            <a:custGeom>
              <a:avLst/>
              <a:gdLst/>
              <a:ahLst/>
              <a:cxnLst/>
              <a:rect l="l" t="t" r="r" b="b"/>
              <a:pathLst>
                <a:path w="4140" h="317" extrusionOk="0">
                  <a:moveTo>
                    <a:pt x="128" y="1"/>
                  </a:moveTo>
                  <a:cubicBezTo>
                    <a:pt x="67" y="1"/>
                    <a:pt x="1" y="62"/>
                    <a:pt x="1" y="189"/>
                  </a:cubicBezTo>
                  <a:cubicBezTo>
                    <a:pt x="1" y="255"/>
                    <a:pt x="67" y="316"/>
                    <a:pt x="128" y="316"/>
                  </a:cubicBezTo>
                  <a:lnTo>
                    <a:pt x="4013" y="316"/>
                  </a:lnTo>
                  <a:cubicBezTo>
                    <a:pt x="4074" y="316"/>
                    <a:pt x="4140" y="255"/>
                    <a:pt x="4140" y="189"/>
                  </a:cubicBezTo>
                  <a:cubicBezTo>
                    <a:pt x="4140" y="62"/>
                    <a:pt x="4074" y="1"/>
                    <a:pt x="4013" y="1"/>
                  </a:cubicBezTo>
                  <a:close/>
                </a:path>
              </a:pathLst>
            </a:custGeom>
            <a:solidFill>
              <a:srgbClr val="FF8062">
                <a:alpha val="7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6871201" y="2984014"/>
              <a:ext cx="905648" cy="234707"/>
            </a:xfrm>
            <a:custGeom>
              <a:avLst/>
              <a:gdLst/>
              <a:ahLst/>
              <a:cxnLst/>
              <a:rect l="l" t="t" r="r" b="b"/>
              <a:pathLst>
                <a:path w="8844" h="2292" extrusionOk="0">
                  <a:moveTo>
                    <a:pt x="189" y="0"/>
                  </a:moveTo>
                  <a:cubicBezTo>
                    <a:pt x="62" y="0"/>
                    <a:pt x="1" y="127"/>
                    <a:pt x="1" y="255"/>
                  </a:cubicBezTo>
                  <a:lnTo>
                    <a:pt x="1" y="2098"/>
                  </a:lnTo>
                  <a:cubicBezTo>
                    <a:pt x="1" y="2225"/>
                    <a:pt x="62" y="2291"/>
                    <a:pt x="189" y="2291"/>
                  </a:cubicBezTo>
                  <a:lnTo>
                    <a:pt x="8656" y="2291"/>
                  </a:lnTo>
                  <a:cubicBezTo>
                    <a:pt x="8783" y="2291"/>
                    <a:pt x="8844" y="2225"/>
                    <a:pt x="8844" y="2098"/>
                  </a:cubicBezTo>
                  <a:lnTo>
                    <a:pt x="8844" y="255"/>
                  </a:lnTo>
                  <a:cubicBezTo>
                    <a:pt x="8844" y="127"/>
                    <a:pt x="8783" y="0"/>
                    <a:pt x="8656" y="0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4"/>
            <p:cNvSpPr/>
            <p:nvPr/>
          </p:nvSpPr>
          <p:spPr>
            <a:xfrm>
              <a:off x="7112049" y="3088258"/>
              <a:ext cx="423946" cy="32462"/>
            </a:xfrm>
            <a:custGeom>
              <a:avLst/>
              <a:gdLst/>
              <a:ahLst/>
              <a:cxnLst/>
              <a:rect l="l" t="t" r="r" b="b"/>
              <a:pathLst>
                <a:path w="4140" h="317" extrusionOk="0">
                  <a:moveTo>
                    <a:pt x="128" y="0"/>
                  </a:moveTo>
                  <a:cubicBezTo>
                    <a:pt x="67" y="0"/>
                    <a:pt x="1" y="61"/>
                    <a:pt x="1" y="128"/>
                  </a:cubicBezTo>
                  <a:cubicBezTo>
                    <a:pt x="1" y="255"/>
                    <a:pt x="67" y="316"/>
                    <a:pt x="128" y="316"/>
                  </a:cubicBezTo>
                  <a:lnTo>
                    <a:pt x="4013" y="316"/>
                  </a:lnTo>
                  <a:cubicBezTo>
                    <a:pt x="4074" y="316"/>
                    <a:pt x="4140" y="255"/>
                    <a:pt x="4140" y="128"/>
                  </a:cubicBezTo>
                  <a:cubicBezTo>
                    <a:pt x="4140" y="61"/>
                    <a:pt x="4074" y="0"/>
                    <a:pt x="4013" y="0"/>
                  </a:cubicBezTo>
                  <a:close/>
                </a:path>
              </a:pathLst>
            </a:custGeom>
            <a:solidFill>
              <a:srgbClr val="FF8062">
                <a:alpha val="7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6871201" y="3257630"/>
              <a:ext cx="905648" cy="234707"/>
            </a:xfrm>
            <a:custGeom>
              <a:avLst/>
              <a:gdLst/>
              <a:ahLst/>
              <a:cxnLst/>
              <a:rect l="l" t="t" r="r" b="b"/>
              <a:pathLst>
                <a:path w="8844" h="2292" extrusionOk="0">
                  <a:moveTo>
                    <a:pt x="189" y="1"/>
                  </a:moveTo>
                  <a:cubicBezTo>
                    <a:pt x="62" y="1"/>
                    <a:pt x="1" y="128"/>
                    <a:pt x="1" y="189"/>
                  </a:cubicBezTo>
                  <a:lnTo>
                    <a:pt x="1" y="2099"/>
                  </a:lnTo>
                  <a:cubicBezTo>
                    <a:pt x="1" y="2165"/>
                    <a:pt x="62" y="2292"/>
                    <a:pt x="189" y="2292"/>
                  </a:cubicBezTo>
                  <a:lnTo>
                    <a:pt x="8656" y="2292"/>
                  </a:lnTo>
                  <a:cubicBezTo>
                    <a:pt x="8783" y="2292"/>
                    <a:pt x="8844" y="2165"/>
                    <a:pt x="8844" y="2099"/>
                  </a:cubicBezTo>
                  <a:lnTo>
                    <a:pt x="8844" y="189"/>
                  </a:lnTo>
                  <a:cubicBezTo>
                    <a:pt x="8844" y="128"/>
                    <a:pt x="8783" y="1"/>
                    <a:pt x="8656" y="1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7112049" y="3355219"/>
              <a:ext cx="423946" cy="39118"/>
            </a:xfrm>
            <a:custGeom>
              <a:avLst/>
              <a:gdLst/>
              <a:ahLst/>
              <a:cxnLst/>
              <a:rect l="l" t="t" r="r" b="b"/>
              <a:pathLst>
                <a:path w="4140" h="382" extrusionOk="0">
                  <a:moveTo>
                    <a:pt x="128" y="0"/>
                  </a:moveTo>
                  <a:cubicBezTo>
                    <a:pt x="67" y="0"/>
                    <a:pt x="1" y="127"/>
                    <a:pt x="1" y="193"/>
                  </a:cubicBezTo>
                  <a:cubicBezTo>
                    <a:pt x="1" y="255"/>
                    <a:pt x="67" y="382"/>
                    <a:pt x="128" y="382"/>
                  </a:cubicBezTo>
                  <a:lnTo>
                    <a:pt x="4013" y="382"/>
                  </a:lnTo>
                  <a:cubicBezTo>
                    <a:pt x="4074" y="382"/>
                    <a:pt x="4140" y="255"/>
                    <a:pt x="4140" y="193"/>
                  </a:cubicBezTo>
                  <a:cubicBezTo>
                    <a:pt x="4140" y="127"/>
                    <a:pt x="4074" y="0"/>
                    <a:pt x="4013" y="0"/>
                  </a:cubicBezTo>
                  <a:close/>
                </a:path>
              </a:pathLst>
            </a:custGeom>
            <a:solidFill>
              <a:srgbClr val="FF8062">
                <a:alpha val="7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5197041" y="2524436"/>
              <a:ext cx="364143" cy="674423"/>
            </a:xfrm>
            <a:custGeom>
              <a:avLst/>
              <a:gdLst/>
              <a:ahLst/>
              <a:cxnLst/>
              <a:rect l="l" t="t" r="r" b="b"/>
              <a:pathLst>
                <a:path w="3556" h="6586" extrusionOk="0">
                  <a:moveTo>
                    <a:pt x="2014" y="0"/>
                  </a:moveTo>
                  <a:cubicBezTo>
                    <a:pt x="1965" y="0"/>
                    <a:pt x="1907" y="11"/>
                    <a:pt x="1840" y="33"/>
                  </a:cubicBezTo>
                  <a:cubicBezTo>
                    <a:pt x="949" y="288"/>
                    <a:pt x="1519" y="1815"/>
                    <a:pt x="1519" y="1815"/>
                  </a:cubicBezTo>
                  <a:cubicBezTo>
                    <a:pt x="1519" y="1815"/>
                    <a:pt x="1198" y="1276"/>
                    <a:pt x="984" y="1276"/>
                  </a:cubicBezTo>
                  <a:cubicBezTo>
                    <a:pt x="913" y="1276"/>
                    <a:pt x="853" y="1336"/>
                    <a:pt x="822" y="1495"/>
                  </a:cubicBezTo>
                  <a:cubicBezTo>
                    <a:pt x="712" y="1821"/>
                    <a:pt x="951" y="2310"/>
                    <a:pt x="1179" y="2672"/>
                  </a:cubicBezTo>
                  <a:lnTo>
                    <a:pt x="1179" y="2672"/>
                  </a:lnTo>
                  <a:cubicBezTo>
                    <a:pt x="1037" y="2498"/>
                    <a:pt x="879" y="2343"/>
                    <a:pt x="768" y="2343"/>
                  </a:cubicBezTo>
                  <a:cubicBezTo>
                    <a:pt x="695" y="2343"/>
                    <a:pt x="643" y="2409"/>
                    <a:pt x="628" y="2579"/>
                  </a:cubicBezTo>
                  <a:cubicBezTo>
                    <a:pt x="539" y="3158"/>
                    <a:pt x="1014" y="3706"/>
                    <a:pt x="1305" y="3982"/>
                  </a:cubicBezTo>
                  <a:lnTo>
                    <a:pt x="1305" y="3982"/>
                  </a:lnTo>
                  <a:cubicBezTo>
                    <a:pt x="1154" y="3866"/>
                    <a:pt x="948" y="3738"/>
                    <a:pt x="778" y="3738"/>
                  </a:cubicBezTo>
                  <a:cubicBezTo>
                    <a:pt x="658" y="3738"/>
                    <a:pt x="555" y="3802"/>
                    <a:pt x="501" y="3979"/>
                  </a:cubicBezTo>
                  <a:cubicBezTo>
                    <a:pt x="419" y="4390"/>
                    <a:pt x="1000" y="4879"/>
                    <a:pt x="1423" y="5174"/>
                  </a:cubicBezTo>
                  <a:lnTo>
                    <a:pt x="1423" y="5174"/>
                  </a:lnTo>
                  <a:cubicBezTo>
                    <a:pt x="1306" y="5123"/>
                    <a:pt x="1167" y="5079"/>
                    <a:pt x="1010" y="5058"/>
                  </a:cubicBezTo>
                  <a:cubicBezTo>
                    <a:pt x="981" y="5051"/>
                    <a:pt x="951" y="5047"/>
                    <a:pt x="921" y="5047"/>
                  </a:cubicBezTo>
                  <a:cubicBezTo>
                    <a:pt x="437" y="5047"/>
                    <a:pt x="1" y="5986"/>
                    <a:pt x="2222" y="6586"/>
                  </a:cubicBezTo>
                  <a:cubicBezTo>
                    <a:pt x="2222" y="6586"/>
                    <a:pt x="3556" y="5440"/>
                    <a:pt x="3174" y="4931"/>
                  </a:cubicBezTo>
                  <a:cubicBezTo>
                    <a:pt x="3114" y="4847"/>
                    <a:pt x="3036" y="4814"/>
                    <a:pt x="2949" y="4814"/>
                  </a:cubicBezTo>
                  <a:cubicBezTo>
                    <a:pt x="2793" y="4814"/>
                    <a:pt x="2607" y="4922"/>
                    <a:pt x="2443" y="5049"/>
                  </a:cubicBezTo>
                  <a:lnTo>
                    <a:pt x="2443" y="5049"/>
                  </a:lnTo>
                  <a:cubicBezTo>
                    <a:pt x="2818" y="4669"/>
                    <a:pt x="3295" y="4103"/>
                    <a:pt x="3174" y="3786"/>
                  </a:cubicBezTo>
                  <a:cubicBezTo>
                    <a:pt x="3130" y="3666"/>
                    <a:pt x="3033" y="3620"/>
                    <a:pt x="2910" y="3620"/>
                  </a:cubicBezTo>
                  <a:cubicBezTo>
                    <a:pt x="2583" y="3620"/>
                    <a:pt x="2074" y="3946"/>
                    <a:pt x="1900" y="4064"/>
                  </a:cubicBezTo>
                  <a:lnTo>
                    <a:pt x="1900" y="4064"/>
                  </a:lnTo>
                  <a:cubicBezTo>
                    <a:pt x="2157" y="3881"/>
                    <a:pt x="3133" y="3141"/>
                    <a:pt x="2858" y="2640"/>
                  </a:cubicBezTo>
                  <a:cubicBezTo>
                    <a:pt x="2800" y="2496"/>
                    <a:pt x="2710" y="2440"/>
                    <a:pt x="2605" y="2440"/>
                  </a:cubicBezTo>
                  <a:cubicBezTo>
                    <a:pt x="2277" y="2440"/>
                    <a:pt x="1806" y="2978"/>
                    <a:pt x="1725" y="3074"/>
                  </a:cubicBezTo>
                  <a:lnTo>
                    <a:pt x="1725" y="3074"/>
                  </a:lnTo>
                  <a:cubicBezTo>
                    <a:pt x="1843" y="2932"/>
                    <a:pt x="2776" y="1795"/>
                    <a:pt x="2537" y="1495"/>
                  </a:cubicBezTo>
                  <a:cubicBezTo>
                    <a:pt x="2470" y="1413"/>
                    <a:pt x="2396" y="1381"/>
                    <a:pt x="2323" y="1381"/>
                  </a:cubicBezTo>
                  <a:cubicBezTo>
                    <a:pt x="2051" y="1381"/>
                    <a:pt x="1774" y="1815"/>
                    <a:pt x="1774" y="1815"/>
                  </a:cubicBezTo>
                  <a:cubicBezTo>
                    <a:pt x="1774" y="1815"/>
                    <a:pt x="2653" y="0"/>
                    <a:pt x="2014" y="0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5352589" y="2619055"/>
              <a:ext cx="150224" cy="723166"/>
            </a:xfrm>
            <a:custGeom>
              <a:avLst/>
              <a:gdLst/>
              <a:ahLst/>
              <a:cxnLst/>
              <a:rect l="l" t="t" r="r" b="b"/>
              <a:pathLst>
                <a:path w="1467" h="7062" extrusionOk="0">
                  <a:moveTo>
                    <a:pt x="194" y="0"/>
                  </a:moveTo>
                  <a:cubicBezTo>
                    <a:pt x="127" y="0"/>
                    <a:pt x="127" y="61"/>
                    <a:pt x="127" y="61"/>
                  </a:cubicBezTo>
                  <a:cubicBezTo>
                    <a:pt x="127" y="61"/>
                    <a:pt x="0" y="825"/>
                    <a:pt x="0" y="1910"/>
                  </a:cubicBezTo>
                  <a:cubicBezTo>
                    <a:pt x="0" y="3371"/>
                    <a:pt x="255" y="5407"/>
                    <a:pt x="1400" y="7062"/>
                  </a:cubicBezTo>
                  <a:lnTo>
                    <a:pt x="1466" y="7062"/>
                  </a:lnTo>
                  <a:lnTo>
                    <a:pt x="1466" y="7001"/>
                  </a:lnTo>
                  <a:cubicBezTo>
                    <a:pt x="321" y="5407"/>
                    <a:pt x="66" y="3371"/>
                    <a:pt x="66" y="1910"/>
                  </a:cubicBezTo>
                  <a:cubicBezTo>
                    <a:pt x="66" y="1334"/>
                    <a:pt x="127" y="891"/>
                    <a:pt x="127" y="571"/>
                  </a:cubicBezTo>
                  <a:cubicBezTo>
                    <a:pt x="127" y="443"/>
                    <a:pt x="194" y="316"/>
                    <a:pt x="194" y="189"/>
                  </a:cubicBezTo>
                  <a:lnTo>
                    <a:pt x="194" y="128"/>
                  </a:lnTo>
                  <a:lnTo>
                    <a:pt x="194" y="6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E7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5521961" y="2565602"/>
              <a:ext cx="365065" cy="659370"/>
            </a:xfrm>
            <a:custGeom>
              <a:avLst/>
              <a:gdLst/>
              <a:ahLst/>
              <a:cxnLst/>
              <a:rect l="l" t="t" r="r" b="b"/>
              <a:pathLst>
                <a:path w="3565" h="6439" extrusionOk="0">
                  <a:moveTo>
                    <a:pt x="2468" y="1"/>
                  </a:moveTo>
                  <a:cubicBezTo>
                    <a:pt x="1970" y="1"/>
                    <a:pt x="2485" y="1856"/>
                    <a:pt x="2485" y="1856"/>
                  </a:cubicBezTo>
                  <a:cubicBezTo>
                    <a:pt x="2485" y="1856"/>
                    <a:pt x="2205" y="1295"/>
                    <a:pt x="1923" y="1295"/>
                  </a:cubicBezTo>
                  <a:cubicBezTo>
                    <a:pt x="1876" y="1295"/>
                    <a:pt x="1829" y="1311"/>
                    <a:pt x="1783" y="1347"/>
                  </a:cubicBezTo>
                  <a:cubicBezTo>
                    <a:pt x="1449" y="1570"/>
                    <a:pt x="2041" y="2765"/>
                    <a:pt x="2195" y="3062"/>
                  </a:cubicBezTo>
                  <a:lnTo>
                    <a:pt x="2195" y="3062"/>
                  </a:lnTo>
                  <a:cubicBezTo>
                    <a:pt x="2086" y="2862"/>
                    <a:pt x="1745" y="2282"/>
                    <a:pt x="1444" y="2282"/>
                  </a:cubicBezTo>
                  <a:cubicBezTo>
                    <a:pt x="1362" y="2282"/>
                    <a:pt x="1283" y="2325"/>
                    <a:pt x="1213" y="2432"/>
                  </a:cubicBezTo>
                  <a:cubicBezTo>
                    <a:pt x="878" y="2878"/>
                    <a:pt x="1666" y="3814"/>
                    <a:pt x="1866" y="4037"/>
                  </a:cubicBezTo>
                  <a:lnTo>
                    <a:pt x="1866" y="4037"/>
                  </a:lnTo>
                  <a:cubicBezTo>
                    <a:pt x="1717" y="3877"/>
                    <a:pt x="1226" y="3375"/>
                    <a:pt x="913" y="3375"/>
                  </a:cubicBezTo>
                  <a:cubicBezTo>
                    <a:pt x="825" y="3375"/>
                    <a:pt x="752" y="3414"/>
                    <a:pt x="703" y="3511"/>
                  </a:cubicBezTo>
                  <a:cubicBezTo>
                    <a:pt x="501" y="3794"/>
                    <a:pt x="860" y="4432"/>
                    <a:pt x="1151" y="4862"/>
                  </a:cubicBezTo>
                  <a:lnTo>
                    <a:pt x="1151" y="4862"/>
                  </a:lnTo>
                  <a:cubicBezTo>
                    <a:pt x="1004" y="4698"/>
                    <a:pt x="826" y="4550"/>
                    <a:pt x="662" y="4550"/>
                  </a:cubicBezTo>
                  <a:cubicBezTo>
                    <a:pt x="586" y="4550"/>
                    <a:pt x="514" y="4581"/>
                    <a:pt x="449" y="4656"/>
                  </a:cubicBezTo>
                  <a:cubicBezTo>
                    <a:pt x="1" y="5038"/>
                    <a:pt x="1085" y="6438"/>
                    <a:pt x="1085" y="6438"/>
                  </a:cubicBezTo>
                  <a:cubicBezTo>
                    <a:pt x="3504" y="6311"/>
                    <a:pt x="3056" y="5165"/>
                    <a:pt x="2546" y="5165"/>
                  </a:cubicBezTo>
                  <a:cubicBezTo>
                    <a:pt x="2367" y="5165"/>
                    <a:pt x="2212" y="5185"/>
                    <a:pt x="2084" y="5211"/>
                  </a:cubicBezTo>
                  <a:lnTo>
                    <a:pt x="2084" y="5211"/>
                  </a:lnTo>
                  <a:cubicBezTo>
                    <a:pt x="2556" y="5025"/>
                    <a:pt x="3249" y="4674"/>
                    <a:pt x="3249" y="4213"/>
                  </a:cubicBezTo>
                  <a:cubicBezTo>
                    <a:pt x="3227" y="3979"/>
                    <a:pt x="3099" y="3901"/>
                    <a:pt x="2938" y="3901"/>
                  </a:cubicBezTo>
                  <a:cubicBezTo>
                    <a:pt x="2797" y="3901"/>
                    <a:pt x="2630" y="3962"/>
                    <a:pt x="2488" y="4029"/>
                  </a:cubicBezTo>
                  <a:lnTo>
                    <a:pt x="2488" y="4029"/>
                  </a:lnTo>
                  <a:cubicBezTo>
                    <a:pt x="2852" y="3796"/>
                    <a:pt x="3397" y="3360"/>
                    <a:pt x="3437" y="2813"/>
                  </a:cubicBezTo>
                  <a:cubicBezTo>
                    <a:pt x="3454" y="2622"/>
                    <a:pt x="3395" y="2551"/>
                    <a:pt x="3297" y="2551"/>
                  </a:cubicBezTo>
                  <a:cubicBezTo>
                    <a:pt x="3159" y="2551"/>
                    <a:pt x="2946" y="2691"/>
                    <a:pt x="2757" y="2841"/>
                  </a:cubicBezTo>
                  <a:lnTo>
                    <a:pt x="2757" y="2841"/>
                  </a:lnTo>
                  <a:cubicBezTo>
                    <a:pt x="3081" y="2523"/>
                    <a:pt x="3477" y="2050"/>
                    <a:pt x="3437" y="1668"/>
                  </a:cubicBezTo>
                  <a:cubicBezTo>
                    <a:pt x="3437" y="1491"/>
                    <a:pt x="3378" y="1427"/>
                    <a:pt x="3293" y="1427"/>
                  </a:cubicBezTo>
                  <a:cubicBezTo>
                    <a:pt x="3071" y="1427"/>
                    <a:pt x="2674" y="1856"/>
                    <a:pt x="2674" y="1856"/>
                  </a:cubicBezTo>
                  <a:cubicBezTo>
                    <a:pt x="2674" y="1856"/>
                    <a:pt x="3565" y="522"/>
                    <a:pt x="2674" y="74"/>
                  </a:cubicBezTo>
                  <a:cubicBezTo>
                    <a:pt x="2591" y="23"/>
                    <a:pt x="2523" y="1"/>
                    <a:pt x="2468" y="1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5521961" y="2671178"/>
              <a:ext cx="280583" cy="677802"/>
            </a:xfrm>
            <a:custGeom>
              <a:avLst/>
              <a:gdLst/>
              <a:ahLst/>
              <a:cxnLst/>
              <a:rect l="l" t="t" r="r" b="b"/>
              <a:pathLst>
                <a:path w="2740" h="6619" extrusionOk="0">
                  <a:moveTo>
                    <a:pt x="2674" y="0"/>
                  </a:moveTo>
                  <a:lnTo>
                    <a:pt x="2674" y="62"/>
                  </a:lnTo>
                  <a:cubicBezTo>
                    <a:pt x="2613" y="316"/>
                    <a:pt x="2546" y="1401"/>
                    <a:pt x="2231" y="2673"/>
                  </a:cubicBezTo>
                  <a:cubicBezTo>
                    <a:pt x="1849" y="3946"/>
                    <a:pt x="1213" y="5473"/>
                    <a:pt x="67" y="6553"/>
                  </a:cubicBezTo>
                  <a:cubicBezTo>
                    <a:pt x="1" y="6553"/>
                    <a:pt x="1" y="6553"/>
                    <a:pt x="67" y="6619"/>
                  </a:cubicBezTo>
                  <a:lnTo>
                    <a:pt x="128" y="6619"/>
                  </a:lnTo>
                  <a:cubicBezTo>
                    <a:pt x="1340" y="5407"/>
                    <a:pt x="2037" y="3819"/>
                    <a:pt x="2358" y="2419"/>
                  </a:cubicBezTo>
                  <a:cubicBezTo>
                    <a:pt x="2674" y="1080"/>
                    <a:pt x="2740" y="0"/>
                    <a:pt x="2740" y="0"/>
                  </a:cubicBezTo>
                  <a:close/>
                </a:path>
              </a:pathLst>
            </a:custGeom>
            <a:solidFill>
              <a:srgbClr val="1E7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5346342" y="3289989"/>
              <a:ext cx="378070" cy="319701"/>
            </a:xfrm>
            <a:custGeom>
              <a:avLst/>
              <a:gdLst/>
              <a:ahLst/>
              <a:cxnLst/>
              <a:rect l="l" t="t" r="r" b="b"/>
              <a:pathLst>
                <a:path w="3692" h="3122" extrusionOk="0">
                  <a:moveTo>
                    <a:pt x="0" y="1"/>
                  </a:moveTo>
                  <a:lnTo>
                    <a:pt x="316" y="2546"/>
                  </a:lnTo>
                  <a:cubicBezTo>
                    <a:pt x="382" y="2867"/>
                    <a:pt x="698" y="3121"/>
                    <a:pt x="1018" y="3121"/>
                  </a:cubicBezTo>
                  <a:lnTo>
                    <a:pt x="2607" y="3121"/>
                  </a:lnTo>
                  <a:cubicBezTo>
                    <a:pt x="2989" y="3121"/>
                    <a:pt x="3243" y="2867"/>
                    <a:pt x="3309" y="2546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5117987" y="3596579"/>
              <a:ext cx="2887238" cy="456203"/>
            </a:xfrm>
            <a:custGeom>
              <a:avLst/>
              <a:gdLst/>
              <a:ahLst/>
              <a:cxnLst/>
              <a:rect l="l" t="t" r="r" b="b"/>
              <a:pathLst>
                <a:path w="28195" h="4455" extrusionOk="0">
                  <a:moveTo>
                    <a:pt x="14831" y="61"/>
                  </a:moveTo>
                  <a:cubicBezTo>
                    <a:pt x="15722" y="61"/>
                    <a:pt x="16613" y="127"/>
                    <a:pt x="17437" y="127"/>
                  </a:cubicBezTo>
                  <a:cubicBezTo>
                    <a:pt x="17885" y="189"/>
                    <a:pt x="18267" y="189"/>
                    <a:pt x="18710" y="189"/>
                  </a:cubicBezTo>
                  <a:cubicBezTo>
                    <a:pt x="19601" y="255"/>
                    <a:pt x="20492" y="316"/>
                    <a:pt x="21322" y="382"/>
                  </a:cubicBezTo>
                  <a:cubicBezTo>
                    <a:pt x="21765" y="443"/>
                    <a:pt x="22213" y="509"/>
                    <a:pt x="22595" y="509"/>
                  </a:cubicBezTo>
                  <a:cubicBezTo>
                    <a:pt x="23613" y="637"/>
                    <a:pt x="24438" y="764"/>
                    <a:pt x="25201" y="952"/>
                  </a:cubicBezTo>
                  <a:cubicBezTo>
                    <a:pt x="25710" y="1018"/>
                    <a:pt x="26092" y="1146"/>
                    <a:pt x="26474" y="1273"/>
                  </a:cubicBezTo>
                  <a:cubicBezTo>
                    <a:pt x="26983" y="1400"/>
                    <a:pt x="27431" y="1528"/>
                    <a:pt x="27686" y="1716"/>
                  </a:cubicBezTo>
                  <a:cubicBezTo>
                    <a:pt x="27813" y="1782"/>
                    <a:pt x="27940" y="1909"/>
                    <a:pt x="28001" y="1970"/>
                  </a:cubicBezTo>
                  <a:cubicBezTo>
                    <a:pt x="28068" y="2037"/>
                    <a:pt x="28068" y="2164"/>
                    <a:pt x="28068" y="2225"/>
                  </a:cubicBezTo>
                  <a:cubicBezTo>
                    <a:pt x="28068" y="2291"/>
                    <a:pt x="28068" y="2352"/>
                    <a:pt x="28001" y="2480"/>
                  </a:cubicBezTo>
                  <a:cubicBezTo>
                    <a:pt x="27874" y="2607"/>
                    <a:pt x="27686" y="2734"/>
                    <a:pt x="27431" y="2861"/>
                  </a:cubicBezTo>
                  <a:cubicBezTo>
                    <a:pt x="27177" y="2989"/>
                    <a:pt x="26856" y="3055"/>
                    <a:pt x="26474" y="3182"/>
                  </a:cubicBezTo>
                  <a:cubicBezTo>
                    <a:pt x="26092" y="3309"/>
                    <a:pt x="25710" y="3437"/>
                    <a:pt x="25201" y="3498"/>
                  </a:cubicBezTo>
                  <a:cubicBezTo>
                    <a:pt x="24438" y="3625"/>
                    <a:pt x="23613" y="3819"/>
                    <a:pt x="22595" y="3880"/>
                  </a:cubicBezTo>
                  <a:cubicBezTo>
                    <a:pt x="22213" y="3946"/>
                    <a:pt x="21765" y="4007"/>
                    <a:pt x="21322" y="4073"/>
                  </a:cubicBezTo>
                  <a:cubicBezTo>
                    <a:pt x="20492" y="4134"/>
                    <a:pt x="19601" y="4200"/>
                    <a:pt x="18710" y="4261"/>
                  </a:cubicBezTo>
                  <a:lnTo>
                    <a:pt x="17437" y="4261"/>
                  </a:lnTo>
                  <a:cubicBezTo>
                    <a:pt x="16613" y="4328"/>
                    <a:pt x="15722" y="4328"/>
                    <a:pt x="14831" y="4328"/>
                  </a:cubicBezTo>
                  <a:lnTo>
                    <a:pt x="10885" y="4328"/>
                  </a:lnTo>
                  <a:cubicBezTo>
                    <a:pt x="10503" y="4261"/>
                    <a:pt x="10055" y="4261"/>
                    <a:pt x="9612" y="4261"/>
                  </a:cubicBezTo>
                  <a:cubicBezTo>
                    <a:pt x="8721" y="4200"/>
                    <a:pt x="7830" y="4134"/>
                    <a:pt x="7001" y="4073"/>
                  </a:cubicBezTo>
                  <a:cubicBezTo>
                    <a:pt x="6558" y="4007"/>
                    <a:pt x="6176" y="3946"/>
                    <a:pt x="5728" y="3946"/>
                  </a:cubicBezTo>
                  <a:cubicBezTo>
                    <a:pt x="4776" y="3819"/>
                    <a:pt x="3885" y="3691"/>
                    <a:pt x="3121" y="3498"/>
                  </a:cubicBezTo>
                  <a:cubicBezTo>
                    <a:pt x="2612" y="3437"/>
                    <a:pt x="2230" y="3309"/>
                    <a:pt x="1848" y="3243"/>
                  </a:cubicBezTo>
                  <a:cubicBezTo>
                    <a:pt x="1273" y="3055"/>
                    <a:pt x="830" y="2928"/>
                    <a:pt x="575" y="2734"/>
                  </a:cubicBezTo>
                  <a:cubicBezTo>
                    <a:pt x="382" y="2673"/>
                    <a:pt x="321" y="2546"/>
                    <a:pt x="194" y="2480"/>
                  </a:cubicBezTo>
                  <a:cubicBezTo>
                    <a:pt x="127" y="2418"/>
                    <a:pt x="127" y="2291"/>
                    <a:pt x="127" y="2225"/>
                  </a:cubicBezTo>
                  <a:cubicBezTo>
                    <a:pt x="127" y="2164"/>
                    <a:pt x="127" y="2037"/>
                    <a:pt x="194" y="1970"/>
                  </a:cubicBezTo>
                  <a:cubicBezTo>
                    <a:pt x="321" y="1843"/>
                    <a:pt x="509" y="1716"/>
                    <a:pt x="830" y="1589"/>
                  </a:cubicBezTo>
                  <a:cubicBezTo>
                    <a:pt x="1085" y="1461"/>
                    <a:pt x="1400" y="1334"/>
                    <a:pt x="1848" y="1207"/>
                  </a:cubicBezTo>
                  <a:cubicBezTo>
                    <a:pt x="2230" y="1080"/>
                    <a:pt x="2612" y="1018"/>
                    <a:pt x="3121" y="891"/>
                  </a:cubicBezTo>
                  <a:cubicBezTo>
                    <a:pt x="3885" y="764"/>
                    <a:pt x="4776" y="637"/>
                    <a:pt x="5728" y="509"/>
                  </a:cubicBezTo>
                  <a:cubicBezTo>
                    <a:pt x="6176" y="443"/>
                    <a:pt x="6558" y="443"/>
                    <a:pt x="7001" y="382"/>
                  </a:cubicBezTo>
                  <a:cubicBezTo>
                    <a:pt x="7830" y="316"/>
                    <a:pt x="8721" y="255"/>
                    <a:pt x="9612" y="189"/>
                  </a:cubicBezTo>
                  <a:cubicBezTo>
                    <a:pt x="10055" y="189"/>
                    <a:pt x="10503" y="127"/>
                    <a:pt x="10885" y="127"/>
                  </a:cubicBezTo>
                  <a:cubicBezTo>
                    <a:pt x="11776" y="127"/>
                    <a:pt x="12601" y="61"/>
                    <a:pt x="13558" y="61"/>
                  </a:cubicBezTo>
                  <a:close/>
                  <a:moveTo>
                    <a:pt x="13558" y="0"/>
                  </a:moveTo>
                  <a:cubicBezTo>
                    <a:pt x="12601" y="0"/>
                    <a:pt x="11776" y="0"/>
                    <a:pt x="10885" y="61"/>
                  </a:cubicBezTo>
                  <a:cubicBezTo>
                    <a:pt x="10437" y="61"/>
                    <a:pt x="10055" y="61"/>
                    <a:pt x="9612" y="127"/>
                  </a:cubicBezTo>
                  <a:cubicBezTo>
                    <a:pt x="8721" y="189"/>
                    <a:pt x="7830" y="255"/>
                    <a:pt x="7001" y="316"/>
                  </a:cubicBezTo>
                  <a:cubicBezTo>
                    <a:pt x="6558" y="316"/>
                    <a:pt x="6110" y="382"/>
                    <a:pt x="5728" y="443"/>
                  </a:cubicBezTo>
                  <a:cubicBezTo>
                    <a:pt x="4776" y="570"/>
                    <a:pt x="3885" y="698"/>
                    <a:pt x="3121" y="825"/>
                  </a:cubicBezTo>
                  <a:cubicBezTo>
                    <a:pt x="2612" y="891"/>
                    <a:pt x="2164" y="1018"/>
                    <a:pt x="1848" y="1146"/>
                  </a:cubicBezTo>
                  <a:cubicBezTo>
                    <a:pt x="1273" y="1273"/>
                    <a:pt x="830" y="1461"/>
                    <a:pt x="509" y="1655"/>
                  </a:cubicBezTo>
                  <a:cubicBezTo>
                    <a:pt x="382" y="1716"/>
                    <a:pt x="255" y="1782"/>
                    <a:pt x="127" y="1909"/>
                  </a:cubicBezTo>
                  <a:cubicBezTo>
                    <a:pt x="66" y="2037"/>
                    <a:pt x="0" y="2098"/>
                    <a:pt x="0" y="2225"/>
                  </a:cubicBezTo>
                  <a:cubicBezTo>
                    <a:pt x="0" y="2352"/>
                    <a:pt x="66" y="2418"/>
                    <a:pt x="127" y="2546"/>
                  </a:cubicBezTo>
                  <a:cubicBezTo>
                    <a:pt x="255" y="2673"/>
                    <a:pt x="509" y="2800"/>
                    <a:pt x="764" y="2928"/>
                  </a:cubicBezTo>
                  <a:cubicBezTo>
                    <a:pt x="1018" y="3055"/>
                    <a:pt x="1400" y="3182"/>
                    <a:pt x="1848" y="3309"/>
                  </a:cubicBezTo>
                  <a:cubicBezTo>
                    <a:pt x="2164" y="3437"/>
                    <a:pt x="2612" y="3498"/>
                    <a:pt x="3121" y="3625"/>
                  </a:cubicBezTo>
                  <a:cubicBezTo>
                    <a:pt x="3885" y="3752"/>
                    <a:pt x="4776" y="3880"/>
                    <a:pt x="5728" y="4007"/>
                  </a:cubicBezTo>
                  <a:cubicBezTo>
                    <a:pt x="6110" y="4073"/>
                    <a:pt x="6558" y="4073"/>
                    <a:pt x="7001" y="4134"/>
                  </a:cubicBezTo>
                  <a:cubicBezTo>
                    <a:pt x="7830" y="4200"/>
                    <a:pt x="8721" y="4261"/>
                    <a:pt x="9612" y="4328"/>
                  </a:cubicBezTo>
                  <a:cubicBezTo>
                    <a:pt x="10055" y="4328"/>
                    <a:pt x="10437" y="4389"/>
                    <a:pt x="10885" y="4389"/>
                  </a:cubicBezTo>
                  <a:cubicBezTo>
                    <a:pt x="11776" y="4389"/>
                    <a:pt x="12601" y="4455"/>
                    <a:pt x="13558" y="4455"/>
                  </a:cubicBezTo>
                  <a:lnTo>
                    <a:pt x="14831" y="4455"/>
                  </a:lnTo>
                  <a:cubicBezTo>
                    <a:pt x="15722" y="4455"/>
                    <a:pt x="16613" y="4389"/>
                    <a:pt x="17437" y="4389"/>
                  </a:cubicBezTo>
                  <a:cubicBezTo>
                    <a:pt x="17885" y="4389"/>
                    <a:pt x="18267" y="4328"/>
                    <a:pt x="18710" y="4328"/>
                  </a:cubicBezTo>
                  <a:cubicBezTo>
                    <a:pt x="19601" y="4261"/>
                    <a:pt x="20492" y="4200"/>
                    <a:pt x="21322" y="4134"/>
                  </a:cubicBezTo>
                  <a:cubicBezTo>
                    <a:pt x="21765" y="4073"/>
                    <a:pt x="22213" y="4007"/>
                    <a:pt x="22595" y="4007"/>
                  </a:cubicBezTo>
                  <a:cubicBezTo>
                    <a:pt x="23613" y="3880"/>
                    <a:pt x="24504" y="3752"/>
                    <a:pt x="25267" y="3564"/>
                  </a:cubicBezTo>
                  <a:cubicBezTo>
                    <a:pt x="25710" y="3498"/>
                    <a:pt x="26158" y="3371"/>
                    <a:pt x="26540" y="3309"/>
                  </a:cubicBezTo>
                  <a:cubicBezTo>
                    <a:pt x="27049" y="3116"/>
                    <a:pt x="27431" y="2989"/>
                    <a:pt x="27747" y="2800"/>
                  </a:cubicBezTo>
                  <a:cubicBezTo>
                    <a:pt x="27874" y="2673"/>
                    <a:pt x="28001" y="2607"/>
                    <a:pt x="28068" y="2546"/>
                  </a:cubicBezTo>
                  <a:cubicBezTo>
                    <a:pt x="28129" y="2418"/>
                    <a:pt x="28195" y="2352"/>
                    <a:pt x="28195" y="2225"/>
                  </a:cubicBezTo>
                  <a:cubicBezTo>
                    <a:pt x="28195" y="2098"/>
                    <a:pt x="28129" y="2037"/>
                    <a:pt x="28068" y="1909"/>
                  </a:cubicBezTo>
                  <a:cubicBezTo>
                    <a:pt x="27940" y="1782"/>
                    <a:pt x="27747" y="1655"/>
                    <a:pt x="27492" y="1528"/>
                  </a:cubicBezTo>
                  <a:cubicBezTo>
                    <a:pt x="27238" y="1400"/>
                    <a:pt x="26922" y="1273"/>
                    <a:pt x="26540" y="1146"/>
                  </a:cubicBezTo>
                  <a:cubicBezTo>
                    <a:pt x="26158" y="1080"/>
                    <a:pt x="25710" y="952"/>
                    <a:pt x="25267" y="825"/>
                  </a:cubicBezTo>
                  <a:cubicBezTo>
                    <a:pt x="24504" y="698"/>
                    <a:pt x="23613" y="570"/>
                    <a:pt x="22595" y="443"/>
                  </a:cubicBezTo>
                  <a:cubicBezTo>
                    <a:pt x="22213" y="382"/>
                    <a:pt x="21765" y="382"/>
                    <a:pt x="21322" y="316"/>
                  </a:cubicBezTo>
                  <a:cubicBezTo>
                    <a:pt x="20492" y="255"/>
                    <a:pt x="19601" y="189"/>
                    <a:pt x="18710" y="127"/>
                  </a:cubicBezTo>
                  <a:cubicBezTo>
                    <a:pt x="18267" y="127"/>
                    <a:pt x="17885" y="61"/>
                    <a:pt x="17437" y="61"/>
                  </a:cubicBezTo>
                  <a:cubicBezTo>
                    <a:pt x="16613" y="0"/>
                    <a:pt x="15722" y="0"/>
                    <a:pt x="14831" y="0"/>
                  </a:cubicBezTo>
                  <a:close/>
                </a:path>
              </a:pathLst>
            </a:custGeom>
            <a:solidFill>
              <a:srgbClr val="378E6D">
                <a:alpha val="59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6506243" y="3602825"/>
              <a:ext cx="130461" cy="443198"/>
            </a:xfrm>
            <a:custGeom>
              <a:avLst/>
              <a:gdLst/>
              <a:ahLst/>
              <a:cxnLst/>
              <a:rect l="l" t="t" r="r" b="b"/>
              <a:pathLst>
                <a:path w="1274" h="4328" extrusionOk="0">
                  <a:moveTo>
                    <a:pt x="1" y="0"/>
                  </a:moveTo>
                  <a:lnTo>
                    <a:pt x="1" y="4328"/>
                  </a:lnTo>
                  <a:lnTo>
                    <a:pt x="1274" y="4328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rgbClr val="4EA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6903560" y="3609584"/>
              <a:ext cx="130461" cy="430193"/>
            </a:xfrm>
            <a:custGeom>
              <a:avLst/>
              <a:gdLst/>
              <a:ahLst/>
              <a:cxnLst/>
              <a:rect l="l" t="t" r="r" b="b"/>
              <a:pathLst>
                <a:path w="1274" h="4201" extrusionOk="0">
                  <a:moveTo>
                    <a:pt x="0" y="0"/>
                  </a:moveTo>
                  <a:lnTo>
                    <a:pt x="0" y="4201"/>
                  </a:lnTo>
                  <a:cubicBezTo>
                    <a:pt x="448" y="4201"/>
                    <a:pt x="830" y="4201"/>
                    <a:pt x="1273" y="4134"/>
                  </a:cubicBezTo>
                  <a:lnTo>
                    <a:pt x="1273" y="62"/>
                  </a:lnTo>
                  <a:cubicBezTo>
                    <a:pt x="830" y="0"/>
                    <a:pt x="448" y="0"/>
                    <a:pt x="0" y="0"/>
                  </a:cubicBezTo>
                  <a:close/>
                </a:path>
              </a:pathLst>
            </a:custGeom>
            <a:solidFill>
              <a:srgbClr val="4EA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7301287" y="3635696"/>
              <a:ext cx="130461" cy="378070"/>
            </a:xfrm>
            <a:custGeom>
              <a:avLst/>
              <a:gdLst/>
              <a:ahLst/>
              <a:cxnLst/>
              <a:rect l="l" t="t" r="r" b="b"/>
              <a:pathLst>
                <a:path w="1274" h="3692" extrusionOk="0">
                  <a:moveTo>
                    <a:pt x="1" y="0"/>
                  </a:moveTo>
                  <a:lnTo>
                    <a:pt x="1" y="3691"/>
                  </a:lnTo>
                  <a:cubicBezTo>
                    <a:pt x="444" y="3691"/>
                    <a:pt x="892" y="3625"/>
                    <a:pt x="1274" y="3564"/>
                  </a:cubicBezTo>
                  <a:lnTo>
                    <a:pt x="1274" y="127"/>
                  </a:lnTo>
                  <a:cubicBezTo>
                    <a:pt x="892" y="61"/>
                    <a:pt x="444" y="0"/>
                    <a:pt x="1" y="0"/>
                  </a:cubicBezTo>
                  <a:close/>
                </a:path>
              </a:pathLst>
            </a:custGeom>
            <a:solidFill>
              <a:srgbClr val="4EA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7698604" y="3687818"/>
              <a:ext cx="130461" cy="273722"/>
            </a:xfrm>
            <a:custGeom>
              <a:avLst/>
              <a:gdLst/>
              <a:ahLst/>
              <a:cxnLst/>
              <a:rect l="l" t="t" r="r" b="b"/>
              <a:pathLst>
                <a:path w="1274" h="2673" extrusionOk="0">
                  <a:moveTo>
                    <a:pt x="0" y="0"/>
                  </a:moveTo>
                  <a:lnTo>
                    <a:pt x="0" y="2673"/>
                  </a:lnTo>
                  <a:cubicBezTo>
                    <a:pt x="509" y="2546"/>
                    <a:pt x="957" y="2480"/>
                    <a:pt x="1273" y="2352"/>
                  </a:cubicBezTo>
                  <a:lnTo>
                    <a:pt x="1273" y="316"/>
                  </a:lnTo>
                  <a:cubicBezTo>
                    <a:pt x="957" y="189"/>
                    <a:pt x="509" y="127"/>
                    <a:pt x="0" y="0"/>
                  </a:cubicBezTo>
                  <a:close/>
                </a:path>
              </a:pathLst>
            </a:custGeom>
            <a:solidFill>
              <a:srgbClr val="4EA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5965154" y="3648701"/>
              <a:ext cx="938519" cy="338952"/>
            </a:xfrm>
            <a:custGeom>
              <a:avLst/>
              <a:gdLst/>
              <a:ahLst/>
              <a:cxnLst/>
              <a:rect l="l" t="t" r="r" b="b"/>
              <a:pathLst>
                <a:path w="9165" h="3310" extrusionOk="0">
                  <a:moveTo>
                    <a:pt x="1339" y="571"/>
                  </a:moveTo>
                  <a:cubicBezTo>
                    <a:pt x="509" y="891"/>
                    <a:pt x="0" y="1273"/>
                    <a:pt x="0" y="1655"/>
                  </a:cubicBezTo>
                  <a:cubicBezTo>
                    <a:pt x="0" y="2037"/>
                    <a:pt x="509" y="2419"/>
                    <a:pt x="1339" y="2673"/>
                  </a:cubicBezTo>
                  <a:lnTo>
                    <a:pt x="1339" y="571"/>
                  </a:lnTo>
                  <a:close/>
                  <a:moveTo>
                    <a:pt x="5285" y="0"/>
                  </a:moveTo>
                  <a:cubicBezTo>
                    <a:pt x="4267" y="0"/>
                    <a:pt x="3376" y="128"/>
                    <a:pt x="2612" y="255"/>
                  </a:cubicBezTo>
                  <a:lnTo>
                    <a:pt x="2612" y="2989"/>
                  </a:lnTo>
                  <a:cubicBezTo>
                    <a:pt x="3376" y="3182"/>
                    <a:pt x="4267" y="3243"/>
                    <a:pt x="5285" y="3310"/>
                  </a:cubicBezTo>
                  <a:lnTo>
                    <a:pt x="5285" y="0"/>
                  </a:lnTo>
                  <a:close/>
                  <a:moveTo>
                    <a:pt x="6558" y="0"/>
                  </a:moveTo>
                  <a:lnTo>
                    <a:pt x="6558" y="3310"/>
                  </a:lnTo>
                  <a:cubicBezTo>
                    <a:pt x="7510" y="3310"/>
                    <a:pt x="8401" y="3182"/>
                    <a:pt x="9164" y="3055"/>
                  </a:cubicBezTo>
                  <a:lnTo>
                    <a:pt x="9164" y="189"/>
                  </a:lnTo>
                  <a:cubicBezTo>
                    <a:pt x="8401" y="61"/>
                    <a:pt x="7510" y="0"/>
                    <a:pt x="6558" y="0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6102269" y="3674711"/>
              <a:ext cx="130461" cy="280071"/>
            </a:xfrm>
            <a:custGeom>
              <a:avLst/>
              <a:gdLst/>
              <a:ahLst/>
              <a:cxnLst/>
              <a:rect l="l" t="t" r="r" b="b"/>
              <a:pathLst>
                <a:path w="1274" h="2735" extrusionOk="0">
                  <a:moveTo>
                    <a:pt x="1273" y="1"/>
                  </a:moveTo>
                  <a:cubicBezTo>
                    <a:pt x="825" y="128"/>
                    <a:pt x="382" y="189"/>
                    <a:pt x="0" y="317"/>
                  </a:cubicBezTo>
                  <a:lnTo>
                    <a:pt x="0" y="2419"/>
                  </a:lnTo>
                  <a:cubicBezTo>
                    <a:pt x="382" y="2546"/>
                    <a:pt x="825" y="2674"/>
                    <a:pt x="1273" y="2735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rgbClr val="41A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7033917" y="3700823"/>
              <a:ext cx="176235" cy="234707"/>
            </a:xfrm>
            <a:custGeom>
              <a:avLst/>
              <a:gdLst/>
              <a:ahLst/>
              <a:cxnLst/>
              <a:rect l="l" t="t" r="r" b="b"/>
              <a:pathLst>
                <a:path w="1721" h="2292" extrusionOk="0">
                  <a:moveTo>
                    <a:pt x="0" y="0"/>
                  </a:moveTo>
                  <a:lnTo>
                    <a:pt x="0" y="2291"/>
                  </a:lnTo>
                  <a:cubicBezTo>
                    <a:pt x="1085" y="1971"/>
                    <a:pt x="1721" y="1589"/>
                    <a:pt x="1721" y="1146"/>
                  </a:cubicBezTo>
                  <a:cubicBezTo>
                    <a:pt x="1721" y="698"/>
                    <a:pt x="1085" y="255"/>
                    <a:pt x="0" y="0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6" name="Google Shape;1206;p34"/>
            <p:cNvGrpSpPr/>
            <p:nvPr/>
          </p:nvGrpSpPr>
          <p:grpSpPr>
            <a:xfrm>
              <a:off x="5307225" y="3609584"/>
              <a:ext cx="1726796" cy="430193"/>
              <a:chOff x="5307225" y="3609584"/>
              <a:chExt cx="1726796" cy="430193"/>
            </a:xfrm>
          </p:grpSpPr>
          <p:sp>
            <p:nvSpPr>
              <p:cNvPr id="1207" name="Google Shape;1207;p34"/>
              <p:cNvSpPr/>
              <p:nvPr/>
            </p:nvSpPr>
            <p:spPr>
              <a:xfrm>
                <a:off x="5307225" y="3687818"/>
                <a:ext cx="130461" cy="273722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2673" extrusionOk="0">
                    <a:moveTo>
                      <a:pt x="1273" y="0"/>
                    </a:moveTo>
                    <a:cubicBezTo>
                      <a:pt x="764" y="61"/>
                      <a:pt x="382" y="189"/>
                      <a:pt x="0" y="255"/>
                    </a:cubicBezTo>
                    <a:lnTo>
                      <a:pt x="0" y="2352"/>
                    </a:lnTo>
                    <a:cubicBezTo>
                      <a:pt x="382" y="2480"/>
                      <a:pt x="764" y="2607"/>
                      <a:pt x="1273" y="2673"/>
                    </a:cubicBez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378E6D">
                  <a:alpha val="59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4"/>
              <p:cNvSpPr/>
              <p:nvPr/>
            </p:nvSpPr>
            <p:spPr>
              <a:xfrm>
                <a:off x="5704440" y="3628835"/>
                <a:ext cx="130461" cy="384931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3759" extrusionOk="0">
                    <a:moveTo>
                      <a:pt x="1274" y="1"/>
                    </a:moveTo>
                    <a:cubicBezTo>
                      <a:pt x="831" y="67"/>
                      <a:pt x="383" y="128"/>
                      <a:pt x="1" y="128"/>
                    </a:cubicBezTo>
                    <a:lnTo>
                      <a:pt x="1" y="3631"/>
                    </a:lnTo>
                    <a:cubicBezTo>
                      <a:pt x="383" y="3692"/>
                      <a:pt x="831" y="3758"/>
                      <a:pt x="1274" y="3758"/>
                    </a:cubicBezTo>
                    <a:lnTo>
                      <a:pt x="1274" y="1"/>
                    </a:lnTo>
                    <a:close/>
                  </a:path>
                </a:pathLst>
              </a:custGeom>
              <a:solidFill>
                <a:srgbClr val="378E6D">
                  <a:alpha val="59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4"/>
              <p:cNvSpPr/>
              <p:nvPr/>
            </p:nvSpPr>
            <p:spPr>
              <a:xfrm>
                <a:off x="6102269" y="3609584"/>
                <a:ext cx="130461" cy="430193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4201" extrusionOk="0">
                    <a:moveTo>
                      <a:pt x="0" y="0"/>
                    </a:moveTo>
                    <a:lnTo>
                      <a:pt x="0" y="4134"/>
                    </a:lnTo>
                    <a:cubicBezTo>
                      <a:pt x="443" y="4201"/>
                      <a:pt x="891" y="4201"/>
                      <a:pt x="1273" y="4201"/>
                    </a:cubicBez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378E6D">
                  <a:alpha val="59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4"/>
              <p:cNvSpPr/>
              <p:nvPr/>
            </p:nvSpPr>
            <p:spPr>
              <a:xfrm>
                <a:off x="6506243" y="3648701"/>
                <a:ext cx="130461" cy="338952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3310" extrusionOk="0">
                    <a:moveTo>
                      <a:pt x="1" y="0"/>
                    </a:moveTo>
                    <a:lnTo>
                      <a:pt x="1" y="3310"/>
                    </a:lnTo>
                    <a:lnTo>
                      <a:pt x="1274" y="3310"/>
                    </a:lnTo>
                    <a:lnTo>
                      <a:pt x="1274" y="0"/>
                    </a:lnTo>
                    <a:close/>
                  </a:path>
                </a:pathLst>
              </a:custGeom>
              <a:solidFill>
                <a:srgbClr val="378E6D">
                  <a:alpha val="59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4"/>
              <p:cNvSpPr/>
              <p:nvPr/>
            </p:nvSpPr>
            <p:spPr>
              <a:xfrm>
                <a:off x="6903560" y="3667952"/>
                <a:ext cx="130461" cy="293588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2867" extrusionOk="0">
                    <a:moveTo>
                      <a:pt x="0" y="1"/>
                    </a:moveTo>
                    <a:lnTo>
                      <a:pt x="0" y="2867"/>
                    </a:lnTo>
                    <a:cubicBezTo>
                      <a:pt x="448" y="2801"/>
                      <a:pt x="891" y="2740"/>
                      <a:pt x="1273" y="2612"/>
                    </a:cubicBezTo>
                    <a:lnTo>
                      <a:pt x="1273" y="321"/>
                    </a:lnTo>
                    <a:cubicBezTo>
                      <a:pt x="891" y="194"/>
                      <a:pt x="448" y="67"/>
                      <a:pt x="0" y="1"/>
                    </a:cubicBezTo>
                    <a:close/>
                  </a:path>
                </a:pathLst>
              </a:custGeom>
              <a:solidFill>
                <a:srgbClr val="378E6D">
                  <a:alpha val="59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2" name="Google Shape;1212;p34"/>
            <p:cNvSpPr/>
            <p:nvPr/>
          </p:nvSpPr>
          <p:spPr>
            <a:xfrm>
              <a:off x="6069398" y="2126402"/>
              <a:ext cx="1023513" cy="1106254"/>
            </a:xfrm>
            <a:custGeom>
              <a:avLst/>
              <a:gdLst/>
              <a:ahLst/>
              <a:cxnLst/>
              <a:rect l="l" t="t" r="r" b="b"/>
              <a:pathLst>
                <a:path w="9995" h="10803" extrusionOk="0">
                  <a:moveTo>
                    <a:pt x="4262" y="0"/>
                  </a:moveTo>
                  <a:cubicBezTo>
                    <a:pt x="3396" y="0"/>
                    <a:pt x="2201" y="940"/>
                    <a:pt x="2485" y="2266"/>
                  </a:cubicBezTo>
                  <a:cubicBezTo>
                    <a:pt x="2801" y="4048"/>
                    <a:pt x="958" y="4109"/>
                    <a:pt x="1339" y="5763"/>
                  </a:cubicBezTo>
                  <a:cubicBezTo>
                    <a:pt x="1721" y="7418"/>
                    <a:pt x="1" y="7418"/>
                    <a:pt x="576" y="9200"/>
                  </a:cubicBezTo>
                  <a:cubicBezTo>
                    <a:pt x="972" y="10309"/>
                    <a:pt x="1737" y="10803"/>
                    <a:pt x="2473" y="10803"/>
                  </a:cubicBezTo>
                  <a:cubicBezTo>
                    <a:pt x="2919" y="10803"/>
                    <a:pt x="3355" y="10621"/>
                    <a:pt x="3692" y="10284"/>
                  </a:cubicBezTo>
                  <a:cubicBezTo>
                    <a:pt x="3860" y="10127"/>
                    <a:pt x="4066" y="10066"/>
                    <a:pt x="4298" y="10066"/>
                  </a:cubicBezTo>
                  <a:cubicBezTo>
                    <a:pt x="5102" y="10066"/>
                    <a:pt x="6223" y="10802"/>
                    <a:pt x="7223" y="10802"/>
                  </a:cubicBezTo>
                  <a:cubicBezTo>
                    <a:pt x="7454" y="10802"/>
                    <a:pt x="7679" y="10763"/>
                    <a:pt x="7892" y="10666"/>
                  </a:cubicBezTo>
                  <a:cubicBezTo>
                    <a:pt x="9292" y="10030"/>
                    <a:pt x="8467" y="9139"/>
                    <a:pt x="8401" y="8375"/>
                  </a:cubicBezTo>
                  <a:cubicBezTo>
                    <a:pt x="8401" y="7611"/>
                    <a:pt x="9994" y="7291"/>
                    <a:pt x="8849" y="5575"/>
                  </a:cubicBezTo>
                  <a:cubicBezTo>
                    <a:pt x="7703" y="3854"/>
                    <a:pt x="7322" y="3157"/>
                    <a:pt x="7322" y="2011"/>
                  </a:cubicBezTo>
                  <a:cubicBezTo>
                    <a:pt x="7322" y="1074"/>
                    <a:pt x="6299" y="222"/>
                    <a:pt x="5473" y="222"/>
                  </a:cubicBezTo>
                  <a:cubicBezTo>
                    <a:pt x="5289" y="222"/>
                    <a:pt x="5115" y="264"/>
                    <a:pt x="4964" y="357"/>
                  </a:cubicBezTo>
                  <a:cubicBezTo>
                    <a:pt x="4818" y="112"/>
                    <a:pt x="4560" y="0"/>
                    <a:pt x="4262" y="0"/>
                  </a:cubicBezTo>
                  <a:close/>
                </a:path>
              </a:pathLst>
            </a:custGeom>
            <a:solidFill>
              <a:srgbClr val="54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5998025" y="3329106"/>
              <a:ext cx="1114139" cy="345711"/>
            </a:xfrm>
            <a:custGeom>
              <a:avLst/>
              <a:gdLst/>
              <a:ahLst/>
              <a:cxnLst/>
              <a:rect l="l" t="t" r="r" b="b"/>
              <a:pathLst>
                <a:path w="10880" h="3376" extrusionOk="0">
                  <a:moveTo>
                    <a:pt x="0" y="0"/>
                  </a:moveTo>
                  <a:lnTo>
                    <a:pt x="952" y="2358"/>
                  </a:lnTo>
                  <a:lnTo>
                    <a:pt x="3116" y="3376"/>
                  </a:lnTo>
                  <a:lnTo>
                    <a:pt x="8589" y="3121"/>
                  </a:lnTo>
                  <a:lnTo>
                    <a:pt x="10880" y="0"/>
                  </a:lnTo>
                  <a:lnTo>
                    <a:pt x="10880" y="0"/>
                  </a:lnTo>
                  <a:lnTo>
                    <a:pt x="8207" y="321"/>
                  </a:lnTo>
                  <a:lnTo>
                    <a:pt x="2673" y="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6128279" y="2606050"/>
              <a:ext cx="443300" cy="756038"/>
            </a:xfrm>
            <a:custGeom>
              <a:avLst/>
              <a:gdLst/>
              <a:ahLst/>
              <a:cxnLst/>
              <a:rect l="l" t="t" r="r" b="b"/>
              <a:pathLst>
                <a:path w="4329" h="7383" extrusionOk="0">
                  <a:moveTo>
                    <a:pt x="1589" y="0"/>
                  </a:moveTo>
                  <a:lnTo>
                    <a:pt x="1" y="1079"/>
                  </a:lnTo>
                  <a:cubicBezTo>
                    <a:pt x="510" y="1909"/>
                    <a:pt x="892" y="2673"/>
                    <a:pt x="1019" y="2927"/>
                  </a:cubicBezTo>
                  <a:cubicBezTo>
                    <a:pt x="1589" y="3946"/>
                    <a:pt x="1528" y="5789"/>
                    <a:pt x="1462" y="6746"/>
                  </a:cubicBezTo>
                  <a:cubicBezTo>
                    <a:pt x="1462" y="6873"/>
                    <a:pt x="1462" y="6934"/>
                    <a:pt x="1401" y="7061"/>
                  </a:cubicBezTo>
                  <a:lnTo>
                    <a:pt x="1401" y="7382"/>
                  </a:lnTo>
                  <a:lnTo>
                    <a:pt x="4328" y="7382"/>
                  </a:lnTo>
                  <a:lnTo>
                    <a:pt x="4328" y="825"/>
                  </a:lnTo>
                  <a:lnTo>
                    <a:pt x="4135" y="764"/>
                  </a:lnTo>
                  <a:lnTo>
                    <a:pt x="3565" y="698"/>
                  </a:lnTo>
                  <a:cubicBezTo>
                    <a:pt x="3565" y="698"/>
                    <a:pt x="3310" y="825"/>
                    <a:pt x="2989" y="891"/>
                  </a:cubicBezTo>
                  <a:cubicBezTo>
                    <a:pt x="2860" y="916"/>
                    <a:pt x="2730" y="931"/>
                    <a:pt x="2604" y="931"/>
                  </a:cubicBezTo>
                  <a:cubicBezTo>
                    <a:pt x="2422" y="931"/>
                    <a:pt x="2249" y="900"/>
                    <a:pt x="2098" y="825"/>
                  </a:cubicBezTo>
                  <a:cubicBezTo>
                    <a:pt x="2037" y="698"/>
                    <a:pt x="1844" y="382"/>
                    <a:pt x="1589" y="0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5939041" y="1699901"/>
              <a:ext cx="612674" cy="1016754"/>
            </a:xfrm>
            <a:custGeom>
              <a:avLst/>
              <a:gdLst/>
              <a:ahLst/>
              <a:cxnLst/>
              <a:rect l="l" t="t" r="r" b="b"/>
              <a:pathLst>
                <a:path w="5983" h="9929" extrusionOk="0">
                  <a:moveTo>
                    <a:pt x="5983" y="1"/>
                  </a:moveTo>
                  <a:cubicBezTo>
                    <a:pt x="5983" y="1"/>
                    <a:pt x="5092" y="1019"/>
                    <a:pt x="5092" y="1528"/>
                  </a:cubicBezTo>
                  <a:cubicBezTo>
                    <a:pt x="5092" y="2037"/>
                    <a:pt x="5219" y="2419"/>
                    <a:pt x="5219" y="2419"/>
                  </a:cubicBezTo>
                  <a:lnTo>
                    <a:pt x="958" y="5031"/>
                  </a:lnTo>
                  <a:cubicBezTo>
                    <a:pt x="255" y="5474"/>
                    <a:pt x="1" y="6365"/>
                    <a:pt x="383" y="7067"/>
                  </a:cubicBezTo>
                  <a:cubicBezTo>
                    <a:pt x="831" y="7892"/>
                    <a:pt x="1401" y="8976"/>
                    <a:pt x="1849" y="9928"/>
                  </a:cubicBezTo>
                  <a:lnTo>
                    <a:pt x="3437" y="8849"/>
                  </a:lnTo>
                  <a:cubicBezTo>
                    <a:pt x="2928" y="7892"/>
                    <a:pt x="2292" y="6431"/>
                    <a:pt x="2292" y="6431"/>
                  </a:cubicBezTo>
                  <a:lnTo>
                    <a:pt x="5983" y="3310"/>
                  </a:lnTo>
                  <a:lnTo>
                    <a:pt x="5983" y="1"/>
                  </a:lnTo>
                  <a:close/>
                </a:path>
              </a:pathLst>
            </a:custGeom>
            <a:solidFill>
              <a:srgbClr val="FE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6538601" y="2606050"/>
              <a:ext cx="436951" cy="756038"/>
            </a:xfrm>
            <a:custGeom>
              <a:avLst/>
              <a:gdLst/>
              <a:ahLst/>
              <a:cxnLst/>
              <a:rect l="l" t="t" r="r" b="b"/>
              <a:pathLst>
                <a:path w="4267" h="7383" extrusionOk="0">
                  <a:moveTo>
                    <a:pt x="2740" y="0"/>
                  </a:moveTo>
                  <a:cubicBezTo>
                    <a:pt x="2485" y="382"/>
                    <a:pt x="2292" y="698"/>
                    <a:pt x="2164" y="825"/>
                  </a:cubicBezTo>
                  <a:cubicBezTo>
                    <a:pt x="2053" y="900"/>
                    <a:pt x="1874" y="931"/>
                    <a:pt x="1694" y="931"/>
                  </a:cubicBezTo>
                  <a:cubicBezTo>
                    <a:pt x="1569" y="931"/>
                    <a:pt x="1444" y="916"/>
                    <a:pt x="1339" y="891"/>
                  </a:cubicBezTo>
                  <a:cubicBezTo>
                    <a:pt x="1019" y="825"/>
                    <a:pt x="764" y="698"/>
                    <a:pt x="764" y="698"/>
                  </a:cubicBezTo>
                  <a:lnTo>
                    <a:pt x="128" y="764"/>
                  </a:lnTo>
                  <a:lnTo>
                    <a:pt x="1" y="825"/>
                  </a:lnTo>
                  <a:lnTo>
                    <a:pt x="1" y="7382"/>
                  </a:lnTo>
                  <a:lnTo>
                    <a:pt x="2928" y="7382"/>
                  </a:lnTo>
                  <a:lnTo>
                    <a:pt x="2928" y="7061"/>
                  </a:lnTo>
                  <a:cubicBezTo>
                    <a:pt x="2867" y="6934"/>
                    <a:pt x="2867" y="6873"/>
                    <a:pt x="2867" y="6746"/>
                  </a:cubicBezTo>
                  <a:cubicBezTo>
                    <a:pt x="2801" y="5789"/>
                    <a:pt x="2740" y="3946"/>
                    <a:pt x="3310" y="2927"/>
                  </a:cubicBezTo>
                  <a:cubicBezTo>
                    <a:pt x="3437" y="2673"/>
                    <a:pt x="3819" y="1909"/>
                    <a:pt x="4267" y="1079"/>
                  </a:cubicBezTo>
                  <a:lnTo>
                    <a:pt x="2740" y="0"/>
                  </a:ln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6649604" y="2716541"/>
              <a:ext cx="325947" cy="645545"/>
            </a:xfrm>
            <a:custGeom>
              <a:avLst/>
              <a:gdLst/>
              <a:ahLst/>
              <a:cxnLst/>
              <a:rect l="l" t="t" r="r" b="b"/>
              <a:pathLst>
                <a:path w="3183" h="6304" extrusionOk="0">
                  <a:moveTo>
                    <a:pt x="3183" y="0"/>
                  </a:moveTo>
                  <a:cubicBezTo>
                    <a:pt x="3183" y="0"/>
                    <a:pt x="2037" y="510"/>
                    <a:pt x="1401" y="2739"/>
                  </a:cubicBezTo>
                  <a:cubicBezTo>
                    <a:pt x="1019" y="4073"/>
                    <a:pt x="637" y="5346"/>
                    <a:pt x="1" y="6303"/>
                  </a:cubicBezTo>
                  <a:lnTo>
                    <a:pt x="1844" y="6303"/>
                  </a:lnTo>
                  <a:lnTo>
                    <a:pt x="1844" y="5982"/>
                  </a:lnTo>
                  <a:cubicBezTo>
                    <a:pt x="1783" y="5855"/>
                    <a:pt x="1783" y="5794"/>
                    <a:pt x="1783" y="5667"/>
                  </a:cubicBezTo>
                  <a:cubicBezTo>
                    <a:pt x="1717" y="4710"/>
                    <a:pt x="1656" y="2867"/>
                    <a:pt x="2226" y="1848"/>
                  </a:cubicBezTo>
                  <a:cubicBezTo>
                    <a:pt x="2353" y="1594"/>
                    <a:pt x="2735" y="830"/>
                    <a:pt x="3183" y="0"/>
                  </a:cubicBezTo>
                  <a:close/>
                </a:path>
              </a:pathLst>
            </a:custGeom>
            <a:solidFill>
              <a:srgbClr val="FF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6271641" y="3296747"/>
              <a:ext cx="566798" cy="32462"/>
            </a:xfrm>
            <a:custGeom>
              <a:avLst/>
              <a:gdLst/>
              <a:ahLst/>
              <a:cxnLst/>
              <a:rect l="l" t="t" r="r" b="b"/>
              <a:pathLst>
                <a:path w="5535" h="317" extrusionOk="0">
                  <a:moveTo>
                    <a:pt x="62" y="1"/>
                  </a:moveTo>
                  <a:cubicBezTo>
                    <a:pt x="62" y="128"/>
                    <a:pt x="62" y="189"/>
                    <a:pt x="1" y="316"/>
                  </a:cubicBezTo>
                  <a:lnTo>
                    <a:pt x="5535" y="316"/>
                  </a:lnTo>
                  <a:cubicBezTo>
                    <a:pt x="5474" y="189"/>
                    <a:pt x="5474" y="128"/>
                    <a:pt x="5474" y="1"/>
                  </a:cubicBez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6551606" y="1699901"/>
              <a:ext cx="619535" cy="1016754"/>
            </a:xfrm>
            <a:custGeom>
              <a:avLst/>
              <a:gdLst/>
              <a:ahLst/>
              <a:cxnLst/>
              <a:rect l="l" t="t" r="r" b="b"/>
              <a:pathLst>
                <a:path w="6050" h="9929" extrusionOk="0">
                  <a:moveTo>
                    <a:pt x="1" y="1"/>
                  </a:moveTo>
                  <a:lnTo>
                    <a:pt x="1" y="3310"/>
                  </a:lnTo>
                  <a:lnTo>
                    <a:pt x="194" y="3437"/>
                  </a:lnTo>
                  <a:lnTo>
                    <a:pt x="3758" y="6431"/>
                  </a:lnTo>
                  <a:cubicBezTo>
                    <a:pt x="3758" y="6431"/>
                    <a:pt x="3122" y="7892"/>
                    <a:pt x="2613" y="8849"/>
                  </a:cubicBezTo>
                  <a:lnTo>
                    <a:pt x="4140" y="9928"/>
                  </a:lnTo>
                  <a:cubicBezTo>
                    <a:pt x="4649" y="8976"/>
                    <a:pt x="5219" y="7892"/>
                    <a:pt x="5667" y="7067"/>
                  </a:cubicBezTo>
                  <a:cubicBezTo>
                    <a:pt x="6049" y="6365"/>
                    <a:pt x="5795" y="5474"/>
                    <a:pt x="5092" y="5031"/>
                  </a:cubicBezTo>
                  <a:lnTo>
                    <a:pt x="831" y="2419"/>
                  </a:lnTo>
                  <a:cubicBezTo>
                    <a:pt x="831" y="2419"/>
                    <a:pt x="958" y="2037"/>
                    <a:pt x="958" y="1528"/>
                  </a:cubicBezTo>
                  <a:cubicBezTo>
                    <a:pt x="958" y="1146"/>
                    <a:pt x="449" y="449"/>
                    <a:pt x="194" y="128"/>
                  </a:cubicBezTo>
                  <a:cubicBezTo>
                    <a:pt x="67" y="6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E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6551606" y="1699901"/>
              <a:ext cx="19968" cy="352060"/>
            </a:xfrm>
            <a:custGeom>
              <a:avLst/>
              <a:gdLst/>
              <a:ahLst/>
              <a:cxnLst/>
              <a:rect l="l" t="t" r="r" b="b"/>
              <a:pathLst>
                <a:path w="195" h="3438" extrusionOk="0">
                  <a:moveTo>
                    <a:pt x="1" y="1"/>
                  </a:moveTo>
                  <a:lnTo>
                    <a:pt x="1" y="3310"/>
                  </a:lnTo>
                  <a:lnTo>
                    <a:pt x="194" y="3437"/>
                  </a:lnTo>
                  <a:lnTo>
                    <a:pt x="194" y="128"/>
                  </a:lnTo>
                  <a:cubicBezTo>
                    <a:pt x="67" y="6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18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6434357" y="2677424"/>
              <a:ext cx="241465" cy="137219"/>
            </a:xfrm>
            <a:custGeom>
              <a:avLst/>
              <a:gdLst/>
              <a:ahLst/>
              <a:cxnLst/>
              <a:rect l="l" t="t" r="r" b="b"/>
              <a:pathLst>
                <a:path w="2358" h="1340" extrusionOk="0">
                  <a:moveTo>
                    <a:pt x="576" y="1"/>
                  </a:moveTo>
                  <a:cubicBezTo>
                    <a:pt x="576" y="1"/>
                    <a:pt x="321" y="128"/>
                    <a:pt x="0" y="194"/>
                  </a:cubicBezTo>
                  <a:cubicBezTo>
                    <a:pt x="0" y="830"/>
                    <a:pt x="448" y="1273"/>
                    <a:pt x="1019" y="1340"/>
                  </a:cubicBezTo>
                  <a:lnTo>
                    <a:pt x="1339" y="1340"/>
                  </a:lnTo>
                  <a:cubicBezTo>
                    <a:pt x="1909" y="1273"/>
                    <a:pt x="2357" y="830"/>
                    <a:pt x="2357" y="194"/>
                  </a:cubicBezTo>
                  <a:cubicBezTo>
                    <a:pt x="2037" y="128"/>
                    <a:pt x="1782" y="1"/>
                    <a:pt x="1782" y="1"/>
                  </a:cubicBezTo>
                  <a:lnTo>
                    <a:pt x="1146" y="67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6473474" y="2560174"/>
              <a:ext cx="163230" cy="215352"/>
            </a:xfrm>
            <a:custGeom>
              <a:avLst/>
              <a:gdLst/>
              <a:ahLst/>
              <a:cxnLst/>
              <a:rect l="l" t="t" r="r" b="b"/>
              <a:pathLst>
                <a:path w="1594" h="2103" extrusionOk="0">
                  <a:moveTo>
                    <a:pt x="0" y="0"/>
                  </a:moveTo>
                  <a:lnTo>
                    <a:pt x="0" y="1339"/>
                  </a:lnTo>
                  <a:cubicBezTo>
                    <a:pt x="0" y="1782"/>
                    <a:pt x="382" y="2103"/>
                    <a:pt x="764" y="2103"/>
                  </a:cubicBezTo>
                  <a:cubicBezTo>
                    <a:pt x="1212" y="2103"/>
                    <a:pt x="1594" y="1782"/>
                    <a:pt x="1594" y="1339"/>
                  </a:cubicBezTo>
                  <a:lnTo>
                    <a:pt x="1594" y="0"/>
                  </a:lnTo>
                  <a:close/>
                </a:path>
              </a:pathLst>
            </a:custGeom>
            <a:solidFill>
              <a:srgbClr val="F18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6473474" y="2560174"/>
              <a:ext cx="163230" cy="119709"/>
            </a:xfrm>
            <a:custGeom>
              <a:avLst/>
              <a:gdLst/>
              <a:ahLst/>
              <a:cxnLst/>
              <a:rect l="l" t="t" r="r" b="b"/>
              <a:pathLst>
                <a:path w="1594" h="1169" extrusionOk="0">
                  <a:moveTo>
                    <a:pt x="0" y="0"/>
                  </a:moveTo>
                  <a:lnTo>
                    <a:pt x="0" y="636"/>
                  </a:lnTo>
                  <a:cubicBezTo>
                    <a:pt x="282" y="806"/>
                    <a:pt x="806" y="1168"/>
                    <a:pt x="1361" y="1168"/>
                  </a:cubicBezTo>
                  <a:cubicBezTo>
                    <a:pt x="1438" y="1168"/>
                    <a:pt x="1516" y="1161"/>
                    <a:pt x="1594" y="1146"/>
                  </a:cubicBezTo>
                  <a:lnTo>
                    <a:pt x="1594" y="0"/>
                  </a:lnTo>
                  <a:close/>
                </a:path>
              </a:pathLst>
            </a:custGeom>
            <a:solidFill>
              <a:srgbClr val="D05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6408244" y="2214979"/>
              <a:ext cx="293690" cy="417188"/>
            </a:xfrm>
            <a:custGeom>
              <a:avLst/>
              <a:gdLst/>
              <a:ahLst/>
              <a:cxnLst/>
              <a:rect l="l" t="t" r="r" b="b"/>
              <a:pathLst>
                <a:path w="2868" h="4074" extrusionOk="0">
                  <a:moveTo>
                    <a:pt x="1849" y="1"/>
                  </a:moveTo>
                  <a:cubicBezTo>
                    <a:pt x="1722" y="316"/>
                    <a:pt x="1274" y="1207"/>
                    <a:pt x="1" y="1462"/>
                  </a:cubicBezTo>
                  <a:cubicBezTo>
                    <a:pt x="1" y="1844"/>
                    <a:pt x="1" y="2480"/>
                    <a:pt x="67" y="2928"/>
                  </a:cubicBezTo>
                  <a:cubicBezTo>
                    <a:pt x="67" y="3565"/>
                    <a:pt x="831" y="4074"/>
                    <a:pt x="1401" y="4074"/>
                  </a:cubicBezTo>
                  <a:cubicBezTo>
                    <a:pt x="2037" y="4074"/>
                    <a:pt x="2801" y="3565"/>
                    <a:pt x="2801" y="2928"/>
                  </a:cubicBezTo>
                  <a:cubicBezTo>
                    <a:pt x="2867" y="2480"/>
                    <a:pt x="2867" y="1783"/>
                    <a:pt x="2867" y="1401"/>
                  </a:cubicBezTo>
                  <a:cubicBezTo>
                    <a:pt x="2419" y="1080"/>
                    <a:pt x="2103" y="444"/>
                    <a:pt x="1976" y="128"/>
                  </a:cubicBezTo>
                  <a:lnTo>
                    <a:pt x="1849" y="1"/>
                  </a:lnTo>
                  <a:close/>
                </a:path>
              </a:pathLst>
            </a:custGeom>
            <a:solidFill>
              <a:srgbClr val="FE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6545360" y="2423571"/>
              <a:ext cx="32462" cy="84482"/>
            </a:xfrm>
            <a:custGeom>
              <a:avLst/>
              <a:gdLst/>
              <a:ahLst/>
              <a:cxnLst/>
              <a:rect l="l" t="t" r="r" b="b"/>
              <a:pathLst>
                <a:path w="317" h="825" extrusionOk="0">
                  <a:moveTo>
                    <a:pt x="128" y="0"/>
                  </a:moveTo>
                  <a:lnTo>
                    <a:pt x="316" y="637"/>
                  </a:lnTo>
                  <a:lnTo>
                    <a:pt x="189" y="0"/>
                  </a:lnTo>
                  <a:close/>
                  <a:moveTo>
                    <a:pt x="316" y="637"/>
                  </a:moveTo>
                  <a:lnTo>
                    <a:pt x="316" y="637"/>
                  </a:lnTo>
                  <a:cubicBezTo>
                    <a:pt x="316" y="698"/>
                    <a:pt x="255" y="764"/>
                    <a:pt x="189" y="764"/>
                  </a:cubicBezTo>
                  <a:lnTo>
                    <a:pt x="1" y="764"/>
                  </a:lnTo>
                  <a:lnTo>
                    <a:pt x="1" y="825"/>
                  </a:lnTo>
                  <a:lnTo>
                    <a:pt x="189" y="825"/>
                  </a:lnTo>
                  <a:cubicBezTo>
                    <a:pt x="255" y="825"/>
                    <a:pt x="316" y="764"/>
                    <a:pt x="316" y="637"/>
                  </a:cubicBezTo>
                  <a:close/>
                </a:path>
              </a:pathLst>
            </a:custGeom>
            <a:solidFill>
              <a:srgbClr val="D05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6467228" y="2423571"/>
              <a:ext cx="26113" cy="39220"/>
            </a:xfrm>
            <a:custGeom>
              <a:avLst/>
              <a:gdLst/>
              <a:ahLst/>
              <a:cxnLst/>
              <a:rect l="l" t="t" r="r" b="b"/>
              <a:pathLst>
                <a:path w="255" h="383" extrusionOk="0">
                  <a:moveTo>
                    <a:pt x="127" y="0"/>
                  </a:moveTo>
                  <a:cubicBezTo>
                    <a:pt x="0" y="0"/>
                    <a:pt x="0" y="61"/>
                    <a:pt x="0" y="189"/>
                  </a:cubicBezTo>
                  <a:cubicBezTo>
                    <a:pt x="0" y="316"/>
                    <a:pt x="0" y="382"/>
                    <a:pt x="127" y="382"/>
                  </a:cubicBezTo>
                  <a:cubicBezTo>
                    <a:pt x="188" y="382"/>
                    <a:pt x="255" y="316"/>
                    <a:pt x="255" y="189"/>
                  </a:cubicBezTo>
                  <a:cubicBezTo>
                    <a:pt x="255" y="61"/>
                    <a:pt x="188" y="0"/>
                    <a:pt x="1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6616836" y="2423571"/>
              <a:ext cx="26113" cy="39220"/>
            </a:xfrm>
            <a:custGeom>
              <a:avLst/>
              <a:gdLst/>
              <a:ahLst/>
              <a:cxnLst/>
              <a:rect l="l" t="t" r="r" b="b"/>
              <a:pathLst>
                <a:path w="255" h="383" extrusionOk="0">
                  <a:moveTo>
                    <a:pt x="127" y="0"/>
                  </a:moveTo>
                  <a:cubicBezTo>
                    <a:pt x="66" y="0"/>
                    <a:pt x="0" y="61"/>
                    <a:pt x="0" y="189"/>
                  </a:cubicBezTo>
                  <a:cubicBezTo>
                    <a:pt x="0" y="316"/>
                    <a:pt x="66" y="382"/>
                    <a:pt x="127" y="382"/>
                  </a:cubicBezTo>
                  <a:cubicBezTo>
                    <a:pt x="194" y="382"/>
                    <a:pt x="255" y="316"/>
                    <a:pt x="255" y="189"/>
                  </a:cubicBezTo>
                  <a:cubicBezTo>
                    <a:pt x="255" y="61"/>
                    <a:pt x="194" y="0"/>
                    <a:pt x="1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6447362" y="2375033"/>
              <a:ext cx="58984" cy="22529"/>
            </a:xfrm>
            <a:custGeom>
              <a:avLst/>
              <a:gdLst/>
              <a:ahLst/>
              <a:cxnLst/>
              <a:rect l="l" t="t" r="r" b="b"/>
              <a:pathLst>
                <a:path w="576" h="220" extrusionOk="0">
                  <a:moveTo>
                    <a:pt x="377" y="1"/>
                  </a:moveTo>
                  <a:cubicBezTo>
                    <a:pt x="357" y="1"/>
                    <a:pt x="339" y="8"/>
                    <a:pt x="321" y="26"/>
                  </a:cubicBezTo>
                  <a:cubicBezTo>
                    <a:pt x="255" y="26"/>
                    <a:pt x="128" y="26"/>
                    <a:pt x="128" y="92"/>
                  </a:cubicBezTo>
                  <a:cubicBezTo>
                    <a:pt x="67" y="92"/>
                    <a:pt x="1" y="153"/>
                    <a:pt x="1" y="153"/>
                  </a:cubicBezTo>
                  <a:lnTo>
                    <a:pt x="1" y="220"/>
                  </a:lnTo>
                  <a:lnTo>
                    <a:pt x="67" y="220"/>
                  </a:lnTo>
                  <a:lnTo>
                    <a:pt x="128" y="153"/>
                  </a:lnTo>
                  <a:cubicBezTo>
                    <a:pt x="194" y="92"/>
                    <a:pt x="255" y="92"/>
                    <a:pt x="321" y="92"/>
                  </a:cubicBezTo>
                  <a:cubicBezTo>
                    <a:pt x="382" y="92"/>
                    <a:pt x="449" y="92"/>
                    <a:pt x="510" y="153"/>
                  </a:cubicBezTo>
                  <a:lnTo>
                    <a:pt x="576" y="153"/>
                  </a:lnTo>
                  <a:lnTo>
                    <a:pt x="576" y="92"/>
                  </a:lnTo>
                  <a:cubicBezTo>
                    <a:pt x="486" y="45"/>
                    <a:pt x="426" y="1"/>
                    <a:pt x="377" y="1"/>
                  </a:cubicBezTo>
                  <a:close/>
                </a:path>
              </a:pathLst>
            </a:custGeom>
            <a:solidFill>
              <a:srgbClr val="54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6603729" y="2375033"/>
              <a:ext cx="59086" cy="22529"/>
            </a:xfrm>
            <a:custGeom>
              <a:avLst/>
              <a:gdLst/>
              <a:ahLst/>
              <a:cxnLst/>
              <a:rect l="l" t="t" r="r" b="b"/>
              <a:pathLst>
                <a:path w="577" h="220" extrusionOk="0">
                  <a:moveTo>
                    <a:pt x="189" y="1"/>
                  </a:moveTo>
                  <a:cubicBezTo>
                    <a:pt x="126" y="1"/>
                    <a:pt x="48" y="45"/>
                    <a:pt x="1" y="92"/>
                  </a:cubicBezTo>
                  <a:lnTo>
                    <a:pt x="1" y="153"/>
                  </a:lnTo>
                  <a:lnTo>
                    <a:pt x="67" y="153"/>
                  </a:lnTo>
                  <a:cubicBezTo>
                    <a:pt x="128" y="92"/>
                    <a:pt x="194" y="92"/>
                    <a:pt x="255" y="92"/>
                  </a:cubicBezTo>
                  <a:cubicBezTo>
                    <a:pt x="322" y="92"/>
                    <a:pt x="383" y="92"/>
                    <a:pt x="449" y="153"/>
                  </a:cubicBezTo>
                  <a:lnTo>
                    <a:pt x="510" y="220"/>
                  </a:lnTo>
                  <a:lnTo>
                    <a:pt x="576" y="220"/>
                  </a:lnTo>
                  <a:lnTo>
                    <a:pt x="576" y="153"/>
                  </a:lnTo>
                  <a:cubicBezTo>
                    <a:pt x="576" y="153"/>
                    <a:pt x="510" y="92"/>
                    <a:pt x="449" y="92"/>
                  </a:cubicBezTo>
                  <a:cubicBezTo>
                    <a:pt x="449" y="26"/>
                    <a:pt x="322" y="26"/>
                    <a:pt x="255" y="26"/>
                  </a:cubicBezTo>
                  <a:cubicBezTo>
                    <a:pt x="238" y="8"/>
                    <a:pt x="214" y="1"/>
                    <a:pt x="189" y="1"/>
                  </a:cubicBezTo>
                  <a:close/>
                </a:path>
              </a:pathLst>
            </a:custGeom>
            <a:solidFill>
              <a:srgbClr val="54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6519350" y="2540821"/>
              <a:ext cx="58472" cy="19456"/>
            </a:xfrm>
            <a:custGeom>
              <a:avLst/>
              <a:gdLst/>
              <a:ahLst/>
              <a:cxnLst/>
              <a:rect l="l" t="t" r="r" b="b"/>
              <a:pathLst>
                <a:path w="571" h="190" extrusionOk="0">
                  <a:moveTo>
                    <a:pt x="509" y="1"/>
                  </a:moveTo>
                  <a:cubicBezTo>
                    <a:pt x="443" y="62"/>
                    <a:pt x="316" y="128"/>
                    <a:pt x="255" y="128"/>
                  </a:cubicBezTo>
                  <a:cubicBezTo>
                    <a:pt x="189" y="128"/>
                    <a:pt x="127" y="62"/>
                    <a:pt x="61" y="62"/>
                  </a:cubicBezTo>
                  <a:lnTo>
                    <a:pt x="0" y="62"/>
                  </a:lnTo>
                  <a:lnTo>
                    <a:pt x="255" y="189"/>
                  </a:lnTo>
                  <a:cubicBezTo>
                    <a:pt x="382" y="189"/>
                    <a:pt x="443" y="128"/>
                    <a:pt x="509" y="62"/>
                  </a:cubicBezTo>
                  <a:cubicBezTo>
                    <a:pt x="570" y="62"/>
                    <a:pt x="570" y="62"/>
                    <a:pt x="509" y="1"/>
                  </a:cubicBezTo>
                  <a:close/>
                </a:path>
              </a:pathLst>
            </a:custGeom>
            <a:solidFill>
              <a:srgbClr val="D05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6160638" y="3602825"/>
              <a:ext cx="482316" cy="303828"/>
            </a:xfrm>
            <a:custGeom>
              <a:avLst/>
              <a:gdLst/>
              <a:ahLst/>
              <a:cxnLst/>
              <a:rect l="l" t="t" r="r" b="b"/>
              <a:pathLst>
                <a:path w="4710" h="2967" extrusionOk="0">
                  <a:moveTo>
                    <a:pt x="3055" y="0"/>
                  </a:moveTo>
                  <a:cubicBezTo>
                    <a:pt x="2867" y="66"/>
                    <a:pt x="2612" y="509"/>
                    <a:pt x="2230" y="703"/>
                  </a:cubicBezTo>
                  <a:cubicBezTo>
                    <a:pt x="1849" y="957"/>
                    <a:pt x="255" y="1721"/>
                    <a:pt x="128" y="1976"/>
                  </a:cubicBezTo>
                  <a:cubicBezTo>
                    <a:pt x="0" y="2230"/>
                    <a:pt x="448" y="2103"/>
                    <a:pt x="703" y="2357"/>
                  </a:cubicBezTo>
                  <a:cubicBezTo>
                    <a:pt x="974" y="2519"/>
                    <a:pt x="1388" y="2967"/>
                    <a:pt x="1865" y="2967"/>
                  </a:cubicBezTo>
                  <a:cubicBezTo>
                    <a:pt x="1943" y="2967"/>
                    <a:pt x="2022" y="2955"/>
                    <a:pt x="2103" y="2928"/>
                  </a:cubicBezTo>
                  <a:cubicBezTo>
                    <a:pt x="2673" y="2800"/>
                    <a:pt x="3885" y="1655"/>
                    <a:pt x="4710" y="1594"/>
                  </a:cubicBezTo>
                  <a:lnTo>
                    <a:pt x="4582" y="382"/>
                  </a:lnTo>
                  <a:cubicBezTo>
                    <a:pt x="4582" y="382"/>
                    <a:pt x="3310" y="0"/>
                    <a:pt x="3055" y="0"/>
                  </a:cubicBezTo>
                  <a:close/>
                </a:path>
              </a:pathLst>
            </a:custGeom>
            <a:solidFill>
              <a:srgbClr val="F18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6499484" y="3325113"/>
              <a:ext cx="808161" cy="486309"/>
            </a:xfrm>
            <a:custGeom>
              <a:avLst/>
              <a:gdLst/>
              <a:ahLst/>
              <a:cxnLst/>
              <a:rect l="l" t="t" r="r" b="b"/>
              <a:pathLst>
                <a:path w="7892" h="4749" extrusionOk="0">
                  <a:moveTo>
                    <a:pt x="6189" y="1"/>
                  </a:moveTo>
                  <a:cubicBezTo>
                    <a:pt x="6015" y="1"/>
                    <a:pt x="5838" y="34"/>
                    <a:pt x="5667" y="106"/>
                  </a:cubicBezTo>
                  <a:lnTo>
                    <a:pt x="1" y="2397"/>
                  </a:lnTo>
                  <a:lnTo>
                    <a:pt x="764" y="4749"/>
                  </a:lnTo>
                  <a:lnTo>
                    <a:pt x="6685" y="2840"/>
                  </a:lnTo>
                  <a:cubicBezTo>
                    <a:pt x="7449" y="2585"/>
                    <a:pt x="7892" y="1760"/>
                    <a:pt x="7576" y="997"/>
                  </a:cubicBezTo>
                  <a:cubicBezTo>
                    <a:pt x="7379" y="403"/>
                    <a:pt x="6797" y="1"/>
                    <a:pt x="6189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6467228" y="3602825"/>
              <a:ext cx="482316" cy="303828"/>
            </a:xfrm>
            <a:custGeom>
              <a:avLst/>
              <a:gdLst/>
              <a:ahLst/>
              <a:cxnLst/>
              <a:rect l="l" t="t" r="r" b="b"/>
              <a:pathLst>
                <a:path w="4710" h="2967" extrusionOk="0">
                  <a:moveTo>
                    <a:pt x="1655" y="0"/>
                  </a:moveTo>
                  <a:cubicBezTo>
                    <a:pt x="1400" y="0"/>
                    <a:pt x="127" y="382"/>
                    <a:pt x="127" y="382"/>
                  </a:cubicBezTo>
                  <a:lnTo>
                    <a:pt x="0" y="1528"/>
                  </a:lnTo>
                  <a:lnTo>
                    <a:pt x="0" y="1594"/>
                  </a:lnTo>
                  <a:lnTo>
                    <a:pt x="61" y="1594"/>
                  </a:lnTo>
                  <a:cubicBezTo>
                    <a:pt x="316" y="1594"/>
                    <a:pt x="509" y="1721"/>
                    <a:pt x="764" y="1848"/>
                  </a:cubicBezTo>
                  <a:cubicBezTo>
                    <a:pt x="1461" y="2230"/>
                    <a:pt x="2164" y="2867"/>
                    <a:pt x="2607" y="2928"/>
                  </a:cubicBezTo>
                  <a:cubicBezTo>
                    <a:pt x="2688" y="2955"/>
                    <a:pt x="2767" y="2967"/>
                    <a:pt x="2845" y="2967"/>
                  </a:cubicBezTo>
                  <a:cubicBezTo>
                    <a:pt x="3320" y="2967"/>
                    <a:pt x="3727" y="2519"/>
                    <a:pt x="3946" y="2357"/>
                  </a:cubicBezTo>
                  <a:cubicBezTo>
                    <a:pt x="4261" y="2103"/>
                    <a:pt x="4709" y="2230"/>
                    <a:pt x="4582" y="1976"/>
                  </a:cubicBezTo>
                  <a:cubicBezTo>
                    <a:pt x="4455" y="1721"/>
                    <a:pt x="2861" y="957"/>
                    <a:pt x="2479" y="703"/>
                  </a:cubicBezTo>
                  <a:cubicBezTo>
                    <a:pt x="2352" y="637"/>
                    <a:pt x="2225" y="509"/>
                    <a:pt x="2098" y="382"/>
                  </a:cubicBezTo>
                  <a:cubicBezTo>
                    <a:pt x="1909" y="194"/>
                    <a:pt x="1782" y="66"/>
                    <a:pt x="1655" y="0"/>
                  </a:cubicBezTo>
                  <a:close/>
                </a:path>
              </a:pathLst>
            </a:custGeom>
            <a:solidFill>
              <a:srgbClr val="FE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6467228" y="3602825"/>
              <a:ext cx="214840" cy="189342"/>
            </a:xfrm>
            <a:custGeom>
              <a:avLst/>
              <a:gdLst/>
              <a:ahLst/>
              <a:cxnLst/>
              <a:rect l="l" t="t" r="r" b="b"/>
              <a:pathLst>
                <a:path w="2098" h="1849" extrusionOk="0">
                  <a:moveTo>
                    <a:pt x="1655" y="0"/>
                  </a:moveTo>
                  <a:cubicBezTo>
                    <a:pt x="1400" y="0"/>
                    <a:pt x="127" y="382"/>
                    <a:pt x="127" y="382"/>
                  </a:cubicBezTo>
                  <a:lnTo>
                    <a:pt x="0" y="1528"/>
                  </a:lnTo>
                  <a:lnTo>
                    <a:pt x="61" y="1594"/>
                  </a:lnTo>
                  <a:cubicBezTo>
                    <a:pt x="316" y="1594"/>
                    <a:pt x="509" y="1721"/>
                    <a:pt x="764" y="1848"/>
                  </a:cubicBezTo>
                  <a:cubicBezTo>
                    <a:pt x="1146" y="1085"/>
                    <a:pt x="1716" y="637"/>
                    <a:pt x="2098" y="382"/>
                  </a:cubicBezTo>
                  <a:cubicBezTo>
                    <a:pt x="1909" y="194"/>
                    <a:pt x="1782" y="66"/>
                    <a:pt x="1655" y="0"/>
                  </a:cubicBezTo>
                  <a:close/>
                </a:path>
              </a:pathLst>
            </a:custGeom>
            <a:solidFill>
              <a:srgbClr val="F18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5802438" y="3325113"/>
              <a:ext cx="808263" cy="486309"/>
            </a:xfrm>
            <a:custGeom>
              <a:avLst/>
              <a:gdLst/>
              <a:ahLst/>
              <a:cxnLst/>
              <a:rect l="l" t="t" r="r" b="b"/>
              <a:pathLst>
                <a:path w="7893" h="4749" extrusionOk="0">
                  <a:moveTo>
                    <a:pt x="1679" y="1"/>
                  </a:moveTo>
                  <a:cubicBezTo>
                    <a:pt x="1059" y="1"/>
                    <a:pt x="514" y="403"/>
                    <a:pt x="317" y="997"/>
                  </a:cubicBezTo>
                  <a:cubicBezTo>
                    <a:pt x="1" y="1760"/>
                    <a:pt x="444" y="2585"/>
                    <a:pt x="1207" y="2840"/>
                  </a:cubicBezTo>
                  <a:lnTo>
                    <a:pt x="7128" y="4749"/>
                  </a:lnTo>
                  <a:lnTo>
                    <a:pt x="7892" y="2397"/>
                  </a:lnTo>
                  <a:lnTo>
                    <a:pt x="2226" y="106"/>
                  </a:lnTo>
                  <a:cubicBezTo>
                    <a:pt x="2042" y="34"/>
                    <a:pt x="1857" y="1"/>
                    <a:pt x="1679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6806074" y="4013659"/>
              <a:ext cx="977637" cy="71477"/>
            </a:xfrm>
            <a:custGeom>
              <a:avLst/>
              <a:gdLst/>
              <a:ahLst/>
              <a:cxnLst/>
              <a:rect l="l" t="t" r="r" b="b"/>
              <a:pathLst>
                <a:path w="9547" h="698" extrusionOk="0">
                  <a:moveTo>
                    <a:pt x="316" y="0"/>
                  </a:moveTo>
                  <a:cubicBezTo>
                    <a:pt x="189" y="0"/>
                    <a:pt x="0" y="188"/>
                    <a:pt x="0" y="382"/>
                  </a:cubicBezTo>
                  <a:cubicBezTo>
                    <a:pt x="0" y="570"/>
                    <a:pt x="189" y="698"/>
                    <a:pt x="316" y="698"/>
                  </a:cubicBezTo>
                  <a:lnTo>
                    <a:pt x="9225" y="698"/>
                  </a:lnTo>
                  <a:cubicBezTo>
                    <a:pt x="9419" y="698"/>
                    <a:pt x="9546" y="570"/>
                    <a:pt x="9546" y="382"/>
                  </a:cubicBezTo>
                  <a:cubicBezTo>
                    <a:pt x="9546" y="188"/>
                    <a:pt x="9419" y="0"/>
                    <a:pt x="9225" y="0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7203289" y="3498581"/>
              <a:ext cx="919267" cy="586562"/>
            </a:xfrm>
            <a:custGeom>
              <a:avLst/>
              <a:gdLst/>
              <a:ahLst/>
              <a:cxnLst/>
              <a:rect l="l" t="t" r="r" b="b"/>
              <a:pathLst>
                <a:path w="8977" h="5728" extrusionOk="0">
                  <a:moveTo>
                    <a:pt x="1401" y="0"/>
                  </a:moveTo>
                  <a:cubicBezTo>
                    <a:pt x="1274" y="0"/>
                    <a:pt x="1085" y="127"/>
                    <a:pt x="1085" y="255"/>
                  </a:cubicBezTo>
                  <a:lnTo>
                    <a:pt x="67" y="5473"/>
                  </a:lnTo>
                  <a:cubicBezTo>
                    <a:pt x="1" y="5600"/>
                    <a:pt x="128" y="5728"/>
                    <a:pt x="255" y="5728"/>
                  </a:cubicBezTo>
                  <a:lnTo>
                    <a:pt x="7576" y="5728"/>
                  </a:lnTo>
                  <a:cubicBezTo>
                    <a:pt x="7765" y="5728"/>
                    <a:pt x="7892" y="5600"/>
                    <a:pt x="7892" y="5473"/>
                  </a:cubicBezTo>
                  <a:lnTo>
                    <a:pt x="8910" y="255"/>
                  </a:lnTo>
                  <a:cubicBezTo>
                    <a:pt x="8976" y="127"/>
                    <a:pt x="8849" y="0"/>
                    <a:pt x="8722" y="0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7633374" y="3752946"/>
              <a:ext cx="91343" cy="97590"/>
            </a:xfrm>
            <a:custGeom>
              <a:avLst/>
              <a:gdLst/>
              <a:ahLst/>
              <a:cxnLst/>
              <a:rect l="l" t="t" r="r" b="b"/>
              <a:pathLst>
                <a:path w="892" h="953" extrusionOk="0">
                  <a:moveTo>
                    <a:pt x="449" y="1"/>
                  </a:moveTo>
                  <a:cubicBezTo>
                    <a:pt x="194" y="1"/>
                    <a:pt x="1" y="255"/>
                    <a:pt x="1" y="510"/>
                  </a:cubicBezTo>
                  <a:cubicBezTo>
                    <a:pt x="1" y="764"/>
                    <a:pt x="194" y="953"/>
                    <a:pt x="449" y="953"/>
                  </a:cubicBezTo>
                  <a:cubicBezTo>
                    <a:pt x="703" y="953"/>
                    <a:pt x="892" y="764"/>
                    <a:pt x="892" y="510"/>
                  </a:cubicBezTo>
                  <a:cubicBezTo>
                    <a:pt x="892" y="255"/>
                    <a:pt x="703" y="1"/>
                    <a:pt x="449" y="1"/>
                  </a:cubicBez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1173;p34">
            <a:extLst>
              <a:ext uri="{FF2B5EF4-FFF2-40B4-BE49-F238E27FC236}">
                <a16:creationId xmlns:a16="http://schemas.microsoft.com/office/drawing/2014/main" id="{2CB66F7A-72F6-ADC8-A119-4036F372971B}"/>
              </a:ext>
            </a:extLst>
          </p:cNvPr>
          <p:cNvSpPr txBox="1">
            <a:spLocks/>
          </p:cNvSpPr>
          <p:nvPr/>
        </p:nvSpPr>
        <p:spPr>
          <a:xfrm>
            <a:off x="828944" y="4187215"/>
            <a:ext cx="38493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Light"/>
              <a:buNone/>
              <a:defRPr sz="1600" b="0" i="0" u="none" strike="noStrike" cap="none">
                <a:solidFill>
                  <a:srgbClr val="252C40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Light"/>
              <a:buNone/>
              <a:defRPr sz="1100" b="0" i="0" u="none" strike="noStrike" cap="non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marL="1371600" marR="0" lvl="2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Light"/>
              <a:buNone/>
              <a:defRPr sz="1100" b="0" i="0" u="none" strike="noStrike" cap="non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marL="1828800" marR="0" lvl="3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Light"/>
              <a:buNone/>
              <a:defRPr sz="1100" b="0" i="0" u="none" strike="noStrike" cap="non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marL="2286000" marR="0" lvl="4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Light"/>
              <a:buNone/>
              <a:defRPr sz="1100" b="0" i="0" u="none" strike="noStrike" cap="non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marL="2743200" marR="0" lvl="5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Light"/>
              <a:buNone/>
              <a:defRPr sz="1100" b="0" i="0" u="none" strike="noStrike" cap="non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marL="3200400" marR="0" lvl="6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Light"/>
              <a:buNone/>
              <a:defRPr sz="1100" b="0" i="0" u="none" strike="noStrike" cap="non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marL="3657600" marR="0" lvl="7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Light"/>
              <a:buNone/>
              <a:defRPr sz="1100" b="0" i="0" u="none" strike="noStrike" cap="non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marL="4114800" marR="0" lvl="8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Light"/>
              <a:buNone/>
              <a:defRPr sz="1100" b="0" i="0" u="none" strike="noStrike" cap="non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>
            <a:pPr marL="0" indent="0" algn="ctr"/>
            <a:r>
              <a:rPr lang="ro-RO" dirty="0">
                <a:latin typeface="Segoe UI" panose="020B0502040204020203" pitchFamily="34" charset="0"/>
                <a:cs typeface="Segoe UI" panose="020B0502040204020203" pitchFamily="34" charset="0"/>
              </a:rPr>
              <a:t>Coordonator științific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Lector univ. dr. Tomozei Cosmin</a:t>
            </a:r>
            <a:endParaRPr lang="ro-RO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p46"/>
          <p:cNvSpPr/>
          <p:nvPr/>
        </p:nvSpPr>
        <p:spPr>
          <a:xfrm rot="5400000">
            <a:off x="4219478" y="3569268"/>
            <a:ext cx="705037" cy="158782"/>
          </a:xfrm>
          <a:custGeom>
            <a:avLst/>
            <a:gdLst/>
            <a:ahLst/>
            <a:cxnLst/>
            <a:rect l="l" t="t" r="r" b="b"/>
            <a:pathLst>
              <a:path w="14129" h="3182" extrusionOk="0">
                <a:moveTo>
                  <a:pt x="7067" y="0"/>
                </a:moveTo>
                <a:cubicBezTo>
                  <a:pt x="6619" y="0"/>
                  <a:pt x="6110" y="61"/>
                  <a:pt x="5667" y="255"/>
                </a:cubicBezTo>
                <a:cubicBezTo>
                  <a:pt x="5219" y="443"/>
                  <a:pt x="4776" y="698"/>
                  <a:pt x="4394" y="1079"/>
                </a:cubicBezTo>
                <a:cubicBezTo>
                  <a:pt x="4139" y="1334"/>
                  <a:pt x="3885" y="1527"/>
                  <a:pt x="3630" y="1588"/>
                </a:cubicBezTo>
                <a:cubicBezTo>
                  <a:pt x="3309" y="1716"/>
                  <a:pt x="2994" y="1782"/>
                  <a:pt x="2673" y="1782"/>
                </a:cubicBezTo>
                <a:cubicBezTo>
                  <a:pt x="2357" y="1782"/>
                  <a:pt x="2037" y="1716"/>
                  <a:pt x="1782" y="1588"/>
                </a:cubicBezTo>
                <a:cubicBezTo>
                  <a:pt x="1466" y="1527"/>
                  <a:pt x="1212" y="1334"/>
                  <a:pt x="957" y="1079"/>
                </a:cubicBezTo>
                <a:lnTo>
                  <a:pt x="0" y="2036"/>
                </a:lnTo>
                <a:cubicBezTo>
                  <a:pt x="382" y="2418"/>
                  <a:pt x="830" y="2673"/>
                  <a:pt x="1273" y="2861"/>
                </a:cubicBezTo>
                <a:cubicBezTo>
                  <a:pt x="1721" y="3055"/>
                  <a:pt x="2230" y="3182"/>
                  <a:pt x="2673" y="3182"/>
                </a:cubicBezTo>
                <a:cubicBezTo>
                  <a:pt x="3182" y="3182"/>
                  <a:pt x="3630" y="3055"/>
                  <a:pt x="4139" y="2861"/>
                </a:cubicBezTo>
                <a:cubicBezTo>
                  <a:pt x="4582" y="2673"/>
                  <a:pt x="4964" y="2418"/>
                  <a:pt x="5346" y="2036"/>
                </a:cubicBezTo>
                <a:cubicBezTo>
                  <a:pt x="5600" y="1782"/>
                  <a:pt x="5855" y="1655"/>
                  <a:pt x="6176" y="1527"/>
                </a:cubicBezTo>
                <a:cubicBezTo>
                  <a:pt x="6430" y="1400"/>
                  <a:pt x="6746" y="1334"/>
                  <a:pt x="7067" y="1334"/>
                </a:cubicBezTo>
                <a:cubicBezTo>
                  <a:pt x="7382" y="1334"/>
                  <a:pt x="7703" y="1400"/>
                  <a:pt x="8019" y="1527"/>
                </a:cubicBezTo>
                <a:cubicBezTo>
                  <a:pt x="8273" y="1655"/>
                  <a:pt x="8528" y="1782"/>
                  <a:pt x="8782" y="2036"/>
                </a:cubicBezTo>
                <a:cubicBezTo>
                  <a:pt x="9164" y="2418"/>
                  <a:pt x="9612" y="2673"/>
                  <a:pt x="10055" y="2861"/>
                </a:cubicBezTo>
                <a:cubicBezTo>
                  <a:pt x="10503" y="3055"/>
                  <a:pt x="11012" y="3182"/>
                  <a:pt x="11455" y="3182"/>
                </a:cubicBezTo>
                <a:cubicBezTo>
                  <a:pt x="11964" y="3182"/>
                  <a:pt x="12412" y="3055"/>
                  <a:pt x="12921" y="2861"/>
                </a:cubicBezTo>
                <a:cubicBezTo>
                  <a:pt x="13364" y="2673"/>
                  <a:pt x="13746" y="2418"/>
                  <a:pt x="14128" y="2036"/>
                </a:cubicBezTo>
                <a:lnTo>
                  <a:pt x="13176" y="1079"/>
                </a:lnTo>
                <a:cubicBezTo>
                  <a:pt x="12921" y="1334"/>
                  <a:pt x="12667" y="1527"/>
                  <a:pt x="12412" y="1588"/>
                </a:cubicBezTo>
                <a:cubicBezTo>
                  <a:pt x="12092" y="1716"/>
                  <a:pt x="11776" y="1782"/>
                  <a:pt x="11455" y="1782"/>
                </a:cubicBezTo>
                <a:cubicBezTo>
                  <a:pt x="11140" y="1782"/>
                  <a:pt x="10819" y="1716"/>
                  <a:pt x="10564" y="1588"/>
                </a:cubicBezTo>
                <a:cubicBezTo>
                  <a:pt x="10249" y="1527"/>
                  <a:pt x="9994" y="1334"/>
                  <a:pt x="9739" y="1079"/>
                </a:cubicBezTo>
                <a:cubicBezTo>
                  <a:pt x="9358" y="698"/>
                  <a:pt x="8976" y="443"/>
                  <a:pt x="8528" y="255"/>
                </a:cubicBezTo>
                <a:cubicBezTo>
                  <a:pt x="8019" y="61"/>
                  <a:pt x="7576" y="0"/>
                  <a:pt x="706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4" name="Google Shape;2454;p46"/>
          <p:cNvSpPr txBox="1">
            <a:spLocks noGrp="1"/>
          </p:cNvSpPr>
          <p:nvPr>
            <p:ph type="ctrTitle"/>
          </p:nvPr>
        </p:nvSpPr>
        <p:spPr>
          <a:xfrm>
            <a:off x="719996" y="356603"/>
            <a:ext cx="77040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>
                <a:latin typeface="Segoe UI" panose="020B0502040204020203" pitchFamily="34" charset="0"/>
                <a:cs typeface="Segoe UI" panose="020B0502040204020203" pitchFamily="34" charset="0"/>
              </a:rPr>
              <a:t>Deschiderea aplicației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55" name="Google Shape;2455;p46"/>
          <p:cNvSpPr txBox="1">
            <a:spLocks noGrp="1"/>
          </p:cNvSpPr>
          <p:nvPr>
            <p:ph type="ctrTitle" idx="2"/>
          </p:nvPr>
        </p:nvSpPr>
        <p:spPr>
          <a:xfrm>
            <a:off x="782625" y="853481"/>
            <a:ext cx="3538500" cy="5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/>
              <a:t>SplashScreen</a:t>
            </a:r>
            <a:endParaRPr dirty="0"/>
          </a:p>
        </p:txBody>
      </p:sp>
      <p:sp>
        <p:nvSpPr>
          <p:cNvPr id="2457" name="Google Shape;2457;p46"/>
          <p:cNvSpPr txBox="1">
            <a:spLocks noGrp="1"/>
          </p:cNvSpPr>
          <p:nvPr>
            <p:ph type="ctrTitle" idx="3"/>
          </p:nvPr>
        </p:nvSpPr>
        <p:spPr>
          <a:xfrm>
            <a:off x="4831775" y="853481"/>
            <a:ext cx="3538500" cy="5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/>
              <a:t>MainScreen</a:t>
            </a:r>
            <a:endParaRPr dirty="0"/>
          </a:p>
        </p:txBody>
      </p:sp>
      <p:pic>
        <p:nvPicPr>
          <p:cNvPr id="7" name="Imagine 6" descr="O imagine care conține text, electronice, monitor, iPod&#10;&#10;Descriere generată automat">
            <a:extLst>
              <a:ext uri="{FF2B5EF4-FFF2-40B4-BE49-F238E27FC236}">
                <a16:creationId xmlns:a16="http://schemas.microsoft.com/office/drawing/2014/main" id="{77C79DDD-9F4B-3628-4AF2-681FD3231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66" y="1381363"/>
            <a:ext cx="1599037" cy="34055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agine 8" descr="O imagine care conține text&#10;&#10;Descriere generată automat">
            <a:extLst>
              <a:ext uri="{FF2B5EF4-FFF2-40B4-BE49-F238E27FC236}">
                <a16:creationId xmlns:a16="http://schemas.microsoft.com/office/drawing/2014/main" id="{E1A2D56E-58D9-BABB-1878-B10904FF3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825" y="1381363"/>
            <a:ext cx="1598400" cy="34344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Săgeată: dreapta 9">
            <a:extLst>
              <a:ext uri="{FF2B5EF4-FFF2-40B4-BE49-F238E27FC236}">
                <a16:creationId xmlns:a16="http://schemas.microsoft.com/office/drawing/2014/main" id="{7A5F8BB9-F416-E6C0-2B48-82ADFF5CE941}"/>
              </a:ext>
            </a:extLst>
          </p:cNvPr>
          <p:cNvSpPr/>
          <p:nvPr/>
        </p:nvSpPr>
        <p:spPr>
          <a:xfrm>
            <a:off x="3772796" y="2916459"/>
            <a:ext cx="1598400" cy="417838"/>
          </a:xfrm>
          <a:prstGeom prst="rightArrow">
            <a:avLst/>
          </a:prstGeom>
          <a:solidFill>
            <a:srgbClr val="686A6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2" name="Grafic 11" descr="Stopwatch 25% with solid fill">
            <a:extLst>
              <a:ext uri="{FF2B5EF4-FFF2-40B4-BE49-F238E27FC236}">
                <a16:creationId xmlns:a16="http://schemas.microsoft.com/office/drawing/2014/main" id="{85DC67D0-2A1E-7054-A069-FFAD8BB0CC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8205" y="2279858"/>
            <a:ext cx="508800" cy="508800"/>
          </a:xfrm>
          <a:prstGeom prst="rect">
            <a:avLst/>
          </a:prstGeom>
        </p:spPr>
      </p:pic>
      <p:sp>
        <p:nvSpPr>
          <p:cNvPr id="13" name="CasetăText 12">
            <a:extLst>
              <a:ext uri="{FF2B5EF4-FFF2-40B4-BE49-F238E27FC236}">
                <a16:creationId xmlns:a16="http://schemas.microsoft.com/office/drawing/2014/main" id="{A0413ECC-2197-4E52-345C-E8FDB7120F47}"/>
              </a:ext>
            </a:extLst>
          </p:cNvPr>
          <p:cNvSpPr txBox="1"/>
          <p:nvPr/>
        </p:nvSpPr>
        <p:spPr>
          <a:xfrm>
            <a:off x="4309702" y="2732098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>
                <a:latin typeface="Segoe UI" panose="020B0502040204020203" pitchFamily="34" charset="0"/>
                <a:cs typeface="Segoe UI" panose="020B0502040204020203" pitchFamily="34" charset="0"/>
              </a:rPr>
              <a:t>3s</a:t>
            </a: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p46"/>
          <p:cNvSpPr/>
          <p:nvPr/>
        </p:nvSpPr>
        <p:spPr>
          <a:xfrm rot="5400000">
            <a:off x="4219478" y="3569268"/>
            <a:ext cx="705037" cy="158782"/>
          </a:xfrm>
          <a:custGeom>
            <a:avLst/>
            <a:gdLst/>
            <a:ahLst/>
            <a:cxnLst/>
            <a:rect l="l" t="t" r="r" b="b"/>
            <a:pathLst>
              <a:path w="14129" h="3182" extrusionOk="0">
                <a:moveTo>
                  <a:pt x="7067" y="0"/>
                </a:moveTo>
                <a:cubicBezTo>
                  <a:pt x="6619" y="0"/>
                  <a:pt x="6110" y="61"/>
                  <a:pt x="5667" y="255"/>
                </a:cubicBezTo>
                <a:cubicBezTo>
                  <a:pt x="5219" y="443"/>
                  <a:pt x="4776" y="698"/>
                  <a:pt x="4394" y="1079"/>
                </a:cubicBezTo>
                <a:cubicBezTo>
                  <a:pt x="4139" y="1334"/>
                  <a:pt x="3885" y="1527"/>
                  <a:pt x="3630" y="1588"/>
                </a:cubicBezTo>
                <a:cubicBezTo>
                  <a:pt x="3309" y="1716"/>
                  <a:pt x="2994" y="1782"/>
                  <a:pt x="2673" y="1782"/>
                </a:cubicBezTo>
                <a:cubicBezTo>
                  <a:pt x="2357" y="1782"/>
                  <a:pt x="2037" y="1716"/>
                  <a:pt x="1782" y="1588"/>
                </a:cubicBezTo>
                <a:cubicBezTo>
                  <a:pt x="1466" y="1527"/>
                  <a:pt x="1212" y="1334"/>
                  <a:pt x="957" y="1079"/>
                </a:cubicBezTo>
                <a:lnTo>
                  <a:pt x="0" y="2036"/>
                </a:lnTo>
                <a:cubicBezTo>
                  <a:pt x="382" y="2418"/>
                  <a:pt x="830" y="2673"/>
                  <a:pt x="1273" y="2861"/>
                </a:cubicBezTo>
                <a:cubicBezTo>
                  <a:pt x="1721" y="3055"/>
                  <a:pt x="2230" y="3182"/>
                  <a:pt x="2673" y="3182"/>
                </a:cubicBezTo>
                <a:cubicBezTo>
                  <a:pt x="3182" y="3182"/>
                  <a:pt x="3630" y="3055"/>
                  <a:pt x="4139" y="2861"/>
                </a:cubicBezTo>
                <a:cubicBezTo>
                  <a:pt x="4582" y="2673"/>
                  <a:pt x="4964" y="2418"/>
                  <a:pt x="5346" y="2036"/>
                </a:cubicBezTo>
                <a:cubicBezTo>
                  <a:pt x="5600" y="1782"/>
                  <a:pt x="5855" y="1655"/>
                  <a:pt x="6176" y="1527"/>
                </a:cubicBezTo>
                <a:cubicBezTo>
                  <a:pt x="6430" y="1400"/>
                  <a:pt x="6746" y="1334"/>
                  <a:pt x="7067" y="1334"/>
                </a:cubicBezTo>
                <a:cubicBezTo>
                  <a:pt x="7382" y="1334"/>
                  <a:pt x="7703" y="1400"/>
                  <a:pt x="8019" y="1527"/>
                </a:cubicBezTo>
                <a:cubicBezTo>
                  <a:pt x="8273" y="1655"/>
                  <a:pt x="8528" y="1782"/>
                  <a:pt x="8782" y="2036"/>
                </a:cubicBezTo>
                <a:cubicBezTo>
                  <a:pt x="9164" y="2418"/>
                  <a:pt x="9612" y="2673"/>
                  <a:pt x="10055" y="2861"/>
                </a:cubicBezTo>
                <a:cubicBezTo>
                  <a:pt x="10503" y="3055"/>
                  <a:pt x="11012" y="3182"/>
                  <a:pt x="11455" y="3182"/>
                </a:cubicBezTo>
                <a:cubicBezTo>
                  <a:pt x="11964" y="3182"/>
                  <a:pt x="12412" y="3055"/>
                  <a:pt x="12921" y="2861"/>
                </a:cubicBezTo>
                <a:cubicBezTo>
                  <a:pt x="13364" y="2673"/>
                  <a:pt x="13746" y="2418"/>
                  <a:pt x="14128" y="2036"/>
                </a:cubicBezTo>
                <a:lnTo>
                  <a:pt x="13176" y="1079"/>
                </a:lnTo>
                <a:cubicBezTo>
                  <a:pt x="12921" y="1334"/>
                  <a:pt x="12667" y="1527"/>
                  <a:pt x="12412" y="1588"/>
                </a:cubicBezTo>
                <a:cubicBezTo>
                  <a:pt x="12092" y="1716"/>
                  <a:pt x="11776" y="1782"/>
                  <a:pt x="11455" y="1782"/>
                </a:cubicBezTo>
                <a:cubicBezTo>
                  <a:pt x="11140" y="1782"/>
                  <a:pt x="10819" y="1716"/>
                  <a:pt x="10564" y="1588"/>
                </a:cubicBezTo>
                <a:cubicBezTo>
                  <a:pt x="10249" y="1527"/>
                  <a:pt x="9994" y="1334"/>
                  <a:pt x="9739" y="1079"/>
                </a:cubicBezTo>
                <a:cubicBezTo>
                  <a:pt x="9358" y="698"/>
                  <a:pt x="8976" y="443"/>
                  <a:pt x="8528" y="255"/>
                </a:cubicBezTo>
                <a:cubicBezTo>
                  <a:pt x="8019" y="61"/>
                  <a:pt x="7576" y="0"/>
                  <a:pt x="706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4" name="Google Shape;2454;p46"/>
          <p:cNvSpPr txBox="1">
            <a:spLocks noGrp="1"/>
          </p:cNvSpPr>
          <p:nvPr>
            <p:ph type="ctrTitle"/>
          </p:nvPr>
        </p:nvSpPr>
        <p:spPr>
          <a:xfrm>
            <a:off x="719996" y="356603"/>
            <a:ext cx="77040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>
                <a:latin typeface="Segoe UI" panose="020B0502040204020203" pitchFamily="34" charset="0"/>
                <a:cs typeface="Segoe UI" panose="020B0502040204020203" pitchFamily="34" charset="0"/>
              </a:rPr>
              <a:t>Antrenamentul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55" name="Google Shape;2455;p46"/>
          <p:cNvSpPr txBox="1">
            <a:spLocks noGrp="1"/>
          </p:cNvSpPr>
          <p:nvPr>
            <p:ph type="ctrTitle" idx="2"/>
          </p:nvPr>
        </p:nvSpPr>
        <p:spPr>
          <a:xfrm>
            <a:off x="814534" y="867732"/>
            <a:ext cx="3538500" cy="5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Pauza</a:t>
            </a:r>
            <a:endParaRPr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57" name="Google Shape;2457;p46"/>
          <p:cNvSpPr txBox="1">
            <a:spLocks noGrp="1"/>
          </p:cNvSpPr>
          <p:nvPr>
            <p:ph type="ctrTitle" idx="3"/>
          </p:nvPr>
        </p:nvSpPr>
        <p:spPr>
          <a:xfrm>
            <a:off x="5758029" y="858803"/>
            <a:ext cx="1557172" cy="5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Exercițiul</a:t>
            </a:r>
            <a:endParaRPr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Grafic 11" descr="Stopwatch 25% with solid fill">
            <a:extLst>
              <a:ext uri="{FF2B5EF4-FFF2-40B4-BE49-F238E27FC236}">
                <a16:creationId xmlns:a16="http://schemas.microsoft.com/office/drawing/2014/main" id="{85DC67D0-2A1E-7054-A069-FFAD8BB0C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6266" y="2294832"/>
            <a:ext cx="508800" cy="508800"/>
          </a:xfrm>
          <a:prstGeom prst="rect">
            <a:avLst/>
          </a:prstGeom>
        </p:spPr>
      </p:pic>
      <p:sp>
        <p:nvSpPr>
          <p:cNvPr id="2" name="Săgeată: stânga-dreapta 1">
            <a:extLst>
              <a:ext uri="{FF2B5EF4-FFF2-40B4-BE49-F238E27FC236}">
                <a16:creationId xmlns:a16="http://schemas.microsoft.com/office/drawing/2014/main" id="{0F3B12AC-045D-B557-3DF5-9E01DDDD4A95}"/>
              </a:ext>
            </a:extLst>
          </p:cNvPr>
          <p:cNvSpPr/>
          <p:nvPr/>
        </p:nvSpPr>
        <p:spPr>
          <a:xfrm>
            <a:off x="3881654" y="2925542"/>
            <a:ext cx="1380683" cy="399672"/>
          </a:xfrm>
          <a:prstGeom prst="leftRightArrow">
            <a:avLst/>
          </a:prstGeom>
          <a:solidFill>
            <a:srgbClr val="686A6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390298FE-91FC-5D3A-7C44-01420311A6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819"/>
          <a:stretch/>
        </p:blipFill>
        <p:spPr>
          <a:xfrm>
            <a:off x="5758030" y="1376532"/>
            <a:ext cx="1557171" cy="343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ine 10" descr="O imagine care conține text, electronice, captură de ecran&#10;&#10;Descriere generată automat">
            <a:extLst>
              <a:ext uri="{FF2B5EF4-FFF2-40B4-BE49-F238E27FC236}">
                <a16:creationId xmlns:a16="http://schemas.microsoft.com/office/drawing/2014/main" id="{557A569C-9AEC-8138-95F3-A7A7A01845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4294" y="1376532"/>
            <a:ext cx="1608557" cy="343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9601310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p46"/>
          <p:cNvSpPr/>
          <p:nvPr/>
        </p:nvSpPr>
        <p:spPr>
          <a:xfrm rot="5400000">
            <a:off x="4219478" y="3569268"/>
            <a:ext cx="705037" cy="158782"/>
          </a:xfrm>
          <a:custGeom>
            <a:avLst/>
            <a:gdLst/>
            <a:ahLst/>
            <a:cxnLst/>
            <a:rect l="l" t="t" r="r" b="b"/>
            <a:pathLst>
              <a:path w="14129" h="3182" extrusionOk="0">
                <a:moveTo>
                  <a:pt x="7067" y="0"/>
                </a:moveTo>
                <a:cubicBezTo>
                  <a:pt x="6619" y="0"/>
                  <a:pt x="6110" y="61"/>
                  <a:pt x="5667" y="255"/>
                </a:cubicBezTo>
                <a:cubicBezTo>
                  <a:pt x="5219" y="443"/>
                  <a:pt x="4776" y="698"/>
                  <a:pt x="4394" y="1079"/>
                </a:cubicBezTo>
                <a:cubicBezTo>
                  <a:pt x="4139" y="1334"/>
                  <a:pt x="3885" y="1527"/>
                  <a:pt x="3630" y="1588"/>
                </a:cubicBezTo>
                <a:cubicBezTo>
                  <a:pt x="3309" y="1716"/>
                  <a:pt x="2994" y="1782"/>
                  <a:pt x="2673" y="1782"/>
                </a:cubicBezTo>
                <a:cubicBezTo>
                  <a:pt x="2357" y="1782"/>
                  <a:pt x="2037" y="1716"/>
                  <a:pt x="1782" y="1588"/>
                </a:cubicBezTo>
                <a:cubicBezTo>
                  <a:pt x="1466" y="1527"/>
                  <a:pt x="1212" y="1334"/>
                  <a:pt x="957" y="1079"/>
                </a:cubicBezTo>
                <a:lnTo>
                  <a:pt x="0" y="2036"/>
                </a:lnTo>
                <a:cubicBezTo>
                  <a:pt x="382" y="2418"/>
                  <a:pt x="830" y="2673"/>
                  <a:pt x="1273" y="2861"/>
                </a:cubicBezTo>
                <a:cubicBezTo>
                  <a:pt x="1721" y="3055"/>
                  <a:pt x="2230" y="3182"/>
                  <a:pt x="2673" y="3182"/>
                </a:cubicBezTo>
                <a:cubicBezTo>
                  <a:pt x="3182" y="3182"/>
                  <a:pt x="3630" y="3055"/>
                  <a:pt x="4139" y="2861"/>
                </a:cubicBezTo>
                <a:cubicBezTo>
                  <a:pt x="4582" y="2673"/>
                  <a:pt x="4964" y="2418"/>
                  <a:pt x="5346" y="2036"/>
                </a:cubicBezTo>
                <a:cubicBezTo>
                  <a:pt x="5600" y="1782"/>
                  <a:pt x="5855" y="1655"/>
                  <a:pt x="6176" y="1527"/>
                </a:cubicBezTo>
                <a:cubicBezTo>
                  <a:pt x="6430" y="1400"/>
                  <a:pt x="6746" y="1334"/>
                  <a:pt x="7067" y="1334"/>
                </a:cubicBezTo>
                <a:cubicBezTo>
                  <a:pt x="7382" y="1334"/>
                  <a:pt x="7703" y="1400"/>
                  <a:pt x="8019" y="1527"/>
                </a:cubicBezTo>
                <a:cubicBezTo>
                  <a:pt x="8273" y="1655"/>
                  <a:pt x="8528" y="1782"/>
                  <a:pt x="8782" y="2036"/>
                </a:cubicBezTo>
                <a:cubicBezTo>
                  <a:pt x="9164" y="2418"/>
                  <a:pt x="9612" y="2673"/>
                  <a:pt x="10055" y="2861"/>
                </a:cubicBezTo>
                <a:cubicBezTo>
                  <a:pt x="10503" y="3055"/>
                  <a:pt x="11012" y="3182"/>
                  <a:pt x="11455" y="3182"/>
                </a:cubicBezTo>
                <a:cubicBezTo>
                  <a:pt x="11964" y="3182"/>
                  <a:pt x="12412" y="3055"/>
                  <a:pt x="12921" y="2861"/>
                </a:cubicBezTo>
                <a:cubicBezTo>
                  <a:pt x="13364" y="2673"/>
                  <a:pt x="13746" y="2418"/>
                  <a:pt x="14128" y="2036"/>
                </a:cubicBezTo>
                <a:lnTo>
                  <a:pt x="13176" y="1079"/>
                </a:lnTo>
                <a:cubicBezTo>
                  <a:pt x="12921" y="1334"/>
                  <a:pt x="12667" y="1527"/>
                  <a:pt x="12412" y="1588"/>
                </a:cubicBezTo>
                <a:cubicBezTo>
                  <a:pt x="12092" y="1716"/>
                  <a:pt x="11776" y="1782"/>
                  <a:pt x="11455" y="1782"/>
                </a:cubicBezTo>
                <a:cubicBezTo>
                  <a:pt x="11140" y="1782"/>
                  <a:pt x="10819" y="1716"/>
                  <a:pt x="10564" y="1588"/>
                </a:cubicBezTo>
                <a:cubicBezTo>
                  <a:pt x="10249" y="1527"/>
                  <a:pt x="9994" y="1334"/>
                  <a:pt x="9739" y="1079"/>
                </a:cubicBezTo>
                <a:cubicBezTo>
                  <a:pt x="9358" y="698"/>
                  <a:pt x="8976" y="443"/>
                  <a:pt x="8528" y="255"/>
                </a:cubicBezTo>
                <a:cubicBezTo>
                  <a:pt x="8019" y="61"/>
                  <a:pt x="7576" y="0"/>
                  <a:pt x="706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4" name="Google Shape;2454;p46"/>
          <p:cNvSpPr txBox="1">
            <a:spLocks noGrp="1"/>
          </p:cNvSpPr>
          <p:nvPr>
            <p:ph type="ctrTitle"/>
          </p:nvPr>
        </p:nvSpPr>
        <p:spPr>
          <a:xfrm>
            <a:off x="719996" y="356603"/>
            <a:ext cx="77040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>
                <a:latin typeface="Segoe UI" panose="020B0502040204020203" pitchFamily="34" charset="0"/>
                <a:cs typeface="Segoe UI" panose="020B0502040204020203" pitchFamily="34" charset="0"/>
              </a:rPr>
              <a:t>Istoricul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55" name="Google Shape;2455;p46"/>
          <p:cNvSpPr txBox="1">
            <a:spLocks noGrp="1"/>
          </p:cNvSpPr>
          <p:nvPr>
            <p:ph type="ctrTitle" idx="2"/>
          </p:nvPr>
        </p:nvSpPr>
        <p:spPr>
          <a:xfrm>
            <a:off x="814534" y="867732"/>
            <a:ext cx="3538500" cy="5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>
                <a:latin typeface="Segoe UI" panose="020B0502040204020203" pitchFamily="34" charset="0"/>
                <a:cs typeface="Segoe UI" panose="020B0502040204020203" pitchFamily="34" charset="0"/>
              </a:rPr>
              <a:t>Istoric </a:t>
            </a:r>
            <a:r>
              <a:rPr lang="ro-RO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antrenamente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57" name="Google Shape;2457;p46"/>
          <p:cNvSpPr txBox="1">
            <a:spLocks noGrp="1"/>
          </p:cNvSpPr>
          <p:nvPr>
            <p:ph type="ctrTitle" idx="3"/>
          </p:nvPr>
        </p:nvSpPr>
        <p:spPr>
          <a:xfrm>
            <a:off x="5758029" y="858803"/>
            <a:ext cx="1557172" cy="5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Istoric</a:t>
            </a:r>
            <a:r>
              <a:rPr lang="ro-RO" b="1" dirty="0">
                <a:latin typeface="Segoe UI" panose="020B0502040204020203" pitchFamily="34" charset="0"/>
                <a:cs typeface="Segoe UI" panose="020B0502040204020203" pitchFamily="34" charset="0"/>
              </a:rPr>
              <a:t> gol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ăgeată: stânga-dreapta 1">
            <a:extLst>
              <a:ext uri="{FF2B5EF4-FFF2-40B4-BE49-F238E27FC236}">
                <a16:creationId xmlns:a16="http://schemas.microsoft.com/office/drawing/2014/main" id="{0F3B12AC-045D-B557-3DF5-9E01DDDD4A95}"/>
              </a:ext>
            </a:extLst>
          </p:cNvPr>
          <p:cNvSpPr/>
          <p:nvPr/>
        </p:nvSpPr>
        <p:spPr>
          <a:xfrm>
            <a:off x="3881654" y="2925542"/>
            <a:ext cx="1380683" cy="399672"/>
          </a:xfrm>
          <a:prstGeom prst="leftRightArrow">
            <a:avLst/>
          </a:prstGeom>
          <a:solidFill>
            <a:srgbClr val="686A6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5" name="Imagine 4" descr="O imagine care conține text, electronice, captură de ecran, celular&#10;&#10;Descriere generată automat">
            <a:extLst>
              <a:ext uri="{FF2B5EF4-FFF2-40B4-BE49-F238E27FC236}">
                <a16:creationId xmlns:a16="http://schemas.microsoft.com/office/drawing/2014/main" id="{5ED64920-64AA-2D66-01B7-6680EA23F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051" y="1385461"/>
            <a:ext cx="1625466" cy="343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A2B6CB3C-78E5-C31A-2F5D-D440DB7E5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474" y="1376532"/>
            <a:ext cx="1581847" cy="343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8578577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p46"/>
          <p:cNvSpPr/>
          <p:nvPr/>
        </p:nvSpPr>
        <p:spPr>
          <a:xfrm rot="5400000">
            <a:off x="4219478" y="3569268"/>
            <a:ext cx="705037" cy="158782"/>
          </a:xfrm>
          <a:custGeom>
            <a:avLst/>
            <a:gdLst/>
            <a:ahLst/>
            <a:cxnLst/>
            <a:rect l="l" t="t" r="r" b="b"/>
            <a:pathLst>
              <a:path w="14129" h="3182" extrusionOk="0">
                <a:moveTo>
                  <a:pt x="7067" y="0"/>
                </a:moveTo>
                <a:cubicBezTo>
                  <a:pt x="6619" y="0"/>
                  <a:pt x="6110" y="61"/>
                  <a:pt x="5667" y="255"/>
                </a:cubicBezTo>
                <a:cubicBezTo>
                  <a:pt x="5219" y="443"/>
                  <a:pt x="4776" y="698"/>
                  <a:pt x="4394" y="1079"/>
                </a:cubicBezTo>
                <a:cubicBezTo>
                  <a:pt x="4139" y="1334"/>
                  <a:pt x="3885" y="1527"/>
                  <a:pt x="3630" y="1588"/>
                </a:cubicBezTo>
                <a:cubicBezTo>
                  <a:pt x="3309" y="1716"/>
                  <a:pt x="2994" y="1782"/>
                  <a:pt x="2673" y="1782"/>
                </a:cubicBezTo>
                <a:cubicBezTo>
                  <a:pt x="2357" y="1782"/>
                  <a:pt x="2037" y="1716"/>
                  <a:pt x="1782" y="1588"/>
                </a:cubicBezTo>
                <a:cubicBezTo>
                  <a:pt x="1466" y="1527"/>
                  <a:pt x="1212" y="1334"/>
                  <a:pt x="957" y="1079"/>
                </a:cubicBezTo>
                <a:lnTo>
                  <a:pt x="0" y="2036"/>
                </a:lnTo>
                <a:cubicBezTo>
                  <a:pt x="382" y="2418"/>
                  <a:pt x="830" y="2673"/>
                  <a:pt x="1273" y="2861"/>
                </a:cubicBezTo>
                <a:cubicBezTo>
                  <a:pt x="1721" y="3055"/>
                  <a:pt x="2230" y="3182"/>
                  <a:pt x="2673" y="3182"/>
                </a:cubicBezTo>
                <a:cubicBezTo>
                  <a:pt x="3182" y="3182"/>
                  <a:pt x="3630" y="3055"/>
                  <a:pt x="4139" y="2861"/>
                </a:cubicBezTo>
                <a:cubicBezTo>
                  <a:pt x="4582" y="2673"/>
                  <a:pt x="4964" y="2418"/>
                  <a:pt x="5346" y="2036"/>
                </a:cubicBezTo>
                <a:cubicBezTo>
                  <a:pt x="5600" y="1782"/>
                  <a:pt x="5855" y="1655"/>
                  <a:pt x="6176" y="1527"/>
                </a:cubicBezTo>
                <a:cubicBezTo>
                  <a:pt x="6430" y="1400"/>
                  <a:pt x="6746" y="1334"/>
                  <a:pt x="7067" y="1334"/>
                </a:cubicBezTo>
                <a:cubicBezTo>
                  <a:pt x="7382" y="1334"/>
                  <a:pt x="7703" y="1400"/>
                  <a:pt x="8019" y="1527"/>
                </a:cubicBezTo>
                <a:cubicBezTo>
                  <a:pt x="8273" y="1655"/>
                  <a:pt x="8528" y="1782"/>
                  <a:pt x="8782" y="2036"/>
                </a:cubicBezTo>
                <a:cubicBezTo>
                  <a:pt x="9164" y="2418"/>
                  <a:pt x="9612" y="2673"/>
                  <a:pt x="10055" y="2861"/>
                </a:cubicBezTo>
                <a:cubicBezTo>
                  <a:pt x="10503" y="3055"/>
                  <a:pt x="11012" y="3182"/>
                  <a:pt x="11455" y="3182"/>
                </a:cubicBezTo>
                <a:cubicBezTo>
                  <a:pt x="11964" y="3182"/>
                  <a:pt x="12412" y="3055"/>
                  <a:pt x="12921" y="2861"/>
                </a:cubicBezTo>
                <a:cubicBezTo>
                  <a:pt x="13364" y="2673"/>
                  <a:pt x="13746" y="2418"/>
                  <a:pt x="14128" y="2036"/>
                </a:cubicBezTo>
                <a:lnTo>
                  <a:pt x="13176" y="1079"/>
                </a:lnTo>
                <a:cubicBezTo>
                  <a:pt x="12921" y="1334"/>
                  <a:pt x="12667" y="1527"/>
                  <a:pt x="12412" y="1588"/>
                </a:cubicBezTo>
                <a:cubicBezTo>
                  <a:pt x="12092" y="1716"/>
                  <a:pt x="11776" y="1782"/>
                  <a:pt x="11455" y="1782"/>
                </a:cubicBezTo>
                <a:cubicBezTo>
                  <a:pt x="11140" y="1782"/>
                  <a:pt x="10819" y="1716"/>
                  <a:pt x="10564" y="1588"/>
                </a:cubicBezTo>
                <a:cubicBezTo>
                  <a:pt x="10249" y="1527"/>
                  <a:pt x="9994" y="1334"/>
                  <a:pt x="9739" y="1079"/>
                </a:cubicBezTo>
                <a:cubicBezTo>
                  <a:pt x="9358" y="698"/>
                  <a:pt x="8976" y="443"/>
                  <a:pt x="8528" y="255"/>
                </a:cubicBezTo>
                <a:cubicBezTo>
                  <a:pt x="8019" y="61"/>
                  <a:pt x="7576" y="0"/>
                  <a:pt x="706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4" name="Google Shape;2454;p46"/>
          <p:cNvSpPr txBox="1">
            <a:spLocks noGrp="1"/>
          </p:cNvSpPr>
          <p:nvPr>
            <p:ph type="ctrTitle"/>
          </p:nvPr>
        </p:nvSpPr>
        <p:spPr>
          <a:xfrm>
            <a:off x="719996" y="356603"/>
            <a:ext cx="77040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>
                <a:latin typeface="Segoe UI" panose="020B0502040204020203" pitchFamily="34" charset="0"/>
                <a:cs typeface="Segoe UI" panose="020B0502040204020203" pitchFamily="34" charset="0"/>
              </a:rPr>
              <a:t>Calculator de indice masă corporală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55" name="Google Shape;2455;p46"/>
          <p:cNvSpPr txBox="1">
            <a:spLocks noGrp="1"/>
          </p:cNvSpPr>
          <p:nvPr>
            <p:ph type="ctrTitle" idx="2"/>
          </p:nvPr>
        </p:nvSpPr>
        <p:spPr>
          <a:xfrm>
            <a:off x="782625" y="853481"/>
            <a:ext cx="3538500" cy="5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/>
              <a:t>Calculator</a:t>
            </a:r>
            <a:endParaRPr dirty="0"/>
          </a:p>
        </p:txBody>
      </p:sp>
      <p:sp>
        <p:nvSpPr>
          <p:cNvPr id="2457" name="Google Shape;2457;p46"/>
          <p:cNvSpPr txBox="1">
            <a:spLocks noGrp="1"/>
          </p:cNvSpPr>
          <p:nvPr>
            <p:ph type="ctrTitle" idx="3"/>
          </p:nvPr>
        </p:nvSpPr>
        <p:spPr>
          <a:xfrm>
            <a:off x="4831775" y="853481"/>
            <a:ext cx="3538500" cy="5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/>
              <a:t>Rezultat</a:t>
            </a:r>
            <a:endParaRPr dirty="0"/>
          </a:p>
        </p:txBody>
      </p:sp>
      <p:sp>
        <p:nvSpPr>
          <p:cNvPr id="10" name="Săgeată: dreapta 9">
            <a:extLst>
              <a:ext uri="{FF2B5EF4-FFF2-40B4-BE49-F238E27FC236}">
                <a16:creationId xmlns:a16="http://schemas.microsoft.com/office/drawing/2014/main" id="{7A5F8BB9-F416-E6C0-2B48-82ADFF5CE941}"/>
              </a:ext>
            </a:extLst>
          </p:cNvPr>
          <p:cNvSpPr/>
          <p:nvPr/>
        </p:nvSpPr>
        <p:spPr>
          <a:xfrm>
            <a:off x="3772796" y="2916459"/>
            <a:ext cx="1598400" cy="417838"/>
          </a:xfrm>
          <a:prstGeom prst="rightArrow">
            <a:avLst/>
          </a:prstGeom>
          <a:solidFill>
            <a:srgbClr val="686A6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" name="Imagine 2" descr="O imagine care conține text&#10;&#10;Descriere generată automat">
            <a:extLst>
              <a:ext uri="{FF2B5EF4-FFF2-40B4-BE49-F238E27FC236}">
                <a16:creationId xmlns:a16="http://schemas.microsoft.com/office/drawing/2014/main" id="{62AD06D4-D80E-09A7-9DF6-A93E0170E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95" y="1381363"/>
            <a:ext cx="1570472" cy="343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ine 4" descr="O imagine care conține text, electronice, captură de ecran&#10;&#10;Descriere generată automat">
            <a:extLst>
              <a:ext uri="{FF2B5EF4-FFF2-40B4-BE49-F238E27FC236}">
                <a16:creationId xmlns:a16="http://schemas.microsoft.com/office/drawing/2014/main" id="{058DB3C1-1EEE-1324-FB14-AC9768ADD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739" y="1381363"/>
            <a:ext cx="1588571" cy="343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9431540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p46"/>
          <p:cNvSpPr/>
          <p:nvPr/>
        </p:nvSpPr>
        <p:spPr>
          <a:xfrm rot="5400000">
            <a:off x="4219478" y="3569268"/>
            <a:ext cx="705037" cy="158782"/>
          </a:xfrm>
          <a:custGeom>
            <a:avLst/>
            <a:gdLst/>
            <a:ahLst/>
            <a:cxnLst/>
            <a:rect l="l" t="t" r="r" b="b"/>
            <a:pathLst>
              <a:path w="14129" h="3182" extrusionOk="0">
                <a:moveTo>
                  <a:pt x="7067" y="0"/>
                </a:moveTo>
                <a:cubicBezTo>
                  <a:pt x="6619" y="0"/>
                  <a:pt x="6110" y="61"/>
                  <a:pt x="5667" y="255"/>
                </a:cubicBezTo>
                <a:cubicBezTo>
                  <a:pt x="5219" y="443"/>
                  <a:pt x="4776" y="698"/>
                  <a:pt x="4394" y="1079"/>
                </a:cubicBezTo>
                <a:cubicBezTo>
                  <a:pt x="4139" y="1334"/>
                  <a:pt x="3885" y="1527"/>
                  <a:pt x="3630" y="1588"/>
                </a:cubicBezTo>
                <a:cubicBezTo>
                  <a:pt x="3309" y="1716"/>
                  <a:pt x="2994" y="1782"/>
                  <a:pt x="2673" y="1782"/>
                </a:cubicBezTo>
                <a:cubicBezTo>
                  <a:pt x="2357" y="1782"/>
                  <a:pt x="2037" y="1716"/>
                  <a:pt x="1782" y="1588"/>
                </a:cubicBezTo>
                <a:cubicBezTo>
                  <a:pt x="1466" y="1527"/>
                  <a:pt x="1212" y="1334"/>
                  <a:pt x="957" y="1079"/>
                </a:cubicBezTo>
                <a:lnTo>
                  <a:pt x="0" y="2036"/>
                </a:lnTo>
                <a:cubicBezTo>
                  <a:pt x="382" y="2418"/>
                  <a:pt x="830" y="2673"/>
                  <a:pt x="1273" y="2861"/>
                </a:cubicBezTo>
                <a:cubicBezTo>
                  <a:pt x="1721" y="3055"/>
                  <a:pt x="2230" y="3182"/>
                  <a:pt x="2673" y="3182"/>
                </a:cubicBezTo>
                <a:cubicBezTo>
                  <a:pt x="3182" y="3182"/>
                  <a:pt x="3630" y="3055"/>
                  <a:pt x="4139" y="2861"/>
                </a:cubicBezTo>
                <a:cubicBezTo>
                  <a:pt x="4582" y="2673"/>
                  <a:pt x="4964" y="2418"/>
                  <a:pt x="5346" y="2036"/>
                </a:cubicBezTo>
                <a:cubicBezTo>
                  <a:pt x="5600" y="1782"/>
                  <a:pt x="5855" y="1655"/>
                  <a:pt x="6176" y="1527"/>
                </a:cubicBezTo>
                <a:cubicBezTo>
                  <a:pt x="6430" y="1400"/>
                  <a:pt x="6746" y="1334"/>
                  <a:pt x="7067" y="1334"/>
                </a:cubicBezTo>
                <a:cubicBezTo>
                  <a:pt x="7382" y="1334"/>
                  <a:pt x="7703" y="1400"/>
                  <a:pt x="8019" y="1527"/>
                </a:cubicBezTo>
                <a:cubicBezTo>
                  <a:pt x="8273" y="1655"/>
                  <a:pt x="8528" y="1782"/>
                  <a:pt x="8782" y="2036"/>
                </a:cubicBezTo>
                <a:cubicBezTo>
                  <a:pt x="9164" y="2418"/>
                  <a:pt x="9612" y="2673"/>
                  <a:pt x="10055" y="2861"/>
                </a:cubicBezTo>
                <a:cubicBezTo>
                  <a:pt x="10503" y="3055"/>
                  <a:pt x="11012" y="3182"/>
                  <a:pt x="11455" y="3182"/>
                </a:cubicBezTo>
                <a:cubicBezTo>
                  <a:pt x="11964" y="3182"/>
                  <a:pt x="12412" y="3055"/>
                  <a:pt x="12921" y="2861"/>
                </a:cubicBezTo>
                <a:cubicBezTo>
                  <a:pt x="13364" y="2673"/>
                  <a:pt x="13746" y="2418"/>
                  <a:pt x="14128" y="2036"/>
                </a:cubicBezTo>
                <a:lnTo>
                  <a:pt x="13176" y="1079"/>
                </a:lnTo>
                <a:cubicBezTo>
                  <a:pt x="12921" y="1334"/>
                  <a:pt x="12667" y="1527"/>
                  <a:pt x="12412" y="1588"/>
                </a:cubicBezTo>
                <a:cubicBezTo>
                  <a:pt x="12092" y="1716"/>
                  <a:pt x="11776" y="1782"/>
                  <a:pt x="11455" y="1782"/>
                </a:cubicBezTo>
                <a:cubicBezTo>
                  <a:pt x="11140" y="1782"/>
                  <a:pt x="10819" y="1716"/>
                  <a:pt x="10564" y="1588"/>
                </a:cubicBezTo>
                <a:cubicBezTo>
                  <a:pt x="10249" y="1527"/>
                  <a:pt x="9994" y="1334"/>
                  <a:pt x="9739" y="1079"/>
                </a:cubicBezTo>
                <a:cubicBezTo>
                  <a:pt x="9358" y="698"/>
                  <a:pt x="8976" y="443"/>
                  <a:pt x="8528" y="255"/>
                </a:cubicBezTo>
                <a:cubicBezTo>
                  <a:pt x="8019" y="61"/>
                  <a:pt x="7576" y="0"/>
                  <a:pt x="706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4" name="Google Shape;2454;p46"/>
          <p:cNvSpPr txBox="1">
            <a:spLocks noGrp="1"/>
          </p:cNvSpPr>
          <p:nvPr>
            <p:ph type="ctrTitle"/>
          </p:nvPr>
        </p:nvSpPr>
        <p:spPr>
          <a:xfrm>
            <a:off x="719996" y="356603"/>
            <a:ext cx="77040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>
                <a:latin typeface="Segoe UI" panose="020B0502040204020203" pitchFamily="34" charset="0"/>
                <a:cs typeface="Segoe UI" panose="020B0502040204020203" pitchFamily="34" charset="0"/>
              </a:rPr>
              <a:t>Calculator de necesar calorii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55" name="Google Shape;2455;p46"/>
          <p:cNvSpPr txBox="1">
            <a:spLocks noGrp="1"/>
          </p:cNvSpPr>
          <p:nvPr>
            <p:ph type="ctrTitle" idx="2"/>
          </p:nvPr>
        </p:nvSpPr>
        <p:spPr>
          <a:xfrm>
            <a:off x="782625" y="853481"/>
            <a:ext cx="3538500" cy="5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/>
              <a:t>Calculator</a:t>
            </a:r>
            <a:endParaRPr dirty="0"/>
          </a:p>
        </p:txBody>
      </p:sp>
      <p:sp>
        <p:nvSpPr>
          <p:cNvPr id="2457" name="Google Shape;2457;p46"/>
          <p:cNvSpPr txBox="1">
            <a:spLocks noGrp="1"/>
          </p:cNvSpPr>
          <p:nvPr>
            <p:ph type="ctrTitle" idx="3"/>
          </p:nvPr>
        </p:nvSpPr>
        <p:spPr>
          <a:xfrm>
            <a:off x="4831775" y="853481"/>
            <a:ext cx="3538500" cy="5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/>
              <a:t>Rezultat</a:t>
            </a:r>
            <a:endParaRPr dirty="0"/>
          </a:p>
        </p:txBody>
      </p:sp>
      <p:sp>
        <p:nvSpPr>
          <p:cNvPr id="10" name="Săgeată: dreapta 9">
            <a:extLst>
              <a:ext uri="{FF2B5EF4-FFF2-40B4-BE49-F238E27FC236}">
                <a16:creationId xmlns:a16="http://schemas.microsoft.com/office/drawing/2014/main" id="{7A5F8BB9-F416-E6C0-2B48-82ADFF5CE941}"/>
              </a:ext>
            </a:extLst>
          </p:cNvPr>
          <p:cNvSpPr/>
          <p:nvPr/>
        </p:nvSpPr>
        <p:spPr>
          <a:xfrm>
            <a:off x="3772796" y="2916459"/>
            <a:ext cx="1598400" cy="417838"/>
          </a:xfrm>
          <a:prstGeom prst="rightArrow">
            <a:avLst/>
          </a:prstGeom>
          <a:solidFill>
            <a:srgbClr val="686A6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4" name="Imagine 3" descr="O imagine care conține text, electronice, captură de ecran&#10;&#10;Descriere generată automat">
            <a:extLst>
              <a:ext uri="{FF2B5EF4-FFF2-40B4-BE49-F238E27FC236}">
                <a16:creationId xmlns:a16="http://schemas.microsoft.com/office/drawing/2014/main" id="{FAE7B306-210A-73A8-8DC0-46C335A91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690" y="1381363"/>
            <a:ext cx="1614462" cy="343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34D04A0F-54CB-A663-AE67-6B3524FB5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926" y="1362281"/>
            <a:ext cx="1612197" cy="343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6986275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39"/>
          <p:cNvSpPr txBox="1">
            <a:spLocks noGrp="1"/>
          </p:cNvSpPr>
          <p:nvPr>
            <p:ph type="title"/>
          </p:nvPr>
        </p:nvSpPr>
        <p:spPr>
          <a:xfrm>
            <a:off x="582403" y="393196"/>
            <a:ext cx="1566000" cy="7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o-RO" dirty="0"/>
              <a:t>4</a:t>
            </a:r>
            <a:endParaRPr dirty="0"/>
          </a:p>
        </p:txBody>
      </p:sp>
      <p:sp>
        <p:nvSpPr>
          <p:cNvPr id="1538" name="Google Shape;1538;p39"/>
          <p:cNvSpPr txBox="1">
            <a:spLocks noGrp="1"/>
          </p:cNvSpPr>
          <p:nvPr>
            <p:ph type="ctrTitle" idx="2"/>
          </p:nvPr>
        </p:nvSpPr>
        <p:spPr>
          <a:xfrm>
            <a:off x="1771358" y="366324"/>
            <a:ext cx="4491958" cy="8321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>
                <a:latin typeface="Segoe UI" panose="020B0502040204020203" pitchFamily="34" charset="0"/>
                <a:cs typeface="Segoe UI" panose="020B0502040204020203" pitchFamily="34" charset="0"/>
              </a:rPr>
              <a:t>Concluzie</a:t>
            </a:r>
          </a:p>
        </p:txBody>
      </p:sp>
      <p:grpSp>
        <p:nvGrpSpPr>
          <p:cNvPr id="170" name="Google Shape;4211;p67">
            <a:extLst>
              <a:ext uri="{FF2B5EF4-FFF2-40B4-BE49-F238E27FC236}">
                <a16:creationId xmlns:a16="http://schemas.microsoft.com/office/drawing/2014/main" id="{7125DB2D-550C-2856-E106-FAF176E76B9E}"/>
              </a:ext>
            </a:extLst>
          </p:cNvPr>
          <p:cNvGrpSpPr/>
          <p:nvPr/>
        </p:nvGrpSpPr>
        <p:grpSpPr>
          <a:xfrm>
            <a:off x="6005384" y="1315995"/>
            <a:ext cx="2665935" cy="2672632"/>
            <a:chOff x="5946223" y="107966"/>
            <a:chExt cx="2849289" cy="2373415"/>
          </a:xfrm>
        </p:grpSpPr>
        <p:sp>
          <p:nvSpPr>
            <p:cNvPr id="171" name="Google Shape;4212;p67">
              <a:extLst>
                <a:ext uri="{FF2B5EF4-FFF2-40B4-BE49-F238E27FC236}">
                  <a16:creationId xmlns:a16="http://schemas.microsoft.com/office/drawing/2014/main" id="{33DB79D8-3B06-89E2-2856-8A5A45D66287}"/>
                </a:ext>
              </a:extLst>
            </p:cNvPr>
            <p:cNvSpPr/>
            <p:nvPr/>
          </p:nvSpPr>
          <p:spPr>
            <a:xfrm>
              <a:off x="7067933" y="107966"/>
              <a:ext cx="1590615" cy="2042116"/>
            </a:xfrm>
            <a:custGeom>
              <a:avLst/>
              <a:gdLst/>
              <a:ahLst/>
              <a:cxnLst/>
              <a:rect l="l" t="t" r="r" b="b"/>
              <a:pathLst>
                <a:path w="9593" h="12316" extrusionOk="0">
                  <a:moveTo>
                    <a:pt x="0" y="1"/>
                  </a:moveTo>
                  <a:lnTo>
                    <a:pt x="0" y="12316"/>
                  </a:lnTo>
                  <a:lnTo>
                    <a:pt x="9592" y="12316"/>
                  </a:lnTo>
                  <a:lnTo>
                    <a:pt x="95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213;p67">
              <a:extLst>
                <a:ext uri="{FF2B5EF4-FFF2-40B4-BE49-F238E27FC236}">
                  <a16:creationId xmlns:a16="http://schemas.microsoft.com/office/drawing/2014/main" id="{53E0B22A-265B-A90E-A818-A5562EF83540}"/>
                </a:ext>
              </a:extLst>
            </p:cNvPr>
            <p:cNvSpPr/>
            <p:nvPr/>
          </p:nvSpPr>
          <p:spPr>
            <a:xfrm>
              <a:off x="7116350" y="172633"/>
              <a:ext cx="1477533" cy="1929034"/>
            </a:xfrm>
            <a:custGeom>
              <a:avLst/>
              <a:gdLst/>
              <a:ahLst/>
              <a:cxnLst/>
              <a:rect l="l" t="t" r="r" b="b"/>
              <a:pathLst>
                <a:path w="8911" h="11634" extrusionOk="0">
                  <a:moveTo>
                    <a:pt x="0" y="0"/>
                  </a:moveTo>
                  <a:lnTo>
                    <a:pt x="0" y="11634"/>
                  </a:lnTo>
                  <a:lnTo>
                    <a:pt x="8911" y="11634"/>
                  </a:lnTo>
                  <a:lnTo>
                    <a:pt x="89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214;p67">
              <a:extLst>
                <a:ext uri="{FF2B5EF4-FFF2-40B4-BE49-F238E27FC236}">
                  <a16:creationId xmlns:a16="http://schemas.microsoft.com/office/drawing/2014/main" id="{03C638AA-8D05-36E3-4438-56A2E793EB3A}"/>
                </a:ext>
              </a:extLst>
            </p:cNvPr>
            <p:cNvSpPr/>
            <p:nvPr/>
          </p:nvSpPr>
          <p:spPr>
            <a:xfrm>
              <a:off x="7156974" y="204966"/>
              <a:ext cx="1436909" cy="1896701"/>
            </a:xfrm>
            <a:custGeom>
              <a:avLst/>
              <a:gdLst/>
              <a:ahLst/>
              <a:cxnLst/>
              <a:rect l="l" t="t" r="r" b="b"/>
              <a:pathLst>
                <a:path w="8666" h="11439" extrusionOk="0">
                  <a:moveTo>
                    <a:pt x="0" y="0"/>
                  </a:moveTo>
                  <a:lnTo>
                    <a:pt x="0" y="11439"/>
                  </a:lnTo>
                  <a:lnTo>
                    <a:pt x="8666" y="11439"/>
                  </a:lnTo>
                  <a:lnTo>
                    <a:pt x="8666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215;p67">
              <a:extLst>
                <a:ext uri="{FF2B5EF4-FFF2-40B4-BE49-F238E27FC236}">
                  <a16:creationId xmlns:a16="http://schemas.microsoft.com/office/drawing/2014/main" id="{0668F646-B278-6922-6598-C932C55CD676}"/>
                </a:ext>
              </a:extLst>
            </p:cNvPr>
            <p:cNvSpPr/>
            <p:nvPr/>
          </p:nvSpPr>
          <p:spPr>
            <a:xfrm>
              <a:off x="7116350" y="172633"/>
              <a:ext cx="387498" cy="226165"/>
            </a:xfrm>
            <a:custGeom>
              <a:avLst/>
              <a:gdLst/>
              <a:ahLst/>
              <a:cxnLst/>
              <a:rect l="l" t="t" r="r" b="b"/>
              <a:pathLst>
                <a:path w="2337" h="1364" extrusionOk="0">
                  <a:moveTo>
                    <a:pt x="0" y="0"/>
                  </a:moveTo>
                  <a:lnTo>
                    <a:pt x="0" y="1364"/>
                  </a:lnTo>
                  <a:lnTo>
                    <a:pt x="2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216;p67">
              <a:extLst>
                <a:ext uri="{FF2B5EF4-FFF2-40B4-BE49-F238E27FC236}">
                  <a16:creationId xmlns:a16="http://schemas.microsoft.com/office/drawing/2014/main" id="{26A7F7D1-FB9B-88A7-FAEF-1B557A9492FD}"/>
                </a:ext>
              </a:extLst>
            </p:cNvPr>
            <p:cNvSpPr/>
            <p:nvPr/>
          </p:nvSpPr>
          <p:spPr>
            <a:xfrm>
              <a:off x="7116350" y="390176"/>
              <a:ext cx="1477533" cy="1041784"/>
            </a:xfrm>
            <a:custGeom>
              <a:avLst/>
              <a:gdLst/>
              <a:ahLst/>
              <a:cxnLst/>
              <a:rect l="l" t="t" r="r" b="b"/>
              <a:pathLst>
                <a:path w="8911" h="6283" extrusionOk="0">
                  <a:moveTo>
                    <a:pt x="8911" y="1"/>
                  </a:moveTo>
                  <a:lnTo>
                    <a:pt x="0" y="5212"/>
                  </a:lnTo>
                  <a:lnTo>
                    <a:pt x="0" y="6283"/>
                  </a:lnTo>
                  <a:lnTo>
                    <a:pt x="8911" y="1072"/>
                  </a:lnTo>
                  <a:lnTo>
                    <a:pt x="89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217;p67">
              <a:extLst>
                <a:ext uri="{FF2B5EF4-FFF2-40B4-BE49-F238E27FC236}">
                  <a16:creationId xmlns:a16="http://schemas.microsoft.com/office/drawing/2014/main" id="{D3426831-036F-1DA3-E664-8CABEA38D39E}"/>
                </a:ext>
              </a:extLst>
            </p:cNvPr>
            <p:cNvSpPr/>
            <p:nvPr/>
          </p:nvSpPr>
          <p:spPr>
            <a:xfrm>
              <a:off x="7778267" y="1625632"/>
              <a:ext cx="815619" cy="476041"/>
            </a:xfrm>
            <a:custGeom>
              <a:avLst/>
              <a:gdLst/>
              <a:ahLst/>
              <a:cxnLst/>
              <a:rect l="l" t="t" r="r" b="b"/>
              <a:pathLst>
                <a:path w="4919" h="2871" extrusionOk="0">
                  <a:moveTo>
                    <a:pt x="4919" y="0"/>
                  </a:moveTo>
                  <a:lnTo>
                    <a:pt x="0" y="2871"/>
                  </a:lnTo>
                  <a:lnTo>
                    <a:pt x="974" y="2871"/>
                  </a:lnTo>
                  <a:lnTo>
                    <a:pt x="4919" y="534"/>
                  </a:lnTo>
                  <a:lnTo>
                    <a:pt x="49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218;p67">
              <a:extLst>
                <a:ext uri="{FF2B5EF4-FFF2-40B4-BE49-F238E27FC236}">
                  <a16:creationId xmlns:a16="http://schemas.microsoft.com/office/drawing/2014/main" id="{99268DA8-FCA7-D2D6-4A07-46FCA8FC4EF6}"/>
                </a:ext>
              </a:extLst>
            </p:cNvPr>
            <p:cNvSpPr/>
            <p:nvPr/>
          </p:nvSpPr>
          <p:spPr>
            <a:xfrm>
              <a:off x="8084851" y="1803216"/>
              <a:ext cx="509037" cy="298458"/>
            </a:xfrm>
            <a:custGeom>
              <a:avLst/>
              <a:gdLst/>
              <a:ahLst/>
              <a:cxnLst/>
              <a:rect l="l" t="t" r="r" b="b"/>
              <a:pathLst>
                <a:path w="3070" h="1800" extrusionOk="0">
                  <a:moveTo>
                    <a:pt x="3070" y="0"/>
                  </a:moveTo>
                  <a:lnTo>
                    <a:pt x="1" y="1800"/>
                  </a:lnTo>
                  <a:lnTo>
                    <a:pt x="3070" y="1800"/>
                  </a:lnTo>
                  <a:lnTo>
                    <a:pt x="30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219;p67">
              <a:extLst>
                <a:ext uri="{FF2B5EF4-FFF2-40B4-BE49-F238E27FC236}">
                  <a16:creationId xmlns:a16="http://schemas.microsoft.com/office/drawing/2014/main" id="{2FEACD02-AF67-49AA-9087-22CA0C60EA30}"/>
                </a:ext>
              </a:extLst>
            </p:cNvPr>
            <p:cNvSpPr/>
            <p:nvPr/>
          </p:nvSpPr>
          <p:spPr>
            <a:xfrm>
              <a:off x="7116350" y="172633"/>
              <a:ext cx="783452" cy="452164"/>
            </a:xfrm>
            <a:custGeom>
              <a:avLst/>
              <a:gdLst/>
              <a:ahLst/>
              <a:cxnLst/>
              <a:rect l="l" t="t" r="r" b="b"/>
              <a:pathLst>
                <a:path w="4725" h="2727" extrusionOk="0">
                  <a:moveTo>
                    <a:pt x="3945" y="0"/>
                  </a:moveTo>
                  <a:lnTo>
                    <a:pt x="0" y="2287"/>
                  </a:lnTo>
                  <a:lnTo>
                    <a:pt x="0" y="2727"/>
                  </a:lnTo>
                  <a:lnTo>
                    <a:pt x="47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220;p67">
              <a:extLst>
                <a:ext uri="{FF2B5EF4-FFF2-40B4-BE49-F238E27FC236}">
                  <a16:creationId xmlns:a16="http://schemas.microsoft.com/office/drawing/2014/main" id="{75BF5440-7B0D-0186-CAB3-AB0D0ED8D5EA}"/>
                </a:ext>
              </a:extLst>
            </p:cNvPr>
            <p:cNvSpPr/>
            <p:nvPr/>
          </p:nvSpPr>
          <p:spPr>
            <a:xfrm>
              <a:off x="7810434" y="164176"/>
              <a:ext cx="48582" cy="1945946"/>
            </a:xfrm>
            <a:custGeom>
              <a:avLst/>
              <a:gdLst/>
              <a:ahLst/>
              <a:cxnLst/>
              <a:rect l="l" t="t" r="r" b="b"/>
              <a:pathLst>
                <a:path w="293" h="11736" extrusionOk="0">
                  <a:moveTo>
                    <a:pt x="1" y="1"/>
                  </a:moveTo>
                  <a:lnTo>
                    <a:pt x="1" y="11735"/>
                  </a:lnTo>
                  <a:lnTo>
                    <a:pt x="293" y="1173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221;p67">
              <a:extLst>
                <a:ext uri="{FF2B5EF4-FFF2-40B4-BE49-F238E27FC236}">
                  <a16:creationId xmlns:a16="http://schemas.microsoft.com/office/drawing/2014/main" id="{DC711078-672C-F34D-F8BF-A8B390F4CFDB}"/>
                </a:ext>
              </a:extLst>
            </p:cNvPr>
            <p:cNvSpPr/>
            <p:nvPr/>
          </p:nvSpPr>
          <p:spPr>
            <a:xfrm>
              <a:off x="7084017" y="374093"/>
              <a:ext cx="1542199" cy="40789"/>
            </a:xfrm>
            <a:custGeom>
              <a:avLst/>
              <a:gdLst/>
              <a:ahLst/>
              <a:cxnLst/>
              <a:rect l="l" t="t" r="r" b="b"/>
              <a:pathLst>
                <a:path w="9301" h="246" extrusionOk="0">
                  <a:moveTo>
                    <a:pt x="0" y="1"/>
                  </a:moveTo>
                  <a:lnTo>
                    <a:pt x="0" y="246"/>
                  </a:lnTo>
                  <a:lnTo>
                    <a:pt x="9301" y="246"/>
                  </a:lnTo>
                  <a:lnTo>
                    <a:pt x="93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222;p67">
              <a:extLst>
                <a:ext uri="{FF2B5EF4-FFF2-40B4-BE49-F238E27FC236}">
                  <a16:creationId xmlns:a16="http://schemas.microsoft.com/office/drawing/2014/main" id="{28A5758E-AD07-EA3D-3530-015B08707519}"/>
                </a:ext>
              </a:extLst>
            </p:cNvPr>
            <p:cNvSpPr/>
            <p:nvPr/>
          </p:nvSpPr>
          <p:spPr>
            <a:xfrm>
              <a:off x="8012557" y="567760"/>
              <a:ext cx="710496" cy="1243243"/>
            </a:xfrm>
            <a:custGeom>
              <a:avLst/>
              <a:gdLst/>
              <a:ahLst/>
              <a:cxnLst/>
              <a:rect l="l" t="t" r="r" b="b"/>
              <a:pathLst>
                <a:path w="4285" h="7498" extrusionOk="0">
                  <a:moveTo>
                    <a:pt x="2764" y="2543"/>
                  </a:moveTo>
                  <a:cubicBezTo>
                    <a:pt x="2720" y="2583"/>
                    <a:pt x="2676" y="2583"/>
                    <a:pt x="2676" y="2583"/>
                  </a:cubicBezTo>
                  <a:cubicBezTo>
                    <a:pt x="2703" y="2569"/>
                    <a:pt x="2733" y="2556"/>
                    <a:pt x="2764" y="2543"/>
                  </a:cubicBezTo>
                  <a:close/>
                  <a:moveTo>
                    <a:pt x="905" y="4466"/>
                  </a:moveTo>
                  <a:lnTo>
                    <a:pt x="905" y="4466"/>
                  </a:lnTo>
                  <a:cubicBezTo>
                    <a:pt x="912" y="4475"/>
                    <a:pt x="918" y="4480"/>
                    <a:pt x="924" y="4480"/>
                  </a:cubicBezTo>
                  <a:cubicBezTo>
                    <a:pt x="924" y="4487"/>
                    <a:pt x="923" y="4490"/>
                    <a:pt x="921" y="4490"/>
                  </a:cubicBezTo>
                  <a:cubicBezTo>
                    <a:pt x="918" y="4490"/>
                    <a:pt x="912" y="4480"/>
                    <a:pt x="905" y="4466"/>
                  </a:cubicBezTo>
                  <a:close/>
                  <a:moveTo>
                    <a:pt x="4039" y="1"/>
                  </a:moveTo>
                  <a:cubicBezTo>
                    <a:pt x="3895" y="1"/>
                    <a:pt x="3747" y="52"/>
                    <a:pt x="3650" y="98"/>
                  </a:cubicBezTo>
                  <a:cubicBezTo>
                    <a:pt x="3311" y="246"/>
                    <a:pt x="2968" y="488"/>
                    <a:pt x="2774" y="780"/>
                  </a:cubicBezTo>
                  <a:cubicBezTo>
                    <a:pt x="2676" y="877"/>
                    <a:pt x="2579" y="1025"/>
                    <a:pt x="2532" y="1123"/>
                  </a:cubicBezTo>
                  <a:cubicBezTo>
                    <a:pt x="2482" y="1169"/>
                    <a:pt x="2482" y="1220"/>
                    <a:pt x="2482" y="1317"/>
                  </a:cubicBezTo>
                  <a:cubicBezTo>
                    <a:pt x="2445" y="1317"/>
                    <a:pt x="2437" y="1379"/>
                    <a:pt x="2435" y="1379"/>
                  </a:cubicBezTo>
                  <a:cubicBezTo>
                    <a:pt x="2435" y="1379"/>
                    <a:pt x="2435" y="1374"/>
                    <a:pt x="2435" y="1364"/>
                  </a:cubicBezTo>
                  <a:cubicBezTo>
                    <a:pt x="2384" y="1364"/>
                    <a:pt x="2435" y="1220"/>
                    <a:pt x="2435" y="1169"/>
                  </a:cubicBezTo>
                  <a:cubicBezTo>
                    <a:pt x="2384" y="975"/>
                    <a:pt x="2384" y="780"/>
                    <a:pt x="2338" y="636"/>
                  </a:cubicBezTo>
                  <a:cubicBezTo>
                    <a:pt x="2338" y="552"/>
                    <a:pt x="2265" y="431"/>
                    <a:pt x="2213" y="431"/>
                  </a:cubicBezTo>
                  <a:cubicBezTo>
                    <a:pt x="2205" y="431"/>
                    <a:pt x="2197" y="434"/>
                    <a:pt x="2190" y="441"/>
                  </a:cubicBezTo>
                  <a:cubicBezTo>
                    <a:pt x="2092" y="538"/>
                    <a:pt x="2045" y="636"/>
                    <a:pt x="2045" y="733"/>
                  </a:cubicBezTo>
                  <a:cubicBezTo>
                    <a:pt x="1948" y="1025"/>
                    <a:pt x="1897" y="1317"/>
                    <a:pt x="1897" y="1609"/>
                  </a:cubicBezTo>
                  <a:lnTo>
                    <a:pt x="1897" y="1901"/>
                  </a:lnTo>
                  <a:lnTo>
                    <a:pt x="1897" y="1999"/>
                  </a:lnTo>
                  <a:lnTo>
                    <a:pt x="1897" y="2096"/>
                  </a:lnTo>
                  <a:cubicBezTo>
                    <a:pt x="1851" y="1901"/>
                    <a:pt x="1851" y="1753"/>
                    <a:pt x="1800" y="1609"/>
                  </a:cubicBezTo>
                  <a:cubicBezTo>
                    <a:pt x="1800" y="1415"/>
                    <a:pt x="1753" y="1220"/>
                    <a:pt x="1656" y="1072"/>
                  </a:cubicBezTo>
                  <a:cubicBezTo>
                    <a:pt x="1638" y="1038"/>
                    <a:pt x="1615" y="1022"/>
                    <a:pt x="1589" y="1022"/>
                  </a:cubicBezTo>
                  <a:cubicBezTo>
                    <a:pt x="1543" y="1022"/>
                    <a:pt x="1492" y="1076"/>
                    <a:pt x="1461" y="1169"/>
                  </a:cubicBezTo>
                  <a:cubicBezTo>
                    <a:pt x="1461" y="1220"/>
                    <a:pt x="1461" y="1267"/>
                    <a:pt x="1411" y="1317"/>
                  </a:cubicBezTo>
                  <a:lnTo>
                    <a:pt x="1411" y="1512"/>
                  </a:lnTo>
                  <a:cubicBezTo>
                    <a:pt x="1369" y="1904"/>
                    <a:pt x="1443" y="2615"/>
                    <a:pt x="1459" y="2754"/>
                  </a:cubicBezTo>
                  <a:lnTo>
                    <a:pt x="1459" y="2754"/>
                  </a:lnTo>
                  <a:cubicBezTo>
                    <a:pt x="1448" y="2700"/>
                    <a:pt x="1411" y="2616"/>
                    <a:pt x="1411" y="2532"/>
                  </a:cubicBezTo>
                  <a:cubicBezTo>
                    <a:pt x="1364" y="2338"/>
                    <a:pt x="1313" y="2096"/>
                    <a:pt x="1216" y="1901"/>
                  </a:cubicBezTo>
                  <a:cubicBezTo>
                    <a:pt x="1216" y="1857"/>
                    <a:pt x="1139" y="1698"/>
                    <a:pt x="1089" y="1698"/>
                  </a:cubicBezTo>
                  <a:cubicBezTo>
                    <a:pt x="1083" y="1698"/>
                    <a:pt x="1077" y="1701"/>
                    <a:pt x="1072" y="1707"/>
                  </a:cubicBezTo>
                  <a:cubicBezTo>
                    <a:pt x="974" y="1753"/>
                    <a:pt x="974" y="1948"/>
                    <a:pt x="974" y="1999"/>
                  </a:cubicBezTo>
                  <a:cubicBezTo>
                    <a:pt x="924" y="2388"/>
                    <a:pt x="974" y="2778"/>
                    <a:pt x="1021" y="3117"/>
                  </a:cubicBezTo>
                  <a:cubicBezTo>
                    <a:pt x="1060" y="3191"/>
                    <a:pt x="1097" y="3296"/>
                    <a:pt x="1111" y="3384"/>
                  </a:cubicBezTo>
                  <a:lnTo>
                    <a:pt x="1111" y="3384"/>
                  </a:lnTo>
                  <a:cubicBezTo>
                    <a:pt x="1069" y="3237"/>
                    <a:pt x="948" y="2919"/>
                    <a:pt x="877" y="2778"/>
                  </a:cubicBezTo>
                  <a:cubicBezTo>
                    <a:pt x="832" y="2733"/>
                    <a:pt x="751" y="2575"/>
                    <a:pt x="700" y="2575"/>
                  </a:cubicBezTo>
                  <a:cubicBezTo>
                    <a:pt x="694" y="2575"/>
                    <a:pt x="688" y="2577"/>
                    <a:pt x="682" y="2583"/>
                  </a:cubicBezTo>
                  <a:cubicBezTo>
                    <a:pt x="585" y="2630"/>
                    <a:pt x="585" y="2824"/>
                    <a:pt x="585" y="2922"/>
                  </a:cubicBezTo>
                  <a:cubicBezTo>
                    <a:pt x="534" y="3265"/>
                    <a:pt x="632" y="3654"/>
                    <a:pt x="729" y="3993"/>
                  </a:cubicBezTo>
                  <a:cubicBezTo>
                    <a:pt x="763" y="4091"/>
                    <a:pt x="817" y="4275"/>
                    <a:pt x="864" y="4386"/>
                  </a:cubicBezTo>
                  <a:lnTo>
                    <a:pt x="864" y="4386"/>
                  </a:lnTo>
                  <a:cubicBezTo>
                    <a:pt x="852" y="4366"/>
                    <a:pt x="839" y="4347"/>
                    <a:pt x="826" y="4336"/>
                  </a:cubicBezTo>
                  <a:lnTo>
                    <a:pt x="534" y="3751"/>
                  </a:lnTo>
                  <a:cubicBezTo>
                    <a:pt x="494" y="3708"/>
                    <a:pt x="416" y="3594"/>
                    <a:pt x="333" y="3594"/>
                  </a:cubicBezTo>
                  <a:cubicBezTo>
                    <a:pt x="319" y="3594"/>
                    <a:pt x="306" y="3597"/>
                    <a:pt x="293" y="3603"/>
                  </a:cubicBezTo>
                  <a:cubicBezTo>
                    <a:pt x="196" y="3654"/>
                    <a:pt x="242" y="3849"/>
                    <a:pt x="242" y="3895"/>
                  </a:cubicBezTo>
                  <a:cubicBezTo>
                    <a:pt x="293" y="4238"/>
                    <a:pt x="390" y="4628"/>
                    <a:pt x="534" y="4920"/>
                  </a:cubicBezTo>
                  <a:cubicBezTo>
                    <a:pt x="585" y="5017"/>
                    <a:pt x="632" y="5161"/>
                    <a:pt x="729" y="5259"/>
                  </a:cubicBezTo>
                  <a:cubicBezTo>
                    <a:pt x="729" y="5309"/>
                    <a:pt x="729" y="5356"/>
                    <a:pt x="780" y="5407"/>
                  </a:cubicBezTo>
                  <a:cubicBezTo>
                    <a:pt x="780" y="5407"/>
                    <a:pt x="826" y="5453"/>
                    <a:pt x="780" y="5453"/>
                  </a:cubicBezTo>
                  <a:cubicBezTo>
                    <a:pt x="729" y="5407"/>
                    <a:pt x="729" y="5309"/>
                    <a:pt x="682" y="5259"/>
                  </a:cubicBezTo>
                  <a:cubicBezTo>
                    <a:pt x="585" y="5064"/>
                    <a:pt x="488" y="4869"/>
                    <a:pt x="340" y="4725"/>
                  </a:cubicBezTo>
                  <a:cubicBezTo>
                    <a:pt x="298" y="4680"/>
                    <a:pt x="177" y="4522"/>
                    <a:pt x="118" y="4522"/>
                  </a:cubicBezTo>
                  <a:cubicBezTo>
                    <a:pt x="110" y="4522"/>
                    <a:pt x="103" y="4525"/>
                    <a:pt x="98" y="4530"/>
                  </a:cubicBezTo>
                  <a:cubicBezTo>
                    <a:pt x="1" y="4530"/>
                    <a:pt x="1" y="4628"/>
                    <a:pt x="1" y="4674"/>
                  </a:cubicBezTo>
                  <a:cubicBezTo>
                    <a:pt x="1" y="4822"/>
                    <a:pt x="48" y="4920"/>
                    <a:pt x="98" y="5064"/>
                  </a:cubicBezTo>
                  <a:cubicBezTo>
                    <a:pt x="196" y="5407"/>
                    <a:pt x="340" y="5699"/>
                    <a:pt x="488" y="6037"/>
                  </a:cubicBezTo>
                  <a:cubicBezTo>
                    <a:pt x="585" y="6135"/>
                    <a:pt x="682" y="6283"/>
                    <a:pt x="729" y="6427"/>
                  </a:cubicBezTo>
                  <a:lnTo>
                    <a:pt x="682" y="6380"/>
                  </a:lnTo>
                  <a:cubicBezTo>
                    <a:pt x="632" y="6330"/>
                    <a:pt x="632" y="6283"/>
                    <a:pt x="585" y="6232"/>
                  </a:cubicBezTo>
                  <a:cubicBezTo>
                    <a:pt x="488" y="6135"/>
                    <a:pt x="390" y="5991"/>
                    <a:pt x="242" y="5893"/>
                  </a:cubicBezTo>
                  <a:cubicBezTo>
                    <a:pt x="209" y="5857"/>
                    <a:pt x="174" y="5823"/>
                    <a:pt x="140" y="5823"/>
                  </a:cubicBezTo>
                  <a:cubicBezTo>
                    <a:pt x="126" y="5823"/>
                    <a:pt x="112" y="5829"/>
                    <a:pt x="98" y="5843"/>
                  </a:cubicBezTo>
                  <a:cubicBezTo>
                    <a:pt x="1" y="5991"/>
                    <a:pt x="98" y="6185"/>
                    <a:pt x="145" y="6283"/>
                  </a:cubicBezTo>
                  <a:cubicBezTo>
                    <a:pt x="293" y="6575"/>
                    <a:pt x="437" y="6914"/>
                    <a:pt x="632" y="7206"/>
                  </a:cubicBezTo>
                  <a:cubicBezTo>
                    <a:pt x="682" y="7256"/>
                    <a:pt x="780" y="7498"/>
                    <a:pt x="877" y="7498"/>
                  </a:cubicBezTo>
                  <a:cubicBezTo>
                    <a:pt x="1072" y="7451"/>
                    <a:pt x="1411" y="7354"/>
                    <a:pt x="1605" y="7354"/>
                  </a:cubicBezTo>
                  <a:cubicBezTo>
                    <a:pt x="1753" y="7303"/>
                    <a:pt x="1897" y="7354"/>
                    <a:pt x="2045" y="7256"/>
                  </a:cubicBezTo>
                  <a:cubicBezTo>
                    <a:pt x="2092" y="7256"/>
                    <a:pt x="2287" y="7108"/>
                    <a:pt x="2143" y="7011"/>
                  </a:cubicBezTo>
                  <a:cubicBezTo>
                    <a:pt x="2092" y="6964"/>
                    <a:pt x="1948" y="6964"/>
                    <a:pt x="1897" y="6964"/>
                  </a:cubicBezTo>
                  <a:cubicBezTo>
                    <a:pt x="1783" y="6964"/>
                    <a:pt x="1605" y="7026"/>
                    <a:pt x="1464" y="7026"/>
                  </a:cubicBezTo>
                  <a:cubicBezTo>
                    <a:pt x="1428" y="7026"/>
                    <a:pt x="1394" y="7022"/>
                    <a:pt x="1364" y="7011"/>
                  </a:cubicBezTo>
                  <a:lnTo>
                    <a:pt x="1411" y="7011"/>
                  </a:lnTo>
                  <a:cubicBezTo>
                    <a:pt x="1461" y="7011"/>
                    <a:pt x="1461" y="6964"/>
                    <a:pt x="1508" y="6964"/>
                  </a:cubicBezTo>
                  <a:cubicBezTo>
                    <a:pt x="1605" y="6964"/>
                    <a:pt x="1703" y="6914"/>
                    <a:pt x="1753" y="6914"/>
                  </a:cubicBezTo>
                  <a:cubicBezTo>
                    <a:pt x="1995" y="6816"/>
                    <a:pt x="2190" y="6770"/>
                    <a:pt x="2384" y="6672"/>
                  </a:cubicBezTo>
                  <a:cubicBezTo>
                    <a:pt x="2482" y="6622"/>
                    <a:pt x="2579" y="6575"/>
                    <a:pt x="2630" y="6427"/>
                  </a:cubicBezTo>
                  <a:cubicBezTo>
                    <a:pt x="2630" y="6330"/>
                    <a:pt x="2532" y="6283"/>
                    <a:pt x="2435" y="6283"/>
                  </a:cubicBezTo>
                  <a:cubicBezTo>
                    <a:pt x="2338" y="6258"/>
                    <a:pt x="2240" y="6245"/>
                    <a:pt x="2149" y="6245"/>
                  </a:cubicBezTo>
                  <a:cubicBezTo>
                    <a:pt x="2057" y="6245"/>
                    <a:pt x="1971" y="6258"/>
                    <a:pt x="1897" y="6283"/>
                  </a:cubicBezTo>
                  <a:cubicBezTo>
                    <a:pt x="1851" y="6283"/>
                    <a:pt x="1703" y="6330"/>
                    <a:pt x="1703" y="6330"/>
                  </a:cubicBezTo>
                  <a:cubicBezTo>
                    <a:pt x="1656" y="6283"/>
                    <a:pt x="1703" y="6283"/>
                    <a:pt x="1703" y="6283"/>
                  </a:cubicBezTo>
                  <a:cubicBezTo>
                    <a:pt x="1753" y="6283"/>
                    <a:pt x="1800" y="6283"/>
                    <a:pt x="1800" y="6232"/>
                  </a:cubicBezTo>
                  <a:cubicBezTo>
                    <a:pt x="1897" y="6232"/>
                    <a:pt x="1995" y="6185"/>
                    <a:pt x="2092" y="6135"/>
                  </a:cubicBezTo>
                  <a:cubicBezTo>
                    <a:pt x="2190" y="6135"/>
                    <a:pt x="2240" y="6088"/>
                    <a:pt x="2338" y="6037"/>
                  </a:cubicBezTo>
                  <a:cubicBezTo>
                    <a:pt x="2435" y="6037"/>
                    <a:pt x="2482" y="5991"/>
                    <a:pt x="2579" y="5940"/>
                  </a:cubicBezTo>
                  <a:cubicBezTo>
                    <a:pt x="2630" y="5940"/>
                    <a:pt x="2676" y="5940"/>
                    <a:pt x="2727" y="5893"/>
                  </a:cubicBezTo>
                  <a:cubicBezTo>
                    <a:pt x="2774" y="5893"/>
                    <a:pt x="2824" y="5843"/>
                    <a:pt x="2871" y="5843"/>
                  </a:cubicBezTo>
                  <a:cubicBezTo>
                    <a:pt x="2968" y="5796"/>
                    <a:pt x="3261" y="5699"/>
                    <a:pt x="3214" y="5551"/>
                  </a:cubicBezTo>
                  <a:cubicBezTo>
                    <a:pt x="3214" y="5407"/>
                    <a:pt x="2922" y="5407"/>
                    <a:pt x="2824" y="5407"/>
                  </a:cubicBezTo>
                  <a:cubicBezTo>
                    <a:pt x="2541" y="5407"/>
                    <a:pt x="2226" y="5438"/>
                    <a:pt x="1934" y="5533"/>
                  </a:cubicBezTo>
                  <a:lnTo>
                    <a:pt x="1934" y="5533"/>
                  </a:lnTo>
                  <a:cubicBezTo>
                    <a:pt x="2019" y="5492"/>
                    <a:pt x="2104" y="5453"/>
                    <a:pt x="2190" y="5453"/>
                  </a:cubicBezTo>
                  <a:cubicBezTo>
                    <a:pt x="2482" y="5309"/>
                    <a:pt x="2774" y="5212"/>
                    <a:pt x="3066" y="5114"/>
                  </a:cubicBezTo>
                  <a:cubicBezTo>
                    <a:pt x="3163" y="5064"/>
                    <a:pt x="3409" y="4966"/>
                    <a:pt x="3311" y="4822"/>
                  </a:cubicBezTo>
                  <a:cubicBezTo>
                    <a:pt x="3253" y="4764"/>
                    <a:pt x="3157" y="4744"/>
                    <a:pt x="3054" y="4744"/>
                  </a:cubicBezTo>
                  <a:cubicBezTo>
                    <a:pt x="2894" y="4744"/>
                    <a:pt x="2717" y="4792"/>
                    <a:pt x="2630" y="4822"/>
                  </a:cubicBezTo>
                  <a:lnTo>
                    <a:pt x="2532" y="4822"/>
                  </a:lnTo>
                  <a:cubicBezTo>
                    <a:pt x="2435" y="4822"/>
                    <a:pt x="2384" y="4869"/>
                    <a:pt x="2287" y="4869"/>
                  </a:cubicBezTo>
                  <a:cubicBezTo>
                    <a:pt x="2190" y="4920"/>
                    <a:pt x="2092" y="4920"/>
                    <a:pt x="2045" y="4966"/>
                  </a:cubicBezTo>
                  <a:lnTo>
                    <a:pt x="1913" y="4966"/>
                  </a:lnTo>
                  <a:cubicBezTo>
                    <a:pt x="1990" y="4917"/>
                    <a:pt x="2066" y="4909"/>
                    <a:pt x="2143" y="4869"/>
                  </a:cubicBezTo>
                  <a:cubicBezTo>
                    <a:pt x="2384" y="4725"/>
                    <a:pt x="2676" y="4628"/>
                    <a:pt x="2922" y="4530"/>
                  </a:cubicBezTo>
                  <a:cubicBezTo>
                    <a:pt x="3019" y="4480"/>
                    <a:pt x="3261" y="4382"/>
                    <a:pt x="3261" y="4238"/>
                  </a:cubicBezTo>
                  <a:cubicBezTo>
                    <a:pt x="3214" y="4141"/>
                    <a:pt x="3116" y="4090"/>
                    <a:pt x="3019" y="4090"/>
                  </a:cubicBezTo>
                  <a:cubicBezTo>
                    <a:pt x="2967" y="4078"/>
                    <a:pt x="2912" y="4072"/>
                    <a:pt x="2854" y="4072"/>
                  </a:cubicBezTo>
                  <a:cubicBezTo>
                    <a:pt x="2694" y="4072"/>
                    <a:pt x="2515" y="4116"/>
                    <a:pt x="2338" y="4188"/>
                  </a:cubicBezTo>
                  <a:cubicBezTo>
                    <a:pt x="2287" y="4188"/>
                    <a:pt x="2240" y="4188"/>
                    <a:pt x="2190" y="4238"/>
                  </a:cubicBezTo>
                  <a:lnTo>
                    <a:pt x="2092" y="4238"/>
                  </a:lnTo>
                  <a:lnTo>
                    <a:pt x="2045" y="4285"/>
                  </a:lnTo>
                  <a:cubicBezTo>
                    <a:pt x="2045" y="4238"/>
                    <a:pt x="2143" y="4188"/>
                    <a:pt x="2143" y="4188"/>
                  </a:cubicBezTo>
                  <a:lnTo>
                    <a:pt x="2435" y="4043"/>
                  </a:lnTo>
                  <a:cubicBezTo>
                    <a:pt x="2727" y="3895"/>
                    <a:pt x="3066" y="3751"/>
                    <a:pt x="3358" y="3557"/>
                  </a:cubicBezTo>
                  <a:cubicBezTo>
                    <a:pt x="3409" y="3506"/>
                    <a:pt x="3650" y="3362"/>
                    <a:pt x="3603" y="3265"/>
                  </a:cubicBezTo>
                  <a:cubicBezTo>
                    <a:pt x="3553" y="3167"/>
                    <a:pt x="3455" y="3167"/>
                    <a:pt x="3358" y="3167"/>
                  </a:cubicBezTo>
                  <a:cubicBezTo>
                    <a:pt x="3163" y="3167"/>
                    <a:pt x="2922" y="3214"/>
                    <a:pt x="2676" y="3265"/>
                  </a:cubicBezTo>
                  <a:cubicBezTo>
                    <a:pt x="2630" y="3311"/>
                    <a:pt x="2579" y="3311"/>
                    <a:pt x="2482" y="3362"/>
                  </a:cubicBezTo>
                  <a:cubicBezTo>
                    <a:pt x="2482" y="3362"/>
                    <a:pt x="2438" y="3383"/>
                    <a:pt x="2410" y="3383"/>
                  </a:cubicBezTo>
                  <a:cubicBezTo>
                    <a:pt x="2395" y="3383"/>
                    <a:pt x="2384" y="3377"/>
                    <a:pt x="2384" y="3362"/>
                  </a:cubicBezTo>
                  <a:lnTo>
                    <a:pt x="2482" y="3311"/>
                  </a:lnTo>
                  <a:cubicBezTo>
                    <a:pt x="2579" y="3265"/>
                    <a:pt x="2630" y="3265"/>
                    <a:pt x="2727" y="3214"/>
                  </a:cubicBezTo>
                  <a:cubicBezTo>
                    <a:pt x="2968" y="3070"/>
                    <a:pt x="3261" y="2922"/>
                    <a:pt x="3506" y="2778"/>
                  </a:cubicBezTo>
                  <a:cubicBezTo>
                    <a:pt x="3603" y="2727"/>
                    <a:pt x="3798" y="2630"/>
                    <a:pt x="3845" y="2532"/>
                  </a:cubicBezTo>
                  <a:cubicBezTo>
                    <a:pt x="3895" y="2435"/>
                    <a:pt x="3747" y="2388"/>
                    <a:pt x="3701" y="2388"/>
                  </a:cubicBezTo>
                  <a:cubicBezTo>
                    <a:pt x="3455" y="2388"/>
                    <a:pt x="3214" y="2435"/>
                    <a:pt x="3019" y="2486"/>
                  </a:cubicBezTo>
                  <a:cubicBezTo>
                    <a:pt x="2930" y="2528"/>
                    <a:pt x="2841" y="2532"/>
                    <a:pt x="2787" y="2532"/>
                  </a:cubicBezTo>
                  <a:lnTo>
                    <a:pt x="2787" y="2532"/>
                  </a:lnTo>
                  <a:cubicBezTo>
                    <a:pt x="2863" y="2500"/>
                    <a:pt x="2938" y="2468"/>
                    <a:pt x="2968" y="2435"/>
                  </a:cubicBezTo>
                  <a:cubicBezTo>
                    <a:pt x="3261" y="2338"/>
                    <a:pt x="3506" y="2240"/>
                    <a:pt x="3798" y="2143"/>
                  </a:cubicBezTo>
                  <a:cubicBezTo>
                    <a:pt x="3798" y="2096"/>
                    <a:pt x="3845" y="2096"/>
                    <a:pt x="3895" y="2046"/>
                  </a:cubicBezTo>
                  <a:cubicBezTo>
                    <a:pt x="3895" y="2046"/>
                    <a:pt x="3942" y="1999"/>
                    <a:pt x="3993" y="1999"/>
                  </a:cubicBezTo>
                  <a:cubicBezTo>
                    <a:pt x="4137" y="1804"/>
                    <a:pt x="3747" y="1753"/>
                    <a:pt x="3650" y="1753"/>
                  </a:cubicBezTo>
                  <a:lnTo>
                    <a:pt x="3409" y="1753"/>
                  </a:lnTo>
                  <a:cubicBezTo>
                    <a:pt x="3276" y="1753"/>
                    <a:pt x="3106" y="1831"/>
                    <a:pt x="2969" y="1848"/>
                  </a:cubicBezTo>
                  <a:lnTo>
                    <a:pt x="2969" y="1848"/>
                  </a:lnTo>
                  <a:cubicBezTo>
                    <a:pt x="2971" y="1804"/>
                    <a:pt x="3019" y="1804"/>
                    <a:pt x="3019" y="1804"/>
                  </a:cubicBezTo>
                  <a:cubicBezTo>
                    <a:pt x="3116" y="1753"/>
                    <a:pt x="3163" y="1753"/>
                    <a:pt x="3214" y="1707"/>
                  </a:cubicBezTo>
                  <a:cubicBezTo>
                    <a:pt x="3506" y="1609"/>
                    <a:pt x="3845" y="1461"/>
                    <a:pt x="4090" y="1267"/>
                  </a:cubicBezTo>
                  <a:cubicBezTo>
                    <a:pt x="4137" y="1220"/>
                    <a:pt x="4285" y="1123"/>
                    <a:pt x="4234" y="1025"/>
                  </a:cubicBezTo>
                  <a:cubicBezTo>
                    <a:pt x="4186" y="1000"/>
                    <a:pt x="4125" y="987"/>
                    <a:pt x="4065" y="987"/>
                  </a:cubicBezTo>
                  <a:cubicBezTo>
                    <a:pt x="4004" y="987"/>
                    <a:pt x="3944" y="1000"/>
                    <a:pt x="3895" y="1025"/>
                  </a:cubicBezTo>
                  <a:cubicBezTo>
                    <a:pt x="3701" y="1025"/>
                    <a:pt x="3455" y="1123"/>
                    <a:pt x="3261" y="1169"/>
                  </a:cubicBezTo>
                  <a:cubicBezTo>
                    <a:pt x="3163" y="1220"/>
                    <a:pt x="3116" y="1267"/>
                    <a:pt x="3066" y="1317"/>
                  </a:cubicBezTo>
                  <a:lnTo>
                    <a:pt x="2968" y="1364"/>
                  </a:lnTo>
                  <a:cubicBezTo>
                    <a:pt x="2922" y="1364"/>
                    <a:pt x="2968" y="1317"/>
                    <a:pt x="3019" y="1317"/>
                  </a:cubicBezTo>
                  <a:cubicBezTo>
                    <a:pt x="3066" y="1267"/>
                    <a:pt x="3116" y="1169"/>
                    <a:pt x="3163" y="1123"/>
                  </a:cubicBezTo>
                  <a:cubicBezTo>
                    <a:pt x="3409" y="877"/>
                    <a:pt x="3650" y="682"/>
                    <a:pt x="3895" y="441"/>
                  </a:cubicBezTo>
                  <a:cubicBezTo>
                    <a:pt x="3895" y="390"/>
                    <a:pt x="3895" y="390"/>
                    <a:pt x="3942" y="344"/>
                  </a:cubicBezTo>
                  <a:cubicBezTo>
                    <a:pt x="3942" y="344"/>
                    <a:pt x="4187" y="1"/>
                    <a:pt x="40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223;p67">
              <a:extLst>
                <a:ext uri="{FF2B5EF4-FFF2-40B4-BE49-F238E27FC236}">
                  <a16:creationId xmlns:a16="http://schemas.microsoft.com/office/drawing/2014/main" id="{C7727B81-81CE-A5A1-EA73-568A091F5B1D}"/>
                </a:ext>
              </a:extLst>
            </p:cNvPr>
            <p:cNvSpPr/>
            <p:nvPr/>
          </p:nvSpPr>
          <p:spPr>
            <a:xfrm>
              <a:off x="8141724" y="689299"/>
              <a:ext cx="403747" cy="1347869"/>
            </a:xfrm>
            <a:custGeom>
              <a:avLst/>
              <a:gdLst/>
              <a:ahLst/>
              <a:cxnLst/>
              <a:rect l="l" t="t" r="r" b="b"/>
              <a:pathLst>
                <a:path w="2435" h="8129" extrusionOk="0">
                  <a:moveTo>
                    <a:pt x="2384" y="0"/>
                  </a:moveTo>
                  <a:cubicBezTo>
                    <a:pt x="2384" y="0"/>
                    <a:pt x="47" y="2189"/>
                    <a:pt x="1" y="8128"/>
                  </a:cubicBezTo>
                  <a:lnTo>
                    <a:pt x="47" y="8128"/>
                  </a:lnTo>
                  <a:cubicBezTo>
                    <a:pt x="98" y="5160"/>
                    <a:pt x="682" y="3162"/>
                    <a:pt x="1266" y="1850"/>
                  </a:cubicBezTo>
                  <a:cubicBezTo>
                    <a:pt x="1559" y="1215"/>
                    <a:pt x="1851" y="779"/>
                    <a:pt x="2045" y="487"/>
                  </a:cubicBezTo>
                  <a:cubicBezTo>
                    <a:pt x="2189" y="339"/>
                    <a:pt x="2287" y="242"/>
                    <a:pt x="2337" y="144"/>
                  </a:cubicBezTo>
                  <a:lnTo>
                    <a:pt x="2384" y="97"/>
                  </a:lnTo>
                  <a:lnTo>
                    <a:pt x="2435" y="47"/>
                  </a:lnTo>
                  <a:lnTo>
                    <a:pt x="2435" y="0"/>
                  </a:lnTo>
                  <a:close/>
                </a:path>
              </a:pathLst>
            </a:custGeom>
            <a:solidFill>
              <a:srgbClr val="3D63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224;p67">
              <a:extLst>
                <a:ext uri="{FF2B5EF4-FFF2-40B4-BE49-F238E27FC236}">
                  <a16:creationId xmlns:a16="http://schemas.microsoft.com/office/drawing/2014/main" id="{47A83ADE-C49B-CF5E-F3A9-B09DF258BD3A}"/>
                </a:ext>
              </a:extLst>
            </p:cNvPr>
            <p:cNvSpPr/>
            <p:nvPr/>
          </p:nvSpPr>
          <p:spPr>
            <a:xfrm>
              <a:off x="8367724" y="802216"/>
              <a:ext cx="24042" cy="113248"/>
            </a:xfrm>
            <a:custGeom>
              <a:avLst/>
              <a:gdLst/>
              <a:ahLst/>
              <a:cxnLst/>
              <a:rect l="l" t="t" r="r" b="b"/>
              <a:pathLst>
                <a:path w="145" h="683" extrusionOk="0">
                  <a:moveTo>
                    <a:pt x="1" y="1"/>
                  </a:moveTo>
                  <a:cubicBezTo>
                    <a:pt x="48" y="242"/>
                    <a:pt x="48" y="437"/>
                    <a:pt x="98" y="632"/>
                  </a:cubicBezTo>
                  <a:cubicBezTo>
                    <a:pt x="98" y="632"/>
                    <a:pt x="98" y="682"/>
                    <a:pt x="145" y="682"/>
                  </a:cubicBezTo>
                  <a:lnTo>
                    <a:pt x="145" y="632"/>
                  </a:lnTo>
                  <a:cubicBezTo>
                    <a:pt x="145" y="437"/>
                    <a:pt x="98" y="195"/>
                    <a:pt x="48" y="1"/>
                  </a:cubicBezTo>
                  <a:close/>
                </a:path>
              </a:pathLst>
            </a:custGeom>
            <a:solidFill>
              <a:srgbClr val="3D63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225;p67">
              <a:extLst>
                <a:ext uri="{FF2B5EF4-FFF2-40B4-BE49-F238E27FC236}">
                  <a16:creationId xmlns:a16="http://schemas.microsoft.com/office/drawing/2014/main" id="{73C4AD25-BDD0-AF10-73F4-1C465009D05A}"/>
                </a:ext>
              </a:extLst>
            </p:cNvPr>
            <p:cNvSpPr/>
            <p:nvPr/>
          </p:nvSpPr>
          <p:spPr>
            <a:xfrm>
              <a:off x="8407850" y="810009"/>
              <a:ext cx="145415" cy="73122"/>
            </a:xfrm>
            <a:custGeom>
              <a:avLst/>
              <a:gdLst/>
              <a:ahLst/>
              <a:cxnLst/>
              <a:rect l="l" t="t" r="r" b="b"/>
              <a:pathLst>
                <a:path w="877" h="441" extrusionOk="0">
                  <a:moveTo>
                    <a:pt x="830" y="0"/>
                  </a:moveTo>
                  <a:cubicBezTo>
                    <a:pt x="538" y="98"/>
                    <a:pt x="246" y="195"/>
                    <a:pt x="0" y="390"/>
                  </a:cubicBezTo>
                  <a:cubicBezTo>
                    <a:pt x="0" y="440"/>
                    <a:pt x="0" y="440"/>
                    <a:pt x="51" y="440"/>
                  </a:cubicBezTo>
                  <a:cubicBezTo>
                    <a:pt x="292" y="292"/>
                    <a:pt x="584" y="148"/>
                    <a:pt x="877" y="98"/>
                  </a:cubicBezTo>
                  <a:lnTo>
                    <a:pt x="877" y="51"/>
                  </a:lnTo>
                  <a:cubicBezTo>
                    <a:pt x="877" y="0"/>
                    <a:pt x="877" y="0"/>
                    <a:pt x="830" y="0"/>
                  </a:cubicBezTo>
                  <a:close/>
                </a:path>
              </a:pathLst>
            </a:custGeom>
            <a:solidFill>
              <a:srgbClr val="3D63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226;p67">
              <a:extLst>
                <a:ext uri="{FF2B5EF4-FFF2-40B4-BE49-F238E27FC236}">
                  <a16:creationId xmlns:a16="http://schemas.microsoft.com/office/drawing/2014/main" id="{751824DB-06CA-D975-A107-7D4F5D206BC0}"/>
                </a:ext>
              </a:extLst>
            </p:cNvPr>
            <p:cNvSpPr/>
            <p:nvPr/>
          </p:nvSpPr>
          <p:spPr>
            <a:xfrm>
              <a:off x="8270891" y="915299"/>
              <a:ext cx="48582" cy="161499"/>
            </a:xfrm>
            <a:custGeom>
              <a:avLst/>
              <a:gdLst/>
              <a:ahLst/>
              <a:cxnLst/>
              <a:rect l="l" t="t" r="r" b="b"/>
              <a:pathLst>
                <a:path w="293" h="974" extrusionOk="0">
                  <a:moveTo>
                    <a:pt x="1" y="0"/>
                  </a:moveTo>
                  <a:cubicBezTo>
                    <a:pt x="47" y="339"/>
                    <a:pt x="145" y="682"/>
                    <a:pt x="242" y="974"/>
                  </a:cubicBezTo>
                  <a:lnTo>
                    <a:pt x="293" y="974"/>
                  </a:lnTo>
                  <a:cubicBezTo>
                    <a:pt x="195" y="682"/>
                    <a:pt x="98" y="292"/>
                    <a:pt x="47" y="0"/>
                  </a:cubicBezTo>
                  <a:close/>
                </a:path>
              </a:pathLst>
            </a:custGeom>
            <a:solidFill>
              <a:srgbClr val="3D63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227;p67">
              <a:extLst>
                <a:ext uri="{FF2B5EF4-FFF2-40B4-BE49-F238E27FC236}">
                  <a16:creationId xmlns:a16="http://schemas.microsoft.com/office/drawing/2014/main" id="{A16CFA36-A8ED-2458-9730-8F698BB051C1}"/>
                </a:ext>
              </a:extLst>
            </p:cNvPr>
            <p:cNvSpPr/>
            <p:nvPr/>
          </p:nvSpPr>
          <p:spPr>
            <a:xfrm>
              <a:off x="8303224" y="1019926"/>
              <a:ext cx="177748" cy="89206"/>
            </a:xfrm>
            <a:custGeom>
              <a:avLst/>
              <a:gdLst/>
              <a:ahLst/>
              <a:cxnLst/>
              <a:rect l="l" t="t" r="r" b="b"/>
              <a:pathLst>
                <a:path w="1072" h="538" extrusionOk="0">
                  <a:moveTo>
                    <a:pt x="1071" y="0"/>
                  </a:moveTo>
                  <a:cubicBezTo>
                    <a:pt x="682" y="97"/>
                    <a:pt x="339" y="245"/>
                    <a:pt x="0" y="487"/>
                  </a:cubicBezTo>
                  <a:cubicBezTo>
                    <a:pt x="0" y="538"/>
                    <a:pt x="0" y="538"/>
                    <a:pt x="47" y="538"/>
                  </a:cubicBezTo>
                  <a:cubicBezTo>
                    <a:pt x="339" y="292"/>
                    <a:pt x="682" y="148"/>
                    <a:pt x="1071" y="51"/>
                  </a:cubicBezTo>
                  <a:lnTo>
                    <a:pt x="1071" y="0"/>
                  </a:lnTo>
                  <a:close/>
                </a:path>
              </a:pathLst>
            </a:custGeom>
            <a:solidFill>
              <a:srgbClr val="3D63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228;p67">
              <a:extLst>
                <a:ext uri="{FF2B5EF4-FFF2-40B4-BE49-F238E27FC236}">
                  <a16:creationId xmlns:a16="http://schemas.microsoft.com/office/drawing/2014/main" id="{8C081EA2-394A-7D23-1112-22B2B4DBD9D8}"/>
                </a:ext>
              </a:extLst>
            </p:cNvPr>
            <p:cNvSpPr/>
            <p:nvPr/>
          </p:nvSpPr>
          <p:spPr>
            <a:xfrm>
              <a:off x="8165601" y="1141299"/>
              <a:ext cx="80915" cy="153208"/>
            </a:xfrm>
            <a:custGeom>
              <a:avLst/>
              <a:gdLst/>
              <a:ahLst/>
              <a:cxnLst/>
              <a:rect l="l" t="t" r="r" b="b"/>
              <a:pathLst>
                <a:path w="488" h="924" extrusionOk="0">
                  <a:moveTo>
                    <a:pt x="1" y="0"/>
                  </a:moveTo>
                  <a:cubicBezTo>
                    <a:pt x="98" y="339"/>
                    <a:pt x="246" y="631"/>
                    <a:pt x="441" y="923"/>
                  </a:cubicBezTo>
                  <a:lnTo>
                    <a:pt x="488" y="923"/>
                  </a:lnTo>
                  <a:cubicBezTo>
                    <a:pt x="293" y="584"/>
                    <a:pt x="149" y="292"/>
                    <a:pt x="51" y="0"/>
                  </a:cubicBezTo>
                  <a:close/>
                </a:path>
              </a:pathLst>
            </a:custGeom>
            <a:solidFill>
              <a:srgbClr val="3D63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229;p67">
              <a:extLst>
                <a:ext uri="{FF2B5EF4-FFF2-40B4-BE49-F238E27FC236}">
                  <a16:creationId xmlns:a16="http://schemas.microsoft.com/office/drawing/2014/main" id="{EF7FA5F9-9591-DE29-F84F-6D5C182DD63B}"/>
                </a:ext>
              </a:extLst>
            </p:cNvPr>
            <p:cNvSpPr/>
            <p:nvPr/>
          </p:nvSpPr>
          <p:spPr>
            <a:xfrm>
              <a:off x="8214018" y="1302633"/>
              <a:ext cx="186205" cy="88708"/>
            </a:xfrm>
            <a:custGeom>
              <a:avLst/>
              <a:gdLst/>
              <a:ahLst/>
              <a:cxnLst/>
              <a:rect l="l" t="t" r="r" b="b"/>
              <a:pathLst>
                <a:path w="1123" h="535" extrusionOk="0">
                  <a:moveTo>
                    <a:pt x="1072" y="1"/>
                  </a:moveTo>
                  <a:cubicBezTo>
                    <a:pt x="682" y="98"/>
                    <a:pt x="344" y="293"/>
                    <a:pt x="1" y="488"/>
                  </a:cubicBezTo>
                  <a:lnTo>
                    <a:pt x="1" y="534"/>
                  </a:lnTo>
                  <a:lnTo>
                    <a:pt x="52" y="534"/>
                  </a:lnTo>
                  <a:cubicBezTo>
                    <a:pt x="344" y="340"/>
                    <a:pt x="733" y="145"/>
                    <a:pt x="1123" y="48"/>
                  </a:cubicBezTo>
                  <a:cubicBezTo>
                    <a:pt x="1123" y="1"/>
                    <a:pt x="1123" y="1"/>
                    <a:pt x="1072" y="1"/>
                  </a:cubicBezTo>
                  <a:close/>
                </a:path>
              </a:pathLst>
            </a:custGeom>
            <a:solidFill>
              <a:srgbClr val="3D63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230;p67">
              <a:extLst>
                <a:ext uri="{FF2B5EF4-FFF2-40B4-BE49-F238E27FC236}">
                  <a16:creationId xmlns:a16="http://schemas.microsoft.com/office/drawing/2014/main" id="{09C5849D-BE94-C45E-62A7-00E2CD520FE2}"/>
                </a:ext>
              </a:extLst>
            </p:cNvPr>
            <p:cNvSpPr/>
            <p:nvPr/>
          </p:nvSpPr>
          <p:spPr>
            <a:xfrm>
              <a:off x="7770474" y="904853"/>
              <a:ext cx="516664" cy="885757"/>
            </a:xfrm>
            <a:custGeom>
              <a:avLst/>
              <a:gdLst/>
              <a:ahLst/>
              <a:cxnLst/>
              <a:rect l="l" t="t" r="r" b="b"/>
              <a:pathLst>
                <a:path w="3116" h="5342" extrusionOk="0">
                  <a:moveTo>
                    <a:pt x="826" y="1181"/>
                  </a:moveTo>
                  <a:lnTo>
                    <a:pt x="877" y="1232"/>
                  </a:lnTo>
                  <a:cubicBezTo>
                    <a:pt x="877" y="1245"/>
                    <a:pt x="872" y="1251"/>
                    <a:pt x="866" y="1251"/>
                  </a:cubicBezTo>
                  <a:cubicBezTo>
                    <a:pt x="851" y="1251"/>
                    <a:pt x="826" y="1217"/>
                    <a:pt x="826" y="1181"/>
                  </a:cubicBezTo>
                  <a:close/>
                  <a:moveTo>
                    <a:pt x="1984" y="2458"/>
                  </a:moveTo>
                  <a:cubicBezTo>
                    <a:pt x="1969" y="2503"/>
                    <a:pt x="1956" y="2549"/>
                    <a:pt x="1948" y="2595"/>
                  </a:cubicBezTo>
                  <a:lnTo>
                    <a:pt x="1948" y="2544"/>
                  </a:lnTo>
                  <a:cubicBezTo>
                    <a:pt x="1948" y="2501"/>
                    <a:pt x="1948" y="2498"/>
                    <a:pt x="1984" y="2458"/>
                  </a:cubicBezTo>
                  <a:close/>
                  <a:moveTo>
                    <a:pt x="393" y="0"/>
                  </a:moveTo>
                  <a:cubicBezTo>
                    <a:pt x="375" y="0"/>
                    <a:pt x="357" y="4"/>
                    <a:pt x="339" y="13"/>
                  </a:cubicBezTo>
                  <a:cubicBezTo>
                    <a:pt x="242" y="13"/>
                    <a:pt x="292" y="258"/>
                    <a:pt x="292" y="355"/>
                  </a:cubicBezTo>
                  <a:cubicBezTo>
                    <a:pt x="390" y="597"/>
                    <a:pt x="534" y="791"/>
                    <a:pt x="682" y="1037"/>
                  </a:cubicBezTo>
                  <a:lnTo>
                    <a:pt x="826" y="1181"/>
                  </a:lnTo>
                  <a:cubicBezTo>
                    <a:pt x="779" y="1181"/>
                    <a:pt x="729" y="1134"/>
                    <a:pt x="682" y="1134"/>
                  </a:cubicBezTo>
                  <a:cubicBezTo>
                    <a:pt x="581" y="1100"/>
                    <a:pt x="436" y="1021"/>
                    <a:pt x="307" y="1021"/>
                  </a:cubicBezTo>
                  <a:cubicBezTo>
                    <a:pt x="247" y="1021"/>
                    <a:pt x="191" y="1038"/>
                    <a:pt x="144" y="1084"/>
                  </a:cubicBezTo>
                  <a:cubicBezTo>
                    <a:pt x="98" y="1181"/>
                    <a:pt x="144" y="1278"/>
                    <a:pt x="195" y="1376"/>
                  </a:cubicBezTo>
                  <a:cubicBezTo>
                    <a:pt x="339" y="1524"/>
                    <a:pt x="534" y="1621"/>
                    <a:pt x="682" y="1765"/>
                  </a:cubicBezTo>
                  <a:cubicBezTo>
                    <a:pt x="729" y="1765"/>
                    <a:pt x="877" y="1816"/>
                    <a:pt x="877" y="1862"/>
                  </a:cubicBezTo>
                  <a:cubicBezTo>
                    <a:pt x="877" y="1862"/>
                    <a:pt x="826" y="1862"/>
                    <a:pt x="826" y="1816"/>
                  </a:cubicBezTo>
                  <a:cubicBezTo>
                    <a:pt x="779" y="1816"/>
                    <a:pt x="729" y="1816"/>
                    <a:pt x="682" y="1765"/>
                  </a:cubicBezTo>
                  <a:cubicBezTo>
                    <a:pt x="580" y="1733"/>
                    <a:pt x="456" y="1677"/>
                    <a:pt x="341" y="1677"/>
                  </a:cubicBezTo>
                  <a:cubicBezTo>
                    <a:pt x="290" y="1677"/>
                    <a:pt x="240" y="1688"/>
                    <a:pt x="195" y="1718"/>
                  </a:cubicBezTo>
                  <a:cubicBezTo>
                    <a:pt x="0" y="1862"/>
                    <a:pt x="339" y="2108"/>
                    <a:pt x="437" y="2155"/>
                  </a:cubicBezTo>
                  <a:cubicBezTo>
                    <a:pt x="487" y="2205"/>
                    <a:pt x="534" y="2252"/>
                    <a:pt x="585" y="2252"/>
                  </a:cubicBezTo>
                  <a:cubicBezTo>
                    <a:pt x="682" y="2303"/>
                    <a:pt x="779" y="2349"/>
                    <a:pt x="877" y="2447"/>
                  </a:cubicBezTo>
                  <a:lnTo>
                    <a:pt x="1021" y="2497"/>
                  </a:lnTo>
                  <a:lnTo>
                    <a:pt x="923" y="2497"/>
                  </a:lnTo>
                  <a:cubicBezTo>
                    <a:pt x="826" y="2447"/>
                    <a:pt x="779" y="2447"/>
                    <a:pt x="729" y="2447"/>
                  </a:cubicBezTo>
                  <a:cubicBezTo>
                    <a:pt x="631" y="2447"/>
                    <a:pt x="195" y="2447"/>
                    <a:pt x="292" y="2641"/>
                  </a:cubicBezTo>
                  <a:cubicBezTo>
                    <a:pt x="339" y="2836"/>
                    <a:pt x="682" y="2836"/>
                    <a:pt x="779" y="2887"/>
                  </a:cubicBezTo>
                  <a:lnTo>
                    <a:pt x="1021" y="2887"/>
                  </a:lnTo>
                  <a:cubicBezTo>
                    <a:pt x="1021" y="2933"/>
                    <a:pt x="877" y="2933"/>
                    <a:pt x="877" y="2933"/>
                  </a:cubicBezTo>
                  <a:cubicBezTo>
                    <a:pt x="729" y="2933"/>
                    <a:pt x="534" y="2933"/>
                    <a:pt x="437" y="3031"/>
                  </a:cubicBezTo>
                  <a:cubicBezTo>
                    <a:pt x="390" y="3031"/>
                    <a:pt x="292" y="3081"/>
                    <a:pt x="292" y="3128"/>
                  </a:cubicBezTo>
                  <a:cubicBezTo>
                    <a:pt x="339" y="3226"/>
                    <a:pt x="390" y="3276"/>
                    <a:pt x="487" y="3276"/>
                  </a:cubicBezTo>
                  <a:cubicBezTo>
                    <a:pt x="682" y="3420"/>
                    <a:pt x="877" y="3471"/>
                    <a:pt x="1118" y="3471"/>
                  </a:cubicBezTo>
                  <a:cubicBezTo>
                    <a:pt x="1143" y="3494"/>
                    <a:pt x="1192" y="3494"/>
                    <a:pt x="1234" y="3494"/>
                  </a:cubicBezTo>
                  <a:cubicBezTo>
                    <a:pt x="1277" y="3494"/>
                    <a:pt x="1313" y="3494"/>
                    <a:pt x="1313" y="3518"/>
                  </a:cubicBezTo>
                  <a:lnTo>
                    <a:pt x="1215" y="3518"/>
                  </a:lnTo>
                  <a:cubicBezTo>
                    <a:pt x="1169" y="3518"/>
                    <a:pt x="1071" y="3568"/>
                    <a:pt x="1021" y="3568"/>
                  </a:cubicBezTo>
                  <a:cubicBezTo>
                    <a:pt x="877" y="3615"/>
                    <a:pt x="729" y="3666"/>
                    <a:pt x="585" y="3763"/>
                  </a:cubicBezTo>
                  <a:cubicBezTo>
                    <a:pt x="534" y="3763"/>
                    <a:pt x="487" y="3860"/>
                    <a:pt x="487" y="3958"/>
                  </a:cubicBezTo>
                  <a:cubicBezTo>
                    <a:pt x="534" y="4055"/>
                    <a:pt x="682" y="4055"/>
                    <a:pt x="779" y="4102"/>
                  </a:cubicBezTo>
                  <a:lnTo>
                    <a:pt x="1266" y="4102"/>
                  </a:lnTo>
                  <a:cubicBezTo>
                    <a:pt x="1297" y="4102"/>
                    <a:pt x="1373" y="4081"/>
                    <a:pt x="1435" y="4081"/>
                  </a:cubicBezTo>
                  <a:cubicBezTo>
                    <a:pt x="1465" y="4081"/>
                    <a:pt x="1492" y="4086"/>
                    <a:pt x="1508" y="4102"/>
                  </a:cubicBezTo>
                  <a:lnTo>
                    <a:pt x="1410" y="4152"/>
                  </a:lnTo>
                  <a:cubicBezTo>
                    <a:pt x="1363" y="4152"/>
                    <a:pt x="1313" y="4199"/>
                    <a:pt x="1266" y="4199"/>
                  </a:cubicBezTo>
                  <a:cubicBezTo>
                    <a:pt x="1118" y="4250"/>
                    <a:pt x="729" y="4394"/>
                    <a:pt x="779" y="4639"/>
                  </a:cubicBezTo>
                  <a:cubicBezTo>
                    <a:pt x="779" y="4737"/>
                    <a:pt x="923" y="4737"/>
                    <a:pt x="974" y="4783"/>
                  </a:cubicBezTo>
                  <a:lnTo>
                    <a:pt x="1656" y="4783"/>
                  </a:lnTo>
                  <a:cubicBezTo>
                    <a:pt x="1702" y="4783"/>
                    <a:pt x="1605" y="4834"/>
                    <a:pt x="1605" y="4834"/>
                  </a:cubicBezTo>
                  <a:cubicBezTo>
                    <a:pt x="1508" y="4834"/>
                    <a:pt x="1461" y="4834"/>
                    <a:pt x="1410" y="4881"/>
                  </a:cubicBezTo>
                  <a:cubicBezTo>
                    <a:pt x="1313" y="4931"/>
                    <a:pt x="1071" y="4978"/>
                    <a:pt x="1071" y="5173"/>
                  </a:cubicBezTo>
                  <a:cubicBezTo>
                    <a:pt x="1071" y="5270"/>
                    <a:pt x="1215" y="5321"/>
                    <a:pt x="1266" y="5321"/>
                  </a:cubicBezTo>
                  <a:cubicBezTo>
                    <a:pt x="1363" y="5336"/>
                    <a:pt x="1515" y="5342"/>
                    <a:pt x="1674" y="5342"/>
                  </a:cubicBezTo>
                  <a:cubicBezTo>
                    <a:pt x="1991" y="5342"/>
                    <a:pt x="2337" y="5321"/>
                    <a:pt x="2337" y="5321"/>
                  </a:cubicBezTo>
                  <a:cubicBezTo>
                    <a:pt x="2341" y="5322"/>
                    <a:pt x="2345" y="5323"/>
                    <a:pt x="2349" y="5323"/>
                  </a:cubicBezTo>
                  <a:cubicBezTo>
                    <a:pt x="2501" y="5323"/>
                    <a:pt x="2873" y="4484"/>
                    <a:pt x="2968" y="4199"/>
                  </a:cubicBezTo>
                  <a:cubicBezTo>
                    <a:pt x="3019" y="4152"/>
                    <a:pt x="3116" y="4004"/>
                    <a:pt x="3065" y="3907"/>
                  </a:cubicBezTo>
                  <a:cubicBezTo>
                    <a:pt x="3046" y="3866"/>
                    <a:pt x="3017" y="3852"/>
                    <a:pt x="2987" y="3852"/>
                  </a:cubicBezTo>
                  <a:cubicBezTo>
                    <a:pt x="2945" y="3852"/>
                    <a:pt x="2900" y="3880"/>
                    <a:pt x="2871" y="3907"/>
                  </a:cubicBezTo>
                  <a:cubicBezTo>
                    <a:pt x="2727" y="3958"/>
                    <a:pt x="2629" y="4055"/>
                    <a:pt x="2532" y="4199"/>
                  </a:cubicBezTo>
                  <a:lnTo>
                    <a:pt x="2434" y="4297"/>
                  </a:lnTo>
                  <a:cubicBezTo>
                    <a:pt x="2434" y="4345"/>
                    <a:pt x="2434" y="4347"/>
                    <a:pt x="2390" y="4347"/>
                  </a:cubicBezTo>
                  <a:lnTo>
                    <a:pt x="2390" y="4347"/>
                  </a:lnTo>
                  <a:cubicBezTo>
                    <a:pt x="2412" y="4255"/>
                    <a:pt x="2489" y="4145"/>
                    <a:pt x="2532" y="4102"/>
                  </a:cubicBezTo>
                  <a:cubicBezTo>
                    <a:pt x="2676" y="3860"/>
                    <a:pt x="2773" y="3666"/>
                    <a:pt x="2871" y="3420"/>
                  </a:cubicBezTo>
                  <a:cubicBezTo>
                    <a:pt x="2913" y="3340"/>
                    <a:pt x="2952" y="3093"/>
                    <a:pt x="2853" y="3093"/>
                  </a:cubicBezTo>
                  <a:cubicBezTo>
                    <a:pt x="2833" y="3093"/>
                    <a:pt x="2807" y="3104"/>
                    <a:pt x="2773" y="3128"/>
                  </a:cubicBezTo>
                  <a:cubicBezTo>
                    <a:pt x="2579" y="3179"/>
                    <a:pt x="2481" y="3374"/>
                    <a:pt x="2384" y="3518"/>
                  </a:cubicBezTo>
                  <a:cubicBezTo>
                    <a:pt x="2384" y="3518"/>
                    <a:pt x="2364" y="3579"/>
                    <a:pt x="2337" y="3623"/>
                  </a:cubicBezTo>
                  <a:lnTo>
                    <a:pt x="2337" y="3623"/>
                  </a:lnTo>
                  <a:lnTo>
                    <a:pt x="2337" y="3568"/>
                  </a:lnTo>
                  <a:cubicBezTo>
                    <a:pt x="2384" y="3518"/>
                    <a:pt x="2434" y="3420"/>
                    <a:pt x="2434" y="3323"/>
                  </a:cubicBezTo>
                  <a:cubicBezTo>
                    <a:pt x="2532" y="3128"/>
                    <a:pt x="2629" y="2933"/>
                    <a:pt x="2727" y="2692"/>
                  </a:cubicBezTo>
                  <a:cubicBezTo>
                    <a:pt x="2727" y="2641"/>
                    <a:pt x="2773" y="2497"/>
                    <a:pt x="2773" y="2447"/>
                  </a:cubicBezTo>
                  <a:cubicBezTo>
                    <a:pt x="2761" y="2409"/>
                    <a:pt x="2739" y="2394"/>
                    <a:pt x="2711" y="2394"/>
                  </a:cubicBezTo>
                  <a:cubicBezTo>
                    <a:pt x="2634" y="2394"/>
                    <a:pt x="2519" y="2510"/>
                    <a:pt x="2481" y="2544"/>
                  </a:cubicBezTo>
                  <a:lnTo>
                    <a:pt x="2434" y="2595"/>
                  </a:lnTo>
                  <a:cubicBezTo>
                    <a:pt x="2434" y="2641"/>
                    <a:pt x="2384" y="2641"/>
                    <a:pt x="2384" y="2692"/>
                  </a:cubicBezTo>
                  <a:cubicBezTo>
                    <a:pt x="2337" y="2692"/>
                    <a:pt x="2337" y="2739"/>
                    <a:pt x="2286" y="2789"/>
                  </a:cubicBezTo>
                  <a:cubicBezTo>
                    <a:pt x="2240" y="2887"/>
                    <a:pt x="2142" y="3031"/>
                    <a:pt x="2092" y="3128"/>
                  </a:cubicBezTo>
                  <a:lnTo>
                    <a:pt x="2092" y="3081"/>
                  </a:lnTo>
                  <a:lnTo>
                    <a:pt x="2142" y="3031"/>
                  </a:lnTo>
                  <a:cubicBezTo>
                    <a:pt x="2189" y="2933"/>
                    <a:pt x="2189" y="2836"/>
                    <a:pt x="2240" y="2789"/>
                  </a:cubicBezTo>
                  <a:cubicBezTo>
                    <a:pt x="2337" y="2544"/>
                    <a:pt x="2481" y="2349"/>
                    <a:pt x="2532" y="2155"/>
                  </a:cubicBezTo>
                  <a:cubicBezTo>
                    <a:pt x="2579" y="2057"/>
                    <a:pt x="2579" y="1913"/>
                    <a:pt x="2532" y="1862"/>
                  </a:cubicBezTo>
                  <a:cubicBezTo>
                    <a:pt x="2509" y="1839"/>
                    <a:pt x="2485" y="1830"/>
                    <a:pt x="2463" y="1830"/>
                  </a:cubicBezTo>
                  <a:cubicBezTo>
                    <a:pt x="2391" y="1830"/>
                    <a:pt x="2325" y="1924"/>
                    <a:pt x="2286" y="1960"/>
                  </a:cubicBezTo>
                  <a:cubicBezTo>
                    <a:pt x="2176" y="2074"/>
                    <a:pt x="2063" y="2242"/>
                    <a:pt x="1995" y="2426"/>
                  </a:cubicBezTo>
                  <a:lnTo>
                    <a:pt x="1995" y="2426"/>
                  </a:lnTo>
                  <a:cubicBezTo>
                    <a:pt x="2001" y="2336"/>
                    <a:pt x="2045" y="2249"/>
                    <a:pt x="2045" y="2205"/>
                  </a:cubicBezTo>
                  <a:cubicBezTo>
                    <a:pt x="2142" y="1960"/>
                    <a:pt x="2189" y="1765"/>
                    <a:pt x="2240" y="1524"/>
                  </a:cubicBezTo>
                  <a:cubicBezTo>
                    <a:pt x="2240" y="1473"/>
                    <a:pt x="2240" y="1329"/>
                    <a:pt x="2142" y="1278"/>
                  </a:cubicBezTo>
                  <a:cubicBezTo>
                    <a:pt x="2133" y="1270"/>
                    <a:pt x="2124" y="1266"/>
                    <a:pt x="2115" y="1266"/>
                  </a:cubicBezTo>
                  <a:cubicBezTo>
                    <a:pt x="2074" y="1266"/>
                    <a:pt x="2036" y="1338"/>
                    <a:pt x="1994" y="1376"/>
                  </a:cubicBezTo>
                  <a:cubicBezTo>
                    <a:pt x="1867" y="1506"/>
                    <a:pt x="1813" y="1674"/>
                    <a:pt x="1702" y="1845"/>
                  </a:cubicBezTo>
                  <a:lnTo>
                    <a:pt x="1702" y="1845"/>
                  </a:lnTo>
                  <a:lnTo>
                    <a:pt x="1702" y="1765"/>
                  </a:lnTo>
                  <a:cubicBezTo>
                    <a:pt x="1753" y="1668"/>
                    <a:pt x="1753" y="1570"/>
                    <a:pt x="1800" y="1426"/>
                  </a:cubicBezTo>
                  <a:cubicBezTo>
                    <a:pt x="1850" y="1181"/>
                    <a:pt x="1897" y="694"/>
                    <a:pt x="1656" y="499"/>
                  </a:cubicBezTo>
                  <a:cubicBezTo>
                    <a:pt x="1633" y="477"/>
                    <a:pt x="1613" y="468"/>
                    <a:pt x="1595" y="468"/>
                  </a:cubicBezTo>
                  <a:cubicBezTo>
                    <a:pt x="1535" y="468"/>
                    <a:pt x="1497" y="572"/>
                    <a:pt x="1461" y="647"/>
                  </a:cubicBezTo>
                  <a:cubicBezTo>
                    <a:pt x="1410" y="791"/>
                    <a:pt x="1363" y="939"/>
                    <a:pt x="1363" y="1084"/>
                  </a:cubicBezTo>
                  <a:cubicBezTo>
                    <a:pt x="1313" y="1134"/>
                    <a:pt x="1363" y="1232"/>
                    <a:pt x="1313" y="1278"/>
                  </a:cubicBezTo>
                  <a:lnTo>
                    <a:pt x="1313" y="1232"/>
                  </a:lnTo>
                  <a:lnTo>
                    <a:pt x="1313" y="1084"/>
                  </a:lnTo>
                  <a:cubicBezTo>
                    <a:pt x="1266" y="986"/>
                    <a:pt x="1215" y="889"/>
                    <a:pt x="1215" y="791"/>
                  </a:cubicBezTo>
                  <a:cubicBezTo>
                    <a:pt x="1071" y="499"/>
                    <a:pt x="877" y="258"/>
                    <a:pt x="631" y="110"/>
                  </a:cubicBezTo>
                  <a:cubicBezTo>
                    <a:pt x="552" y="72"/>
                    <a:pt x="473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231;p67">
              <a:extLst>
                <a:ext uri="{FF2B5EF4-FFF2-40B4-BE49-F238E27FC236}">
                  <a16:creationId xmlns:a16="http://schemas.microsoft.com/office/drawing/2014/main" id="{D18581B6-DDA3-1432-C5C1-15E70E0C3CDE}"/>
                </a:ext>
              </a:extLst>
            </p:cNvPr>
            <p:cNvSpPr/>
            <p:nvPr/>
          </p:nvSpPr>
          <p:spPr>
            <a:xfrm>
              <a:off x="7899640" y="1012133"/>
              <a:ext cx="266125" cy="1017244"/>
            </a:xfrm>
            <a:custGeom>
              <a:avLst/>
              <a:gdLst/>
              <a:ahLst/>
              <a:cxnLst/>
              <a:rect l="l" t="t" r="r" b="b"/>
              <a:pathLst>
                <a:path w="1605" h="6135" extrusionOk="0">
                  <a:moveTo>
                    <a:pt x="0" y="0"/>
                  </a:moveTo>
                  <a:lnTo>
                    <a:pt x="0" y="47"/>
                  </a:lnTo>
                  <a:lnTo>
                    <a:pt x="0" y="98"/>
                  </a:lnTo>
                  <a:cubicBezTo>
                    <a:pt x="144" y="390"/>
                    <a:pt x="1507" y="2824"/>
                    <a:pt x="1558" y="6084"/>
                  </a:cubicBezTo>
                  <a:cubicBezTo>
                    <a:pt x="1558" y="6084"/>
                    <a:pt x="1558" y="6134"/>
                    <a:pt x="1605" y="6134"/>
                  </a:cubicBezTo>
                  <a:lnTo>
                    <a:pt x="1605" y="6084"/>
                  </a:lnTo>
                  <a:cubicBezTo>
                    <a:pt x="1558" y="2629"/>
                    <a:pt x="47" y="0"/>
                    <a:pt x="47" y="0"/>
                  </a:cubicBezTo>
                  <a:close/>
                </a:path>
              </a:pathLst>
            </a:custGeom>
            <a:solidFill>
              <a:srgbClr val="075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232;p67">
              <a:extLst>
                <a:ext uri="{FF2B5EF4-FFF2-40B4-BE49-F238E27FC236}">
                  <a16:creationId xmlns:a16="http://schemas.microsoft.com/office/drawing/2014/main" id="{6120AD19-5783-A042-BEDB-691BB3375B42}"/>
                </a:ext>
              </a:extLst>
            </p:cNvPr>
            <p:cNvSpPr/>
            <p:nvPr/>
          </p:nvSpPr>
          <p:spPr>
            <a:xfrm>
              <a:off x="7883391" y="1238133"/>
              <a:ext cx="153208" cy="88708"/>
            </a:xfrm>
            <a:custGeom>
              <a:avLst/>
              <a:gdLst/>
              <a:ahLst/>
              <a:cxnLst/>
              <a:rect l="l" t="t" r="r" b="b"/>
              <a:pathLst>
                <a:path w="924" h="535" extrusionOk="0">
                  <a:moveTo>
                    <a:pt x="48" y="0"/>
                  </a:moveTo>
                  <a:lnTo>
                    <a:pt x="1" y="47"/>
                  </a:lnTo>
                  <a:cubicBezTo>
                    <a:pt x="1" y="47"/>
                    <a:pt x="1" y="98"/>
                    <a:pt x="48" y="98"/>
                  </a:cubicBezTo>
                  <a:cubicBezTo>
                    <a:pt x="145" y="98"/>
                    <a:pt x="293" y="195"/>
                    <a:pt x="437" y="242"/>
                  </a:cubicBezTo>
                  <a:cubicBezTo>
                    <a:pt x="632" y="339"/>
                    <a:pt x="780" y="437"/>
                    <a:pt x="877" y="534"/>
                  </a:cubicBezTo>
                  <a:lnTo>
                    <a:pt x="924" y="534"/>
                  </a:lnTo>
                  <a:lnTo>
                    <a:pt x="924" y="487"/>
                  </a:lnTo>
                  <a:cubicBezTo>
                    <a:pt x="827" y="390"/>
                    <a:pt x="632" y="293"/>
                    <a:pt x="488" y="195"/>
                  </a:cubicBezTo>
                  <a:cubicBezTo>
                    <a:pt x="340" y="145"/>
                    <a:pt x="145" y="47"/>
                    <a:pt x="48" y="0"/>
                  </a:cubicBezTo>
                  <a:close/>
                </a:path>
              </a:pathLst>
            </a:custGeom>
            <a:solidFill>
              <a:srgbClr val="075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233;p67">
              <a:extLst>
                <a:ext uri="{FF2B5EF4-FFF2-40B4-BE49-F238E27FC236}">
                  <a16:creationId xmlns:a16="http://schemas.microsoft.com/office/drawing/2014/main" id="{98042082-BDC3-9D10-0983-DFB3A3AEAD1E}"/>
                </a:ext>
              </a:extLst>
            </p:cNvPr>
            <p:cNvSpPr/>
            <p:nvPr/>
          </p:nvSpPr>
          <p:spPr>
            <a:xfrm>
              <a:off x="7996474" y="1084426"/>
              <a:ext cx="40126" cy="145415"/>
            </a:xfrm>
            <a:custGeom>
              <a:avLst/>
              <a:gdLst/>
              <a:ahLst/>
              <a:cxnLst/>
              <a:rect l="l" t="t" r="r" b="b"/>
              <a:pathLst>
                <a:path w="242" h="877" extrusionOk="0">
                  <a:moveTo>
                    <a:pt x="195" y="1"/>
                  </a:moveTo>
                  <a:lnTo>
                    <a:pt x="195" y="51"/>
                  </a:lnTo>
                  <a:cubicBezTo>
                    <a:pt x="145" y="293"/>
                    <a:pt x="98" y="585"/>
                    <a:pt x="0" y="830"/>
                  </a:cubicBezTo>
                  <a:lnTo>
                    <a:pt x="0" y="877"/>
                  </a:lnTo>
                  <a:lnTo>
                    <a:pt x="47" y="877"/>
                  </a:lnTo>
                  <a:cubicBezTo>
                    <a:pt x="145" y="585"/>
                    <a:pt x="195" y="293"/>
                    <a:pt x="242" y="51"/>
                  </a:cubicBezTo>
                  <a:cubicBezTo>
                    <a:pt x="242" y="1"/>
                    <a:pt x="242" y="1"/>
                    <a:pt x="195" y="1"/>
                  </a:cubicBezTo>
                  <a:close/>
                </a:path>
              </a:pathLst>
            </a:custGeom>
            <a:solidFill>
              <a:srgbClr val="075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234;p67">
              <a:extLst>
                <a:ext uri="{FF2B5EF4-FFF2-40B4-BE49-F238E27FC236}">
                  <a16:creationId xmlns:a16="http://schemas.microsoft.com/office/drawing/2014/main" id="{043E8DD9-6B21-3787-2B7F-EA42E6B0B70A}"/>
                </a:ext>
              </a:extLst>
            </p:cNvPr>
            <p:cNvSpPr/>
            <p:nvPr/>
          </p:nvSpPr>
          <p:spPr>
            <a:xfrm>
              <a:off x="8068767" y="1342759"/>
              <a:ext cx="57039" cy="113082"/>
            </a:xfrm>
            <a:custGeom>
              <a:avLst/>
              <a:gdLst/>
              <a:ahLst/>
              <a:cxnLst/>
              <a:rect l="l" t="t" r="r" b="b"/>
              <a:pathLst>
                <a:path w="344" h="682" extrusionOk="0">
                  <a:moveTo>
                    <a:pt x="246" y="0"/>
                  </a:moveTo>
                  <a:cubicBezTo>
                    <a:pt x="195" y="246"/>
                    <a:pt x="98" y="440"/>
                    <a:pt x="1" y="635"/>
                  </a:cubicBezTo>
                  <a:cubicBezTo>
                    <a:pt x="1" y="635"/>
                    <a:pt x="1" y="682"/>
                    <a:pt x="51" y="682"/>
                  </a:cubicBezTo>
                  <a:lnTo>
                    <a:pt x="98" y="635"/>
                  </a:lnTo>
                  <a:cubicBezTo>
                    <a:pt x="149" y="440"/>
                    <a:pt x="246" y="246"/>
                    <a:pt x="343" y="51"/>
                  </a:cubicBezTo>
                  <a:cubicBezTo>
                    <a:pt x="343" y="0"/>
                    <a:pt x="343" y="0"/>
                    <a:pt x="293" y="0"/>
                  </a:cubicBezTo>
                  <a:close/>
                </a:path>
              </a:pathLst>
            </a:custGeom>
            <a:solidFill>
              <a:srgbClr val="075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235;p67">
              <a:extLst>
                <a:ext uri="{FF2B5EF4-FFF2-40B4-BE49-F238E27FC236}">
                  <a16:creationId xmlns:a16="http://schemas.microsoft.com/office/drawing/2014/main" id="{A6B5C61F-33A8-5068-32D6-2415711FC6B6}"/>
                </a:ext>
              </a:extLst>
            </p:cNvPr>
            <p:cNvSpPr/>
            <p:nvPr/>
          </p:nvSpPr>
          <p:spPr>
            <a:xfrm>
              <a:off x="7996474" y="1536426"/>
              <a:ext cx="104792" cy="16415"/>
            </a:xfrm>
            <a:custGeom>
              <a:avLst/>
              <a:gdLst/>
              <a:ahLst/>
              <a:cxnLst/>
              <a:rect l="l" t="t" r="r" b="b"/>
              <a:pathLst>
                <a:path w="632" h="99" extrusionOk="0">
                  <a:moveTo>
                    <a:pt x="0" y="1"/>
                  </a:moveTo>
                  <a:lnTo>
                    <a:pt x="47" y="51"/>
                  </a:lnTo>
                  <a:lnTo>
                    <a:pt x="145" y="51"/>
                  </a:lnTo>
                  <a:cubicBezTo>
                    <a:pt x="293" y="51"/>
                    <a:pt x="437" y="51"/>
                    <a:pt x="585" y="98"/>
                  </a:cubicBezTo>
                  <a:cubicBezTo>
                    <a:pt x="631" y="98"/>
                    <a:pt x="631" y="98"/>
                    <a:pt x="631" y="51"/>
                  </a:cubicBezTo>
                  <a:cubicBezTo>
                    <a:pt x="487" y="1"/>
                    <a:pt x="293" y="1"/>
                    <a:pt x="145" y="1"/>
                  </a:cubicBezTo>
                  <a:close/>
                </a:path>
              </a:pathLst>
            </a:custGeom>
            <a:solidFill>
              <a:srgbClr val="075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236;p67">
              <a:extLst>
                <a:ext uri="{FF2B5EF4-FFF2-40B4-BE49-F238E27FC236}">
                  <a16:creationId xmlns:a16="http://schemas.microsoft.com/office/drawing/2014/main" id="{02EA5A69-0A9E-F4CF-1C47-E207EFC57200}"/>
                </a:ext>
              </a:extLst>
            </p:cNvPr>
            <p:cNvSpPr/>
            <p:nvPr/>
          </p:nvSpPr>
          <p:spPr>
            <a:xfrm>
              <a:off x="8117184" y="1536426"/>
              <a:ext cx="64832" cy="113248"/>
            </a:xfrm>
            <a:custGeom>
              <a:avLst/>
              <a:gdLst/>
              <a:ahLst/>
              <a:cxnLst/>
              <a:rect l="l" t="t" r="r" b="b"/>
              <a:pathLst>
                <a:path w="391" h="683" extrusionOk="0">
                  <a:moveTo>
                    <a:pt x="343" y="1"/>
                  </a:moveTo>
                  <a:cubicBezTo>
                    <a:pt x="246" y="246"/>
                    <a:pt x="98" y="441"/>
                    <a:pt x="1" y="636"/>
                  </a:cubicBezTo>
                  <a:lnTo>
                    <a:pt x="1" y="682"/>
                  </a:lnTo>
                  <a:lnTo>
                    <a:pt x="51" y="682"/>
                  </a:lnTo>
                  <a:cubicBezTo>
                    <a:pt x="149" y="441"/>
                    <a:pt x="293" y="246"/>
                    <a:pt x="390" y="51"/>
                  </a:cubicBezTo>
                  <a:lnTo>
                    <a:pt x="390" y="1"/>
                  </a:lnTo>
                  <a:close/>
                </a:path>
              </a:pathLst>
            </a:custGeom>
            <a:solidFill>
              <a:srgbClr val="075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237;p67">
              <a:extLst>
                <a:ext uri="{FF2B5EF4-FFF2-40B4-BE49-F238E27FC236}">
                  <a16:creationId xmlns:a16="http://schemas.microsoft.com/office/drawing/2014/main" id="{4DB52EC5-62D0-7591-878A-664EADE31424}"/>
                </a:ext>
              </a:extLst>
            </p:cNvPr>
            <p:cNvSpPr/>
            <p:nvPr/>
          </p:nvSpPr>
          <p:spPr>
            <a:xfrm>
              <a:off x="8036434" y="1738550"/>
              <a:ext cx="105455" cy="7959"/>
            </a:xfrm>
            <a:custGeom>
              <a:avLst/>
              <a:gdLst/>
              <a:ahLst/>
              <a:cxnLst/>
              <a:rect l="l" t="t" r="r" b="b"/>
              <a:pathLst>
                <a:path w="636" h="48" extrusionOk="0">
                  <a:moveTo>
                    <a:pt x="1" y="1"/>
                  </a:moveTo>
                  <a:lnTo>
                    <a:pt x="1" y="47"/>
                  </a:lnTo>
                  <a:lnTo>
                    <a:pt x="636" y="47"/>
                  </a:lnTo>
                  <a:cubicBezTo>
                    <a:pt x="636" y="1"/>
                    <a:pt x="585" y="1"/>
                    <a:pt x="585" y="1"/>
                  </a:cubicBezTo>
                  <a:close/>
                </a:path>
              </a:pathLst>
            </a:custGeom>
            <a:solidFill>
              <a:srgbClr val="075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238;p67">
              <a:extLst>
                <a:ext uri="{FF2B5EF4-FFF2-40B4-BE49-F238E27FC236}">
                  <a16:creationId xmlns:a16="http://schemas.microsoft.com/office/drawing/2014/main" id="{841A78D8-B408-68AD-E4D7-FD1F9205525F}"/>
                </a:ext>
              </a:extLst>
            </p:cNvPr>
            <p:cNvSpPr/>
            <p:nvPr/>
          </p:nvSpPr>
          <p:spPr>
            <a:xfrm>
              <a:off x="8157973" y="1375092"/>
              <a:ext cx="637539" cy="439728"/>
            </a:xfrm>
            <a:custGeom>
              <a:avLst/>
              <a:gdLst/>
              <a:ahLst/>
              <a:cxnLst/>
              <a:rect l="l" t="t" r="r" b="b"/>
              <a:pathLst>
                <a:path w="3845" h="2652" extrusionOk="0">
                  <a:moveTo>
                    <a:pt x="2091" y="0"/>
                  </a:moveTo>
                  <a:cubicBezTo>
                    <a:pt x="2045" y="0"/>
                    <a:pt x="1947" y="97"/>
                    <a:pt x="1897" y="148"/>
                  </a:cubicBezTo>
                  <a:cubicBezTo>
                    <a:pt x="1702" y="292"/>
                    <a:pt x="1558" y="487"/>
                    <a:pt x="1410" y="682"/>
                  </a:cubicBezTo>
                  <a:cubicBezTo>
                    <a:pt x="1363" y="779"/>
                    <a:pt x="1215" y="1122"/>
                    <a:pt x="1215" y="1122"/>
                  </a:cubicBezTo>
                  <a:cubicBezTo>
                    <a:pt x="1313" y="876"/>
                    <a:pt x="1410" y="584"/>
                    <a:pt x="1410" y="390"/>
                  </a:cubicBezTo>
                  <a:lnTo>
                    <a:pt x="1410" y="292"/>
                  </a:lnTo>
                  <a:cubicBezTo>
                    <a:pt x="1410" y="190"/>
                    <a:pt x="1380" y="154"/>
                    <a:pt x="1340" y="154"/>
                  </a:cubicBezTo>
                  <a:cubicBezTo>
                    <a:pt x="1264" y="154"/>
                    <a:pt x="1151" y="280"/>
                    <a:pt x="1118" y="343"/>
                  </a:cubicBezTo>
                  <a:cubicBezTo>
                    <a:pt x="826" y="682"/>
                    <a:pt x="923" y="1168"/>
                    <a:pt x="728" y="1558"/>
                  </a:cubicBezTo>
                  <a:lnTo>
                    <a:pt x="728" y="1461"/>
                  </a:lnTo>
                  <a:lnTo>
                    <a:pt x="728" y="1316"/>
                  </a:lnTo>
                  <a:cubicBezTo>
                    <a:pt x="728" y="1122"/>
                    <a:pt x="779" y="927"/>
                    <a:pt x="728" y="779"/>
                  </a:cubicBezTo>
                  <a:cubicBezTo>
                    <a:pt x="728" y="741"/>
                    <a:pt x="697" y="669"/>
                    <a:pt x="633" y="669"/>
                  </a:cubicBezTo>
                  <a:cubicBezTo>
                    <a:pt x="619" y="669"/>
                    <a:pt x="602" y="673"/>
                    <a:pt x="584" y="682"/>
                  </a:cubicBezTo>
                  <a:cubicBezTo>
                    <a:pt x="487" y="682"/>
                    <a:pt x="436" y="876"/>
                    <a:pt x="436" y="974"/>
                  </a:cubicBezTo>
                  <a:cubicBezTo>
                    <a:pt x="339" y="1219"/>
                    <a:pt x="390" y="1461"/>
                    <a:pt x="390" y="1753"/>
                  </a:cubicBezTo>
                  <a:cubicBezTo>
                    <a:pt x="390" y="1803"/>
                    <a:pt x="436" y="1998"/>
                    <a:pt x="390" y="2045"/>
                  </a:cubicBezTo>
                  <a:lnTo>
                    <a:pt x="390" y="1998"/>
                  </a:lnTo>
                  <a:cubicBezTo>
                    <a:pt x="390" y="1947"/>
                    <a:pt x="339" y="1901"/>
                    <a:pt x="339" y="1850"/>
                  </a:cubicBezTo>
                  <a:cubicBezTo>
                    <a:pt x="292" y="1706"/>
                    <a:pt x="292" y="1558"/>
                    <a:pt x="242" y="1414"/>
                  </a:cubicBezTo>
                  <a:cubicBezTo>
                    <a:pt x="195" y="1414"/>
                    <a:pt x="195" y="1316"/>
                    <a:pt x="97" y="1316"/>
                  </a:cubicBezTo>
                  <a:cubicBezTo>
                    <a:pt x="0" y="1414"/>
                    <a:pt x="0" y="1609"/>
                    <a:pt x="47" y="1706"/>
                  </a:cubicBezTo>
                  <a:cubicBezTo>
                    <a:pt x="47" y="2045"/>
                    <a:pt x="195" y="2337"/>
                    <a:pt x="292" y="2629"/>
                  </a:cubicBezTo>
                  <a:cubicBezTo>
                    <a:pt x="292" y="2629"/>
                    <a:pt x="573" y="2651"/>
                    <a:pt x="832" y="2651"/>
                  </a:cubicBezTo>
                  <a:cubicBezTo>
                    <a:pt x="962" y="2651"/>
                    <a:pt x="1087" y="2646"/>
                    <a:pt x="1168" y="2629"/>
                  </a:cubicBezTo>
                  <a:cubicBezTo>
                    <a:pt x="1266" y="2629"/>
                    <a:pt x="1410" y="2629"/>
                    <a:pt x="1461" y="2532"/>
                  </a:cubicBezTo>
                  <a:cubicBezTo>
                    <a:pt x="1507" y="2434"/>
                    <a:pt x="1266" y="2337"/>
                    <a:pt x="1215" y="2337"/>
                  </a:cubicBezTo>
                  <a:cubicBezTo>
                    <a:pt x="1168" y="2290"/>
                    <a:pt x="1071" y="2290"/>
                    <a:pt x="1118" y="2290"/>
                  </a:cubicBezTo>
                  <a:cubicBezTo>
                    <a:pt x="1118" y="2273"/>
                    <a:pt x="1139" y="2268"/>
                    <a:pt x="1170" y="2268"/>
                  </a:cubicBezTo>
                  <a:cubicBezTo>
                    <a:pt x="1232" y="2268"/>
                    <a:pt x="1329" y="2290"/>
                    <a:pt x="1363" y="2290"/>
                  </a:cubicBezTo>
                  <a:cubicBezTo>
                    <a:pt x="1459" y="2290"/>
                    <a:pt x="1578" y="2311"/>
                    <a:pt x="1704" y="2311"/>
                  </a:cubicBezTo>
                  <a:cubicBezTo>
                    <a:pt x="1767" y="2311"/>
                    <a:pt x="1832" y="2306"/>
                    <a:pt x="1897" y="2290"/>
                  </a:cubicBezTo>
                  <a:cubicBezTo>
                    <a:pt x="1947" y="2290"/>
                    <a:pt x="2045" y="2290"/>
                    <a:pt x="2091" y="2239"/>
                  </a:cubicBezTo>
                  <a:cubicBezTo>
                    <a:pt x="2142" y="2142"/>
                    <a:pt x="1897" y="1998"/>
                    <a:pt x="1850" y="1947"/>
                  </a:cubicBezTo>
                  <a:cubicBezTo>
                    <a:pt x="1799" y="1947"/>
                    <a:pt x="1799" y="1947"/>
                    <a:pt x="1753" y="1901"/>
                  </a:cubicBezTo>
                  <a:cubicBezTo>
                    <a:pt x="1799" y="1901"/>
                    <a:pt x="1897" y="1947"/>
                    <a:pt x="1947" y="1947"/>
                  </a:cubicBezTo>
                  <a:cubicBezTo>
                    <a:pt x="2142" y="1998"/>
                    <a:pt x="2286" y="2045"/>
                    <a:pt x="2481" y="2045"/>
                  </a:cubicBezTo>
                  <a:cubicBezTo>
                    <a:pt x="2532" y="2045"/>
                    <a:pt x="2726" y="2045"/>
                    <a:pt x="2726" y="1947"/>
                  </a:cubicBezTo>
                  <a:cubicBezTo>
                    <a:pt x="2676" y="1803"/>
                    <a:pt x="2532" y="1706"/>
                    <a:pt x="2434" y="1655"/>
                  </a:cubicBezTo>
                  <a:lnTo>
                    <a:pt x="2286" y="1558"/>
                  </a:lnTo>
                  <a:cubicBezTo>
                    <a:pt x="2286" y="1542"/>
                    <a:pt x="2292" y="1537"/>
                    <a:pt x="2301" y="1537"/>
                  </a:cubicBezTo>
                  <a:cubicBezTo>
                    <a:pt x="2320" y="1537"/>
                    <a:pt x="2352" y="1558"/>
                    <a:pt x="2384" y="1558"/>
                  </a:cubicBezTo>
                  <a:cubicBezTo>
                    <a:pt x="2434" y="1609"/>
                    <a:pt x="2532" y="1609"/>
                    <a:pt x="2578" y="1655"/>
                  </a:cubicBezTo>
                  <a:cubicBezTo>
                    <a:pt x="2773" y="1706"/>
                    <a:pt x="2968" y="1753"/>
                    <a:pt x="3162" y="1753"/>
                  </a:cubicBezTo>
                  <a:cubicBezTo>
                    <a:pt x="3260" y="1753"/>
                    <a:pt x="3357" y="1706"/>
                    <a:pt x="3357" y="1609"/>
                  </a:cubicBezTo>
                  <a:cubicBezTo>
                    <a:pt x="3357" y="1414"/>
                    <a:pt x="2968" y="1266"/>
                    <a:pt x="2870" y="1219"/>
                  </a:cubicBezTo>
                  <a:cubicBezTo>
                    <a:pt x="2824" y="1219"/>
                    <a:pt x="2629" y="1168"/>
                    <a:pt x="2629" y="1168"/>
                  </a:cubicBezTo>
                  <a:cubicBezTo>
                    <a:pt x="2629" y="1122"/>
                    <a:pt x="2870" y="1122"/>
                    <a:pt x="2921" y="1071"/>
                  </a:cubicBezTo>
                  <a:cubicBezTo>
                    <a:pt x="2968" y="1071"/>
                    <a:pt x="3065" y="1071"/>
                    <a:pt x="3116" y="1024"/>
                  </a:cubicBezTo>
                  <a:lnTo>
                    <a:pt x="3260" y="1024"/>
                  </a:lnTo>
                  <a:cubicBezTo>
                    <a:pt x="3408" y="974"/>
                    <a:pt x="3844" y="876"/>
                    <a:pt x="3797" y="682"/>
                  </a:cubicBezTo>
                  <a:cubicBezTo>
                    <a:pt x="3747" y="584"/>
                    <a:pt x="3603" y="584"/>
                    <a:pt x="3552" y="584"/>
                  </a:cubicBezTo>
                  <a:cubicBezTo>
                    <a:pt x="3260" y="584"/>
                    <a:pt x="3018" y="584"/>
                    <a:pt x="2773" y="682"/>
                  </a:cubicBezTo>
                  <a:cubicBezTo>
                    <a:pt x="2676" y="682"/>
                    <a:pt x="2578" y="732"/>
                    <a:pt x="2532" y="779"/>
                  </a:cubicBezTo>
                  <a:lnTo>
                    <a:pt x="2384" y="830"/>
                  </a:lnTo>
                  <a:lnTo>
                    <a:pt x="2532" y="682"/>
                  </a:lnTo>
                  <a:cubicBezTo>
                    <a:pt x="2676" y="538"/>
                    <a:pt x="2773" y="390"/>
                    <a:pt x="2870" y="245"/>
                  </a:cubicBezTo>
                  <a:cubicBezTo>
                    <a:pt x="2870" y="148"/>
                    <a:pt x="2921" y="51"/>
                    <a:pt x="2773" y="51"/>
                  </a:cubicBezTo>
                  <a:cubicBezTo>
                    <a:pt x="2481" y="51"/>
                    <a:pt x="2189" y="343"/>
                    <a:pt x="2045" y="538"/>
                  </a:cubicBezTo>
                  <a:cubicBezTo>
                    <a:pt x="1994" y="635"/>
                    <a:pt x="1799" y="876"/>
                    <a:pt x="1799" y="876"/>
                  </a:cubicBezTo>
                  <a:cubicBezTo>
                    <a:pt x="1897" y="635"/>
                    <a:pt x="2045" y="440"/>
                    <a:pt x="2091" y="245"/>
                  </a:cubicBezTo>
                  <a:cubicBezTo>
                    <a:pt x="2142" y="195"/>
                    <a:pt x="2239" y="0"/>
                    <a:pt x="2091" y="0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239;p67">
              <a:extLst>
                <a:ext uri="{FF2B5EF4-FFF2-40B4-BE49-F238E27FC236}">
                  <a16:creationId xmlns:a16="http://schemas.microsoft.com/office/drawing/2014/main" id="{4C7D70C1-A91D-BC25-315F-635650C91EE9}"/>
                </a:ext>
              </a:extLst>
            </p:cNvPr>
            <p:cNvSpPr/>
            <p:nvPr/>
          </p:nvSpPr>
          <p:spPr>
            <a:xfrm>
              <a:off x="8165601" y="1504259"/>
              <a:ext cx="541370" cy="428287"/>
            </a:xfrm>
            <a:custGeom>
              <a:avLst/>
              <a:gdLst/>
              <a:ahLst/>
              <a:cxnLst/>
              <a:rect l="l" t="t" r="r" b="b"/>
              <a:pathLst>
                <a:path w="3265" h="2583" extrusionOk="0">
                  <a:moveTo>
                    <a:pt x="3214" y="0"/>
                  </a:moveTo>
                  <a:cubicBezTo>
                    <a:pt x="3214" y="0"/>
                    <a:pt x="2532" y="51"/>
                    <a:pt x="1804" y="389"/>
                  </a:cubicBezTo>
                  <a:cubicBezTo>
                    <a:pt x="1072" y="779"/>
                    <a:pt x="246" y="1414"/>
                    <a:pt x="1" y="2531"/>
                  </a:cubicBezTo>
                  <a:lnTo>
                    <a:pt x="1" y="2582"/>
                  </a:lnTo>
                  <a:cubicBezTo>
                    <a:pt x="51" y="2582"/>
                    <a:pt x="51" y="2582"/>
                    <a:pt x="51" y="2531"/>
                  </a:cubicBezTo>
                  <a:cubicBezTo>
                    <a:pt x="293" y="1414"/>
                    <a:pt x="1122" y="830"/>
                    <a:pt x="1851" y="440"/>
                  </a:cubicBezTo>
                  <a:cubicBezTo>
                    <a:pt x="2193" y="292"/>
                    <a:pt x="2532" y="195"/>
                    <a:pt x="2824" y="97"/>
                  </a:cubicBezTo>
                  <a:cubicBezTo>
                    <a:pt x="2922" y="97"/>
                    <a:pt x="3019" y="51"/>
                    <a:pt x="3116" y="51"/>
                  </a:cubicBezTo>
                  <a:lnTo>
                    <a:pt x="3214" y="51"/>
                  </a:lnTo>
                  <a:cubicBezTo>
                    <a:pt x="3264" y="51"/>
                    <a:pt x="3264" y="51"/>
                    <a:pt x="3264" y="0"/>
                  </a:cubicBezTo>
                  <a:close/>
                </a:path>
              </a:pathLst>
            </a:custGeom>
            <a:solidFill>
              <a:srgbClr val="14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240;p67">
              <a:extLst>
                <a:ext uri="{FF2B5EF4-FFF2-40B4-BE49-F238E27FC236}">
                  <a16:creationId xmlns:a16="http://schemas.microsoft.com/office/drawing/2014/main" id="{9A9F6248-6124-B599-C183-F49432E7A6A4}"/>
                </a:ext>
              </a:extLst>
            </p:cNvPr>
            <p:cNvSpPr/>
            <p:nvPr/>
          </p:nvSpPr>
          <p:spPr>
            <a:xfrm>
              <a:off x="8464723" y="1496466"/>
              <a:ext cx="64666" cy="80915"/>
            </a:xfrm>
            <a:custGeom>
              <a:avLst/>
              <a:gdLst/>
              <a:ahLst/>
              <a:cxnLst/>
              <a:rect l="l" t="t" r="r" b="b"/>
              <a:pathLst>
                <a:path w="390" h="488" extrusionOk="0">
                  <a:moveTo>
                    <a:pt x="339" y="0"/>
                  </a:moveTo>
                  <a:cubicBezTo>
                    <a:pt x="241" y="144"/>
                    <a:pt x="97" y="292"/>
                    <a:pt x="0" y="436"/>
                  </a:cubicBezTo>
                  <a:lnTo>
                    <a:pt x="0" y="487"/>
                  </a:lnTo>
                  <a:lnTo>
                    <a:pt x="47" y="487"/>
                  </a:lnTo>
                  <a:cubicBezTo>
                    <a:pt x="144" y="339"/>
                    <a:pt x="292" y="195"/>
                    <a:pt x="389" y="47"/>
                  </a:cubicBezTo>
                  <a:lnTo>
                    <a:pt x="389" y="0"/>
                  </a:lnTo>
                  <a:close/>
                </a:path>
              </a:pathLst>
            </a:custGeom>
            <a:solidFill>
              <a:srgbClr val="14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241;p67">
              <a:extLst>
                <a:ext uri="{FF2B5EF4-FFF2-40B4-BE49-F238E27FC236}">
                  <a16:creationId xmlns:a16="http://schemas.microsoft.com/office/drawing/2014/main" id="{89723B23-6A34-FFD5-E1AD-9D76B2313AFE}"/>
                </a:ext>
              </a:extLst>
            </p:cNvPr>
            <p:cNvSpPr/>
            <p:nvPr/>
          </p:nvSpPr>
          <p:spPr>
            <a:xfrm>
              <a:off x="8319307" y="1584843"/>
              <a:ext cx="32499" cy="89372"/>
            </a:xfrm>
            <a:custGeom>
              <a:avLst/>
              <a:gdLst/>
              <a:ahLst/>
              <a:cxnLst/>
              <a:rect l="l" t="t" r="r" b="b"/>
              <a:pathLst>
                <a:path w="196" h="539" extrusionOk="0">
                  <a:moveTo>
                    <a:pt x="145" y="1"/>
                  </a:moveTo>
                  <a:cubicBezTo>
                    <a:pt x="98" y="196"/>
                    <a:pt x="47" y="344"/>
                    <a:pt x="1" y="488"/>
                  </a:cubicBezTo>
                  <a:lnTo>
                    <a:pt x="1" y="538"/>
                  </a:lnTo>
                  <a:lnTo>
                    <a:pt x="47" y="538"/>
                  </a:lnTo>
                  <a:cubicBezTo>
                    <a:pt x="98" y="344"/>
                    <a:pt x="145" y="196"/>
                    <a:pt x="195" y="51"/>
                  </a:cubicBezTo>
                  <a:cubicBezTo>
                    <a:pt x="195" y="1"/>
                    <a:pt x="195" y="1"/>
                    <a:pt x="145" y="1"/>
                  </a:cubicBezTo>
                  <a:close/>
                </a:path>
              </a:pathLst>
            </a:custGeom>
            <a:solidFill>
              <a:srgbClr val="14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242;p67">
              <a:extLst>
                <a:ext uri="{FF2B5EF4-FFF2-40B4-BE49-F238E27FC236}">
                  <a16:creationId xmlns:a16="http://schemas.microsoft.com/office/drawing/2014/main" id="{FFE9FCD3-D225-2D32-EF1F-7C76AA48CD38}"/>
                </a:ext>
              </a:extLst>
            </p:cNvPr>
            <p:cNvSpPr/>
            <p:nvPr/>
          </p:nvSpPr>
          <p:spPr>
            <a:xfrm>
              <a:off x="8375517" y="1617176"/>
              <a:ext cx="113248" cy="32499"/>
            </a:xfrm>
            <a:custGeom>
              <a:avLst/>
              <a:gdLst/>
              <a:ahLst/>
              <a:cxnLst/>
              <a:rect l="l" t="t" r="r" b="b"/>
              <a:pathLst>
                <a:path w="683" h="196" extrusionOk="0">
                  <a:moveTo>
                    <a:pt x="51" y="1"/>
                  </a:moveTo>
                  <a:lnTo>
                    <a:pt x="1" y="51"/>
                  </a:lnTo>
                  <a:lnTo>
                    <a:pt x="51" y="98"/>
                  </a:lnTo>
                  <a:cubicBezTo>
                    <a:pt x="246" y="98"/>
                    <a:pt x="441" y="149"/>
                    <a:pt x="635" y="195"/>
                  </a:cubicBezTo>
                  <a:lnTo>
                    <a:pt x="682" y="195"/>
                  </a:lnTo>
                  <a:cubicBezTo>
                    <a:pt x="682" y="149"/>
                    <a:pt x="682" y="149"/>
                    <a:pt x="635" y="149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rgbClr val="14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243;p67">
              <a:extLst>
                <a:ext uri="{FF2B5EF4-FFF2-40B4-BE49-F238E27FC236}">
                  <a16:creationId xmlns:a16="http://schemas.microsoft.com/office/drawing/2014/main" id="{00DFD2DC-E6C5-1FE2-CE90-856AD65CD69A}"/>
                </a:ext>
              </a:extLst>
            </p:cNvPr>
            <p:cNvSpPr/>
            <p:nvPr/>
          </p:nvSpPr>
          <p:spPr>
            <a:xfrm>
              <a:off x="8238558" y="1754799"/>
              <a:ext cx="80915" cy="16249"/>
            </a:xfrm>
            <a:custGeom>
              <a:avLst/>
              <a:gdLst/>
              <a:ahLst/>
              <a:cxnLst/>
              <a:rect l="l" t="t" r="r" b="b"/>
              <a:pathLst>
                <a:path w="488" h="98" extrusionOk="0">
                  <a:moveTo>
                    <a:pt x="48" y="0"/>
                  </a:moveTo>
                  <a:cubicBezTo>
                    <a:pt x="1" y="0"/>
                    <a:pt x="1" y="47"/>
                    <a:pt x="1" y="47"/>
                  </a:cubicBezTo>
                  <a:cubicBezTo>
                    <a:pt x="1" y="47"/>
                    <a:pt x="22" y="69"/>
                    <a:pt x="36" y="69"/>
                  </a:cubicBezTo>
                  <a:cubicBezTo>
                    <a:pt x="42" y="69"/>
                    <a:pt x="48" y="64"/>
                    <a:pt x="48" y="47"/>
                  </a:cubicBezTo>
                  <a:lnTo>
                    <a:pt x="242" y="47"/>
                  </a:lnTo>
                  <a:cubicBezTo>
                    <a:pt x="293" y="47"/>
                    <a:pt x="390" y="47"/>
                    <a:pt x="437" y="97"/>
                  </a:cubicBezTo>
                  <a:cubicBezTo>
                    <a:pt x="488" y="97"/>
                    <a:pt x="488" y="97"/>
                    <a:pt x="488" y="47"/>
                  </a:cubicBezTo>
                  <a:cubicBezTo>
                    <a:pt x="390" y="0"/>
                    <a:pt x="293" y="0"/>
                    <a:pt x="242" y="0"/>
                  </a:cubicBezTo>
                  <a:close/>
                </a:path>
              </a:pathLst>
            </a:custGeom>
            <a:solidFill>
              <a:srgbClr val="14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244;p67">
              <a:extLst>
                <a:ext uri="{FF2B5EF4-FFF2-40B4-BE49-F238E27FC236}">
                  <a16:creationId xmlns:a16="http://schemas.microsoft.com/office/drawing/2014/main" id="{A890A344-E459-B337-73A4-AAEE6F7F4605}"/>
                </a:ext>
              </a:extLst>
            </p:cNvPr>
            <p:cNvSpPr/>
            <p:nvPr/>
          </p:nvSpPr>
          <p:spPr>
            <a:xfrm>
              <a:off x="8270891" y="1657800"/>
              <a:ext cx="7959" cy="64832"/>
            </a:xfrm>
            <a:custGeom>
              <a:avLst/>
              <a:gdLst/>
              <a:ahLst/>
              <a:cxnLst/>
              <a:rect l="l" t="t" r="r" b="b"/>
              <a:pathLst>
                <a:path w="48" h="391" extrusionOk="0">
                  <a:moveTo>
                    <a:pt x="1" y="1"/>
                  </a:moveTo>
                  <a:lnTo>
                    <a:pt x="1" y="48"/>
                  </a:lnTo>
                  <a:lnTo>
                    <a:pt x="1" y="196"/>
                  </a:lnTo>
                  <a:lnTo>
                    <a:pt x="1" y="390"/>
                  </a:lnTo>
                  <a:lnTo>
                    <a:pt x="47" y="390"/>
                  </a:lnTo>
                  <a:lnTo>
                    <a:pt x="47" y="196"/>
                  </a:lnTo>
                  <a:lnTo>
                    <a:pt x="47" y="48"/>
                  </a:lnTo>
                  <a:cubicBezTo>
                    <a:pt x="47" y="1"/>
                    <a:pt x="47" y="1"/>
                    <a:pt x="1" y="1"/>
                  </a:cubicBezTo>
                  <a:close/>
                </a:path>
              </a:pathLst>
            </a:custGeom>
            <a:solidFill>
              <a:srgbClr val="14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245;p67">
              <a:extLst>
                <a:ext uri="{FF2B5EF4-FFF2-40B4-BE49-F238E27FC236}">
                  <a16:creationId xmlns:a16="http://schemas.microsoft.com/office/drawing/2014/main" id="{D8C5D686-C15B-8F72-85AD-CD0879919BCD}"/>
                </a:ext>
              </a:extLst>
            </p:cNvPr>
            <p:cNvSpPr/>
            <p:nvPr/>
          </p:nvSpPr>
          <p:spPr>
            <a:xfrm>
              <a:off x="8012557" y="1786966"/>
              <a:ext cx="339247" cy="403747"/>
            </a:xfrm>
            <a:custGeom>
              <a:avLst/>
              <a:gdLst/>
              <a:ahLst/>
              <a:cxnLst/>
              <a:rect l="l" t="t" r="r" b="b"/>
              <a:pathLst>
                <a:path w="2046" h="2435" extrusionOk="0">
                  <a:moveTo>
                    <a:pt x="1" y="1"/>
                  </a:moveTo>
                  <a:lnTo>
                    <a:pt x="390" y="2435"/>
                  </a:lnTo>
                  <a:lnTo>
                    <a:pt x="1753" y="2435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246;p67">
              <a:extLst>
                <a:ext uri="{FF2B5EF4-FFF2-40B4-BE49-F238E27FC236}">
                  <a16:creationId xmlns:a16="http://schemas.microsoft.com/office/drawing/2014/main" id="{B37C1E7D-B3FE-0BB2-1E4A-D547758A6725}"/>
                </a:ext>
              </a:extLst>
            </p:cNvPr>
            <p:cNvSpPr/>
            <p:nvPr/>
          </p:nvSpPr>
          <p:spPr>
            <a:xfrm>
              <a:off x="7980390" y="1770883"/>
              <a:ext cx="339081" cy="387664"/>
            </a:xfrm>
            <a:custGeom>
              <a:avLst/>
              <a:gdLst/>
              <a:ahLst/>
              <a:cxnLst/>
              <a:rect l="l" t="t" r="r" b="b"/>
              <a:pathLst>
                <a:path w="2045" h="2338" extrusionOk="0">
                  <a:moveTo>
                    <a:pt x="0" y="0"/>
                  </a:moveTo>
                  <a:lnTo>
                    <a:pt x="339" y="2337"/>
                  </a:lnTo>
                  <a:lnTo>
                    <a:pt x="1702" y="2337"/>
                  </a:lnTo>
                  <a:lnTo>
                    <a:pt x="20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247;p67">
              <a:extLst>
                <a:ext uri="{FF2B5EF4-FFF2-40B4-BE49-F238E27FC236}">
                  <a16:creationId xmlns:a16="http://schemas.microsoft.com/office/drawing/2014/main" id="{3D01BEBA-47CB-3D00-C70B-A69B5CCAA803}"/>
                </a:ext>
              </a:extLst>
            </p:cNvPr>
            <p:cNvSpPr/>
            <p:nvPr/>
          </p:nvSpPr>
          <p:spPr>
            <a:xfrm>
              <a:off x="6043057" y="1302633"/>
              <a:ext cx="662079" cy="355331"/>
            </a:xfrm>
            <a:custGeom>
              <a:avLst/>
              <a:gdLst/>
              <a:ahLst/>
              <a:cxnLst/>
              <a:rect l="l" t="t" r="r" b="b"/>
              <a:pathLst>
                <a:path w="3993" h="2143" extrusionOk="0">
                  <a:moveTo>
                    <a:pt x="242" y="1"/>
                  </a:moveTo>
                  <a:cubicBezTo>
                    <a:pt x="144" y="1"/>
                    <a:pt x="98" y="1"/>
                    <a:pt x="47" y="98"/>
                  </a:cubicBezTo>
                  <a:cubicBezTo>
                    <a:pt x="47" y="145"/>
                    <a:pt x="0" y="196"/>
                    <a:pt x="47" y="242"/>
                  </a:cubicBezTo>
                  <a:cubicBezTo>
                    <a:pt x="144" y="682"/>
                    <a:pt x="339" y="1605"/>
                    <a:pt x="436" y="1995"/>
                  </a:cubicBezTo>
                  <a:cubicBezTo>
                    <a:pt x="487" y="2092"/>
                    <a:pt x="534" y="2143"/>
                    <a:pt x="631" y="2143"/>
                  </a:cubicBezTo>
                  <a:lnTo>
                    <a:pt x="3798" y="2143"/>
                  </a:lnTo>
                  <a:cubicBezTo>
                    <a:pt x="3844" y="2143"/>
                    <a:pt x="3895" y="2143"/>
                    <a:pt x="3942" y="2092"/>
                  </a:cubicBezTo>
                  <a:cubicBezTo>
                    <a:pt x="3992" y="2046"/>
                    <a:pt x="3992" y="1948"/>
                    <a:pt x="3992" y="1898"/>
                  </a:cubicBezTo>
                  <a:cubicBezTo>
                    <a:pt x="3895" y="1461"/>
                    <a:pt x="3650" y="534"/>
                    <a:pt x="3552" y="145"/>
                  </a:cubicBezTo>
                  <a:cubicBezTo>
                    <a:pt x="3552" y="48"/>
                    <a:pt x="3455" y="1"/>
                    <a:pt x="3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248;p67">
              <a:extLst>
                <a:ext uri="{FF2B5EF4-FFF2-40B4-BE49-F238E27FC236}">
                  <a16:creationId xmlns:a16="http://schemas.microsoft.com/office/drawing/2014/main" id="{A666288F-0767-384A-26A9-7302E1FB8A2B}"/>
                </a:ext>
              </a:extLst>
            </p:cNvPr>
            <p:cNvSpPr/>
            <p:nvPr/>
          </p:nvSpPr>
          <p:spPr>
            <a:xfrm>
              <a:off x="6066934" y="1326676"/>
              <a:ext cx="613663" cy="306748"/>
            </a:xfrm>
            <a:custGeom>
              <a:avLst/>
              <a:gdLst/>
              <a:ahLst/>
              <a:cxnLst/>
              <a:rect l="l" t="t" r="r" b="b"/>
              <a:pathLst>
                <a:path w="3701" h="1850" extrusionOk="0">
                  <a:moveTo>
                    <a:pt x="0" y="0"/>
                  </a:moveTo>
                  <a:lnTo>
                    <a:pt x="440" y="1850"/>
                  </a:lnTo>
                  <a:lnTo>
                    <a:pt x="3700" y="1850"/>
                  </a:lnTo>
                  <a:lnTo>
                    <a:pt x="32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249;p67">
              <a:extLst>
                <a:ext uri="{FF2B5EF4-FFF2-40B4-BE49-F238E27FC236}">
                  <a16:creationId xmlns:a16="http://schemas.microsoft.com/office/drawing/2014/main" id="{664F2270-DC77-8D98-E76E-EDB03DE2EA3E}"/>
                </a:ext>
              </a:extLst>
            </p:cNvPr>
            <p:cNvSpPr/>
            <p:nvPr/>
          </p:nvSpPr>
          <p:spPr>
            <a:xfrm>
              <a:off x="6155974" y="1657800"/>
              <a:ext cx="750622" cy="32499"/>
            </a:xfrm>
            <a:custGeom>
              <a:avLst/>
              <a:gdLst/>
              <a:ahLst/>
              <a:cxnLst/>
              <a:rect l="l" t="t" r="r" b="b"/>
              <a:pathLst>
                <a:path w="4527" h="196" extrusionOk="0">
                  <a:moveTo>
                    <a:pt x="1" y="1"/>
                  </a:moveTo>
                  <a:lnTo>
                    <a:pt x="1" y="196"/>
                  </a:lnTo>
                  <a:lnTo>
                    <a:pt x="4526" y="196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250;p67">
              <a:extLst>
                <a:ext uri="{FF2B5EF4-FFF2-40B4-BE49-F238E27FC236}">
                  <a16:creationId xmlns:a16="http://schemas.microsoft.com/office/drawing/2014/main" id="{2D59D8A7-622A-BEDD-60D4-C3BF07BB2D5A}"/>
                </a:ext>
              </a:extLst>
            </p:cNvPr>
            <p:cNvSpPr/>
            <p:nvPr/>
          </p:nvSpPr>
          <p:spPr>
            <a:xfrm>
              <a:off x="6155974" y="1657800"/>
              <a:ext cx="242414" cy="32499"/>
            </a:xfrm>
            <a:custGeom>
              <a:avLst/>
              <a:gdLst/>
              <a:ahLst/>
              <a:cxnLst/>
              <a:rect l="l" t="t" r="r" b="b"/>
              <a:pathLst>
                <a:path w="1462" h="196" extrusionOk="0">
                  <a:moveTo>
                    <a:pt x="1" y="1"/>
                  </a:moveTo>
                  <a:lnTo>
                    <a:pt x="1" y="196"/>
                  </a:lnTo>
                  <a:lnTo>
                    <a:pt x="1461" y="196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251;p67">
              <a:extLst>
                <a:ext uri="{FF2B5EF4-FFF2-40B4-BE49-F238E27FC236}">
                  <a16:creationId xmlns:a16="http://schemas.microsoft.com/office/drawing/2014/main" id="{2029EB0B-FEF0-8080-20E7-13CBA317DAAA}"/>
                </a:ext>
              </a:extLst>
            </p:cNvPr>
            <p:cNvSpPr/>
            <p:nvPr/>
          </p:nvSpPr>
          <p:spPr>
            <a:xfrm>
              <a:off x="6252973" y="1593299"/>
              <a:ext cx="314542" cy="24042"/>
            </a:xfrm>
            <a:custGeom>
              <a:avLst/>
              <a:gdLst/>
              <a:ahLst/>
              <a:cxnLst/>
              <a:rect l="l" t="t" r="r" b="b"/>
              <a:pathLst>
                <a:path w="1897" h="145" extrusionOk="0">
                  <a:moveTo>
                    <a:pt x="923" y="0"/>
                  </a:moveTo>
                  <a:cubicBezTo>
                    <a:pt x="436" y="0"/>
                    <a:pt x="0" y="0"/>
                    <a:pt x="0" y="47"/>
                  </a:cubicBezTo>
                  <a:cubicBezTo>
                    <a:pt x="0" y="98"/>
                    <a:pt x="436" y="145"/>
                    <a:pt x="923" y="145"/>
                  </a:cubicBezTo>
                  <a:cubicBezTo>
                    <a:pt x="1461" y="145"/>
                    <a:pt x="1897" y="98"/>
                    <a:pt x="1897" y="47"/>
                  </a:cubicBezTo>
                  <a:cubicBezTo>
                    <a:pt x="1897" y="0"/>
                    <a:pt x="1461" y="0"/>
                    <a:pt x="9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252;p67">
              <a:extLst>
                <a:ext uri="{FF2B5EF4-FFF2-40B4-BE49-F238E27FC236}">
                  <a16:creationId xmlns:a16="http://schemas.microsoft.com/office/drawing/2014/main" id="{9966AB1A-75B0-1C0F-F4D0-7079BEF6E86A}"/>
                </a:ext>
              </a:extLst>
            </p:cNvPr>
            <p:cNvSpPr/>
            <p:nvPr/>
          </p:nvSpPr>
          <p:spPr>
            <a:xfrm>
              <a:off x="6333557" y="1358843"/>
              <a:ext cx="24042" cy="96999"/>
            </a:xfrm>
            <a:custGeom>
              <a:avLst/>
              <a:gdLst/>
              <a:ahLst/>
              <a:cxnLst/>
              <a:rect l="l" t="t" r="r" b="b"/>
              <a:pathLst>
                <a:path w="145" h="585" extrusionOk="0">
                  <a:moveTo>
                    <a:pt x="1" y="1"/>
                  </a:moveTo>
                  <a:lnTo>
                    <a:pt x="1" y="246"/>
                  </a:lnTo>
                  <a:lnTo>
                    <a:pt x="1" y="343"/>
                  </a:lnTo>
                  <a:cubicBezTo>
                    <a:pt x="1" y="390"/>
                    <a:pt x="48" y="585"/>
                    <a:pt x="48" y="585"/>
                  </a:cubicBezTo>
                  <a:lnTo>
                    <a:pt x="145" y="488"/>
                  </a:lnTo>
                  <a:cubicBezTo>
                    <a:pt x="48" y="343"/>
                    <a:pt x="48" y="51"/>
                    <a:pt x="48" y="1"/>
                  </a:cubicBezTo>
                  <a:close/>
                </a:path>
              </a:pathLst>
            </a:custGeom>
            <a:solidFill>
              <a:srgbClr val="F1A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253;p67">
              <a:extLst>
                <a:ext uri="{FF2B5EF4-FFF2-40B4-BE49-F238E27FC236}">
                  <a16:creationId xmlns:a16="http://schemas.microsoft.com/office/drawing/2014/main" id="{4E9B3F7D-5B7F-4411-3B84-5560B20E7BED}"/>
                </a:ext>
              </a:extLst>
            </p:cNvPr>
            <p:cNvSpPr/>
            <p:nvPr/>
          </p:nvSpPr>
          <p:spPr>
            <a:xfrm>
              <a:off x="6341350" y="1351216"/>
              <a:ext cx="8622" cy="7793"/>
            </a:xfrm>
            <a:custGeom>
              <a:avLst/>
              <a:gdLst/>
              <a:ahLst/>
              <a:cxnLst/>
              <a:rect l="l" t="t" r="r" b="b"/>
              <a:pathLst>
                <a:path w="52" h="47" extrusionOk="0">
                  <a:moveTo>
                    <a:pt x="1" y="0"/>
                  </a:moveTo>
                  <a:lnTo>
                    <a:pt x="1" y="47"/>
                  </a:lnTo>
                  <a:lnTo>
                    <a:pt x="51" y="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1A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254;p67">
              <a:extLst>
                <a:ext uri="{FF2B5EF4-FFF2-40B4-BE49-F238E27FC236}">
                  <a16:creationId xmlns:a16="http://schemas.microsoft.com/office/drawing/2014/main" id="{2905DB54-6377-7925-EF29-D37A402F0A4E}"/>
                </a:ext>
              </a:extLst>
            </p:cNvPr>
            <p:cNvSpPr/>
            <p:nvPr/>
          </p:nvSpPr>
          <p:spPr>
            <a:xfrm>
              <a:off x="6333557" y="1351216"/>
              <a:ext cx="24042" cy="16249"/>
            </a:xfrm>
            <a:custGeom>
              <a:avLst/>
              <a:gdLst/>
              <a:ahLst/>
              <a:cxnLst/>
              <a:rect l="l" t="t" r="r" b="b"/>
              <a:pathLst>
                <a:path w="145" h="98" extrusionOk="0">
                  <a:moveTo>
                    <a:pt x="1" y="0"/>
                  </a:moveTo>
                  <a:lnTo>
                    <a:pt x="1" y="47"/>
                  </a:lnTo>
                  <a:lnTo>
                    <a:pt x="48" y="47"/>
                  </a:lnTo>
                  <a:cubicBezTo>
                    <a:pt x="48" y="0"/>
                    <a:pt x="48" y="0"/>
                    <a:pt x="1" y="0"/>
                  </a:cubicBezTo>
                  <a:close/>
                  <a:moveTo>
                    <a:pt x="48" y="47"/>
                  </a:moveTo>
                  <a:lnTo>
                    <a:pt x="98" y="97"/>
                  </a:lnTo>
                  <a:lnTo>
                    <a:pt x="145" y="97"/>
                  </a:lnTo>
                  <a:cubicBezTo>
                    <a:pt x="145" y="47"/>
                    <a:pt x="98" y="47"/>
                    <a:pt x="98" y="47"/>
                  </a:cubicBezTo>
                  <a:close/>
                </a:path>
              </a:pathLst>
            </a:custGeom>
            <a:solidFill>
              <a:srgbClr val="F1A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255;p67">
              <a:extLst>
                <a:ext uri="{FF2B5EF4-FFF2-40B4-BE49-F238E27FC236}">
                  <a16:creationId xmlns:a16="http://schemas.microsoft.com/office/drawing/2014/main" id="{D0D38FC4-BB4B-B392-7079-35A9AF78454D}"/>
                </a:ext>
              </a:extLst>
            </p:cNvPr>
            <p:cNvSpPr/>
            <p:nvPr/>
          </p:nvSpPr>
          <p:spPr>
            <a:xfrm>
              <a:off x="6349807" y="1351216"/>
              <a:ext cx="16249" cy="16249"/>
            </a:xfrm>
            <a:custGeom>
              <a:avLst/>
              <a:gdLst/>
              <a:ahLst/>
              <a:cxnLst/>
              <a:rect l="l" t="t" r="r" b="b"/>
              <a:pathLst>
                <a:path w="98" h="98" extrusionOk="0">
                  <a:moveTo>
                    <a:pt x="98" y="0"/>
                  </a:moveTo>
                  <a:lnTo>
                    <a:pt x="47" y="47"/>
                  </a:lnTo>
                  <a:lnTo>
                    <a:pt x="0" y="47"/>
                  </a:lnTo>
                  <a:lnTo>
                    <a:pt x="0" y="97"/>
                  </a:lnTo>
                  <a:lnTo>
                    <a:pt x="98" y="47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FD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256;p67">
              <a:extLst>
                <a:ext uri="{FF2B5EF4-FFF2-40B4-BE49-F238E27FC236}">
                  <a16:creationId xmlns:a16="http://schemas.microsoft.com/office/drawing/2014/main" id="{733652D0-828D-A9CE-F365-1A223E3CBAB3}"/>
                </a:ext>
              </a:extLst>
            </p:cNvPr>
            <p:cNvSpPr/>
            <p:nvPr/>
          </p:nvSpPr>
          <p:spPr>
            <a:xfrm>
              <a:off x="6349807" y="1351216"/>
              <a:ext cx="24042" cy="16249"/>
            </a:xfrm>
            <a:custGeom>
              <a:avLst/>
              <a:gdLst/>
              <a:ahLst/>
              <a:cxnLst/>
              <a:rect l="l" t="t" r="r" b="b"/>
              <a:pathLst>
                <a:path w="145" h="98" extrusionOk="0">
                  <a:moveTo>
                    <a:pt x="98" y="0"/>
                  </a:moveTo>
                  <a:cubicBezTo>
                    <a:pt x="47" y="0"/>
                    <a:pt x="47" y="47"/>
                    <a:pt x="47" y="47"/>
                  </a:cubicBezTo>
                  <a:lnTo>
                    <a:pt x="0" y="47"/>
                  </a:lnTo>
                  <a:cubicBezTo>
                    <a:pt x="0" y="97"/>
                    <a:pt x="0" y="97"/>
                    <a:pt x="47" y="97"/>
                  </a:cubicBezTo>
                  <a:cubicBezTo>
                    <a:pt x="47" y="47"/>
                    <a:pt x="98" y="47"/>
                    <a:pt x="98" y="47"/>
                  </a:cubicBezTo>
                  <a:cubicBezTo>
                    <a:pt x="98" y="47"/>
                    <a:pt x="144" y="0"/>
                    <a:pt x="98" y="0"/>
                  </a:cubicBezTo>
                  <a:close/>
                </a:path>
              </a:pathLst>
            </a:custGeom>
            <a:solidFill>
              <a:srgbClr val="FFD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257;p67">
              <a:extLst>
                <a:ext uri="{FF2B5EF4-FFF2-40B4-BE49-F238E27FC236}">
                  <a16:creationId xmlns:a16="http://schemas.microsoft.com/office/drawing/2014/main" id="{7974785A-11AE-7F4C-CB05-360867DBDA4C}"/>
                </a:ext>
              </a:extLst>
            </p:cNvPr>
            <p:cNvSpPr/>
            <p:nvPr/>
          </p:nvSpPr>
          <p:spPr>
            <a:xfrm>
              <a:off x="6341350" y="1423509"/>
              <a:ext cx="48582" cy="80915"/>
            </a:xfrm>
            <a:custGeom>
              <a:avLst/>
              <a:gdLst/>
              <a:ahLst/>
              <a:cxnLst/>
              <a:rect l="l" t="t" r="r" b="b"/>
              <a:pathLst>
                <a:path w="293" h="488" extrusionOk="0">
                  <a:moveTo>
                    <a:pt x="51" y="0"/>
                  </a:moveTo>
                  <a:lnTo>
                    <a:pt x="51" y="98"/>
                  </a:lnTo>
                  <a:cubicBezTo>
                    <a:pt x="1" y="98"/>
                    <a:pt x="1" y="148"/>
                    <a:pt x="1" y="246"/>
                  </a:cubicBezTo>
                  <a:cubicBezTo>
                    <a:pt x="1" y="343"/>
                    <a:pt x="98" y="487"/>
                    <a:pt x="98" y="487"/>
                  </a:cubicBezTo>
                  <a:lnTo>
                    <a:pt x="293" y="440"/>
                  </a:lnTo>
                  <a:cubicBezTo>
                    <a:pt x="293" y="440"/>
                    <a:pt x="246" y="390"/>
                    <a:pt x="246" y="343"/>
                  </a:cubicBezTo>
                  <a:cubicBezTo>
                    <a:pt x="195" y="343"/>
                    <a:pt x="246" y="246"/>
                    <a:pt x="246" y="195"/>
                  </a:cubicBezTo>
                  <a:cubicBezTo>
                    <a:pt x="246" y="98"/>
                    <a:pt x="195" y="98"/>
                    <a:pt x="149" y="98"/>
                  </a:cubicBezTo>
                  <a:lnTo>
                    <a:pt x="149" y="0"/>
                  </a:lnTo>
                  <a:close/>
                </a:path>
              </a:pathLst>
            </a:custGeom>
            <a:solidFill>
              <a:srgbClr val="262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258;p67">
              <a:extLst>
                <a:ext uri="{FF2B5EF4-FFF2-40B4-BE49-F238E27FC236}">
                  <a16:creationId xmlns:a16="http://schemas.microsoft.com/office/drawing/2014/main" id="{77335954-5142-48E0-189D-8BA7F60D82EF}"/>
                </a:ext>
              </a:extLst>
            </p:cNvPr>
            <p:cNvSpPr/>
            <p:nvPr/>
          </p:nvSpPr>
          <p:spPr>
            <a:xfrm>
              <a:off x="6341350" y="1471926"/>
              <a:ext cx="48582" cy="32499"/>
            </a:xfrm>
            <a:custGeom>
              <a:avLst/>
              <a:gdLst/>
              <a:ahLst/>
              <a:cxnLst/>
              <a:rect l="l" t="t" r="r" b="b"/>
              <a:pathLst>
                <a:path w="293" h="196" extrusionOk="0">
                  <a:moveTo>
                    <a:pt x="195" y="0"/>
                  </a:moveTo>
                  <a:cubicBezTo>
                    <a:pt x="149" y="51"/>
                    <a:pt x="51" y="51"/>
                    <a:pt x="1" y="51"/>
                  </a:cubicBezTo>
                  <a:cubicBezTo>
                    <a:pt x="51" y="98"/>
                    <a:pt x="98" y="195"/>
                    <a:pt x="98" y="195"/>
                  </a:cubicBezTo>
                  <a:lnTo>
                    <a:pt x="293" y="148"/>
                  </a:lnTo>
                  <a:cubicBezTo>
                    <a:pt x="293" y="148"/>
                    <a:pt x="246" y="98"/>
                    <a:pt x="246" y="51"/>
                  </a:cubicBezTo>
                  <a:cubicBezTo>
                    <a:pt x="195" y="51"/>
                    <a:pt x="195" y="51"/>
                    <a:pt x="195" y="0"/>
                  </a:cubicBez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259;p67">
              <a:extLst>
                <a:ext uri="{FF2B5EF4-FFF2-40B4-BE49-F238E27FC236}">
                  <a16:creationId xmlns:a16="http://schemas.microsoft.com/office/drawing/2014/main" id="{DB8BE649-1379-74FA-5612-58D28A1E3DDC}"/>
                </a:ext>
              </a:extLst>
            </p:cNvPr>
            <p:cNvSpPr/>
            <p:nvPr/>
          </p:nvSpPr>
          <p:spPr>
            <a:xfrm>
              <a:off x="6341350" y="1423509"/>
              <a:ext cx="24706" cy="32333"/>
            </a:xfrm>
            <a:custGeom>
              <a:avLst/>
              <a:gdLst/>
              <a:ahLst/>
              <a:cxnLst/>
              <a:rect l="l" t="t" r="r" b="b"/>
              <a:pathLst>
                <a:path w="149" h="195" extrusionOk="0">
                  <a:moveTo>
                    <a:pt x="51" y="0"/>
                  </a:moveTo>
                  <a:lnTo>
                    <a:pt x="51" y="98"/>
                  </a:lnTo>
                  <a:cubicBezTo>
                    <a:pt x="51" y="98"/>
                    <a:pt x="1" y="148"/>
                    <a:pt x="51" y="195"/>
                  </a:cubicBezTo>
                  <a:cubicBezTo>
                    <a:pt x="98" y="195"/>
                    <a:pt x="98" y="98"/>
                    <a:pt x="149" y="98"/>
                  </a:cubicBezTo>
                  <a:lnTo>
                    <a:pt x="149" y="0"/>
                  </a:ln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260;p67">
              <a:extLst>
                <a:ext uri="{FF2B5EF4-FFF2-40B4-BE49-F238E27FC236}">
                  <a16:creationId xmlns:a16="http://schemas.microsoft.com/office/drawing/2014/main" id="{CC5FD0B6-B17B-4DDA-0787-A4AAD89B6347}"/>
                </a:ext>
              </a:extLst>
            </p:cNvPr>
            <p:cNvSpPr/>
            <p:nvPr/>
          </p:nvSpPr>
          <p:spPr>
            <a:xfrm>
              <a:off x="6349807" y="1423509"/>
              <a:ext cx="16249" cy="16249"/>
            </a:xfrm>
            <a:custGeom>
              <a:avLst/>
              <a:gdLst/>
              <a:ahLst/>
              <a:cxnLst/>
              <a:rect l="l" t="t" r="r" b="b"/>
              <a:pathLst>
                <a:path w="98" h="98" extrusionOk="0">
                  <a:moveTo>
                    <a:pt x="0" y="0"/>
                  </a:moveTo>
                  <a:lnTo>
                    <a:pt x="0" y="98"/>
                  </a:lnTo>
                  <a:cubicBezTo>
                    <a:pt x="47" y="98"/>
                    <a:pt x="98" y="51"/>
                    <a:pt x="98" y="51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ED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261;p67">
              <a:extLst>
                <a:ext uri="{FF2B5EF4-FFF2-40B4-BE49-F238E27FC236}">
                  <a16:creationId xmlns:a16="http://schemas.microsoft.com/office/drawing/2014/main" id="{FD08073E-81E9-440D-2F8A-28913C246CE1}"/>
                </a:ext>
              </a:extLst>
            </p:cNvPr>
            <p:cNvSpPr/>
            <p:nvPr/>
          </p:nvSpPr>
          <p:spPr>
            <a:xfrm>
              <a:off x="6333557" y="1415716"/>
              <a:ext cx="7959" cy="7959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1" y="0"/>
                  </a:moveTo>
                  <a:lnTo>
                    <a:pt x="1" y="47"/>
                  </a:lnTo>
                  <a:lnTo>
                    <a:pt x="48" y="47"/>
                  </a:lnTo>
                  <a:cubicBezTo>
                    <a:pt x="48" y="47"/>
                    <a:pt x="48" y="0"/>
                    <a:pt x="1" y="0"/>
                  </a:cubicBezTo>
                  <a:close/>
                </a:path>
              </a:pathLst>
            </a:custGeom>
            <a:solidFill>
              <a:srgbClr val="EE8D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262;p67">
              <a:extLst>
                <a:ext uri="{FF2B5EF4-FFF2-40B4-BE49-F238E27FC236}">
                  <a16:creationId xmlns:a16="http://schemas.microsoft.com/office/drawing/2014/main" id="{53555E90-7CEF-4CF9-5AF5-2B5E5F8E0E47}"/>
                </a:ext>
              </a:extLst>
            </p:cNvPr>
            <p:cNvSpPr/>
            <p:nvPr/>
          </p:nvSpPr>
          <p:spPr>
            <a:xfrm>
              <a:off x="6333557" y="1396316"/>
              <a:ext cx="32499" cy="43442"/>
            </a:xfrm>
            <a:custGeom>
              <a:avLst/>
              <a:gdLst/>
              <a:ahLst/>
              <a:cxnLst/>
              <a:rect l="l" t="t" r="r" b="b"/>
              <a:pathLst>
                <a:path w="196" h="262" extrusionOk="0">
                  <a:moveTo>
                    <a:pt x="136" y="0"/>
                  </a:moveTo>
                  <a:cubicBezTo>
                    <a:pt x="124" y="0"/>
                    <a:pt x="111" y="6"/>
                    <a:pt x="98" y="20"/>
                  </a:cubicBezTo>
                  <a:cubicBezTo>
                    <a:pt x="1" y="20"/>
                    <a:pt x="1" y="67"/>
                    <a:pt x="1" y="117"/>
                  </a:cubicBezTo>
                  <a:cubicBezTo>
                    <a:pt x="1" y="215"/>
                    <a:pt x="48" y="262"/>
                    <a:pt x="98" y="262"/>
                  </a:cubicBezTo>
                  <a:cubicBezTo>
                    <a:pt x="145" y="262"/>
                    <a:pt x="196" y="215"/>
                    <a:pt x="196" y="117"/>
                  </a:cubicBezTo>
                  <a:cubicBezTo>
                    <a:pt x="196" y="46"/>
                    <a:pt x="169" y="0"/>
                    <a:pt x="136" y="0"/>
                  </a:cubicBez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263;p67">
              <a:extLst>
                <a:ext uri="{FF2B5EF4-FFF2-40B4-BE49-F238E27FC236}">
                  <a16:creationId xmlns:a16="http://schemas.microsoft.com/office/drawing/2014/main" id="{BDA27E66-2ADD-F8D8-BF22-2CD898D18D26}"/>
                </a:ext>
              </a:extLst>
            </p:cNvPr>
            <p:cNvSpPr/>
            <p:nvPr/>
          </p:nvSpPr>
          <p:spPr>
            <a:xfrm>
              <a:off x="6333557" y="1399632"/>
              <a:ext cx="32499" cy="16249"/>
            </a:xfrm>
            <a:custGeom>
              <a:avLst/>
              <a:gdLst/>
              <a:ahLst/>
              <a:cxnLst/>
              <a:rect l="l" t="t" r="r" b="b"/>
              <a:pathLst>
                <a:path w="196" h="98" extrusionOk="0">
                  <a:moveTo>
                    <a:pt x="1" y="95"/>
                  </a:moveTo>
                  <a:cubicBezTo>
                    <a:pt x="1" y="96"/>
                    <a:pt x="1" y="97"/>
                    <a:pt x="1" y="97"/>
                  </a:cubicBezTo>
                  <a:lnTo>
                    <a:pt x="1" y="97"/>
                  </a:lnTo>
                  <a:cubicBezTo>
                    <a:pt x="1" y="97"/>
                    <a:pt x="1" y="96"/>
                    <a:pt x="1" y="95"/>
                  </a:cubicBezTo>
                  <a:close/>
                  <a:moveTo>
                    <a:pt x="48" y="0"/>
                  </a:moveTo>
                  <a:cubicBezTo>
                    <a:pt x="6" y="0"/>
                    <a:pt x="1" y="79"/>
                    <a:pt x="1" y="95"/>
                  </a:cubicBezTo>
                  <a:lnTo>
                    <a:pt x="1" y="95"/>
                  </a:lnTo>
                  <a:cubicBezTo>
                    <a:pt x="3" y="47"/>
                    <a:pt x="48" y="47"/>
                    <a:pt x="48" y="47"/>
                  </a:cubicBezTo>
                  <a:lnTo>
                    <a:pt x="145" y="97"/>
                  </a:lnTo>
                  <a:lnTo>
                    <a:pt x="196" y="97"/>
                  </a:lnTo>
                  <a:cubicBezTo>
                    <a:pt x="196" y="47"/>
                    <a:pt x="98" y="0"/>
                    <a:pt x="48" y="0"/>
                  </a:cubicBezTo>
                  <a:close/>
                </a:path>
              </a:pathLst>
            </a:custGeom>
            <a:solidFill>
              <a:srgbClr val="EE8D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264;p67">
              <a:extLst>
                <a:ext uri="{FF2B5EF4-FFF2-40B4-BE49-F238E27FC236}">
                  <a16:creationId xmlns:a16="http://schemas.microsoft.com/office/drawing/2014/main" id="{E4CBC593-1CC9-B31F-E4E2-C6E4D918A87F}"/>
                </a:ext>
              </a:extLst>
            </p:cNvPr>
            <p:cNvSpPr/>
            <p:nvPr/>
          </p:nvSpPr>
          <p:spPr>
            <a:xfrm>
              <a:off x="6325267" y="1391176"/>
              <a:ext cx="40789" cy="32499"/>
            </a:xfrm>
            <a:custGeom>
              <a:avLst/>
              <a:gdLst/>
              <a:ahLst/>
              <a:cxnLst/>
              <a:rect l="l" t="t" r="r" b="b"/>
              <a:pathLst>
                <a:path w="246" h="196" extrusionOk="0">
                  <a:moveTo>
                    <a:pt x="148" y="0"/>
                  </a:moveTo>
                  <a:cubicBezTo>
                    <a:pt x="0" y="0"/>
                    <a:pt x="51" y="148"/>
                    <a:pt x="51" y="148"/>
                  </a:cubicBezTo>
                  <a:lnTo>
                    <a:pt x="98" y="51"/>
                  </a:lnTo>
                  <a:cubicBezTo>
                    <a:pt x="98" y="98"/>
                    <a:pt x="195" y="148"/>
                    <a:pt x="195" y="148"/>
                  </a:cubicBezTo>
                  <a:lnTo>
                    <a:pt x="246" y="195"/>
                  </a:lnTo>
                  <a:lnTo>
                    <a:pt x="246" y="98"/>
                  </a:lnTo>
                  <a:cubicBezTo>
                    <a:pt x="246" y="51"/>
                    <a:pt x="246" y="0"/>
                    <a:pt x="148" y="0"/>
                  </a:cubicBezTo>
                  <a:close/>
                </a:path>
              </a:pathLst>
            </a:custGeom>
            <a:solidFill>
              <a:srgbClr val="321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265;p67">
              <a:extLst>
                <a:ext uri="{FF2B5EF4-FFF2-40B4-BE49-F238E27FC236}">
                  <a16:creationId xmlns:a16="http://schemas.microsoft.com/office/drawing/2014/main" id="{91394A29-E06A-E4D7-96B8-CD05A7D2767A}"/>
                </a:ext>
              </a:extLst>
            </p:cNvPr>
            <p:cNvSpPr/>
            <p:nvPr/>
          </p:nvSpPr>
          <p:spPr>
            <a:xfrm>
              <a:off x="6325267" y="1391176"/>
              <a:ext cx="40789" cy="24706"/>
            </a:xfrm>
            <a:custGeom>
              <a:avLst/>
              <a:gdLst/>
              <a:ahLst/>
              <a:cxnLst/>
              <a:rect l="l" t="t" r="r" b="b"/>
              <a:pathLst>
                <a:path w="246" h="149" extrusionOk="0">
                  <a:moveTo>
                    <a:pt x="148" y="0"/>
                  </a:moveTo>
                  <a:cubicBezTo>
                    <a:pt x="0" y="0"/>
                    <a:pt x="51" y="98"/>
                    <a:pt x="51" y="148"/>
                  </a:cubicBezTo>
                  <a:cubicBezTo>
                    <a:pt x="51" y="98"/>
                    <a:pt x="51" y="51"/>
                    <a:pt x="98" y="51"/>
                  </a:cubicBezTo>
                  <a:cubicBezTo>
                    <a:pt x="123" y="26"/>
                    <a:pt x="147" y="13"/>
                    <a:pt x="172" y="13"/>
                  </a:cubicBezTo>
                  <a:cubicBezTo>
                    <a:pt x="196" y="13"/>
                    <a:pt x="220" y="26"/>
                    <a:pt x="246" y="51"/>
                  </a:cubicBezTo>
                  <a:cubicBezTo>
                    <a:pt x="195" y="0"/>
                    <a:pt x="195" y="0"/>
                    <a:pt x="148" y="0"/>
                  </a:cubicBezTo>
                  <a:close/>
                </a:path>
              </a:pathLst>
            </a:custGeom>
            <a:solidFill>
              <a:srgbClr val="543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266;p67">
              <a:extLst>
                <a:ext uri="{FF2B5EF4-FFF2-40B4-BE49-F238E27FC236}">
                  <a16:creationId xmlns:a16="http://schemas.microsoft.com/office/drawing/2014/main" id="{6509F871-B533-67DA-B3CE-6D52412C4A7F}"/>
                </a:ext>
              </a:extLst>
            </p:cNvPr>
            <p:cNvSpPr/>
            <p:nvPr/>
          </p:nvSpPr>
          <p:spPr>
            <a:xfrm>
              <a:off x="6309017" y="1496466"/>
              <a:ext cx="177748" cy="96999"/>
            </a:xfrm>
            <a:custGeom>
              <a:avLst/>
              <a:gdLst/>
              <a:ahLst/>
              <a:cxnLst/>
              <a:rect l="l" t="t" r="r" b="b"/>
              <a:pathLst>
                <a:path w="1072" h="585" extrusionOk="0">
                  <a:moveTo>
                    <a:pt x="441" y="0"/>
                  </a:moveTo>
                  <a:cubicBezTo>
                    <a:pt x="344" y="47"/>
                    <a:pt x="293" y="47"/>
                    <a:pt x="246" y="47"/>
                  </a:cubicBezTo>
                  <a:cubicBezTo>
                    <a:pt x="246" y="47"/>
                    <a:pt x="1" y="98"/>
                    <a:pt x="1" y="144"/>
                  </a:cubicBezTo>
                  <a:cubicBezTo>
                    <a:pt x="1" y="195"/>
                    <a:pt x="51" y="339"/>
                    <a:pt x="98" y="436"/>
                  </a:cubicBezTo>
                  <a:cubicBezTo>
                    <a:pt x="149" y="534"/>
                    <a:pt x="149" y="584"/>
                    <a:pt x="149" y="584"/>
                  </a:cubicBezTo>
                  <a:lnTo>
                    <a:pt x="246" y="584"/>
                  </a:lnTo>
                  <a:cubicBezTo>
                    <a:pt x="246" y="584"/>
                    <a:pt x="196" y="487"/>
                    <a:pt x="196" y="436"/>
                  </a:cubicBezTo>
                  <a:cubicBezTo>
                    <a:pt x="196" y="339"/>
                    <a:pt x="149" y="242"/>
                    <a:pt x="149" y="242"/>
                  </a:cubicBezTo>
                  <a:cubicBezTo>
                    <a:pt x="293" y="195"/>
                    <a:pt x="390" y="195"/>
                    <a:pt x="390" y="195"/>
                  </a:cubicBezTo>
                  <a:cubicBezTo>
                    <a:pt x="390" y="195"/>
                    <a:pt x="538" y="339"/>
                    <a:pt x="877" y="487"/>
                  </a:cubicBezTo>
                  <a:cubicBezTo>
                    <a:pt x="928" y="487"/>
                    <a:pt x="975" y="534"/>
                    <a:pt x="1072" y="534"/>
                  </a:cubicBezTo>
                  <a:lnTo>
                    <a:pt x="1072" y="487"/>
                  </a:lnTo>
                  <a:lnTo>
                    <a:pt x="877" y="390"/>
                  </a:lnTo>
                  <a:cubicBezTo>
                    <a:pt x="830" y="390"/>
                    <a:pt x="830" y="339"/>
                    <a:pt x="780" y="339"/>
                  </a:cubicBezTo>
                  <a:cubicBezTo>
                    <a:pt x="733" y="339"/>
                    <a:pt x="636" y="195"/>
                    <a:pt x="585" y="144"/>
                  </a:cubicBezTo>
                  <a:cubicBezTo>
                    <a:pt x="538" y="47"/>
                    <a:pt x="538" y="0"/>
                    <a:pt x="441" y="0"/>
                  </a:cubicBezTo>
                  <a:close/>
                </a:path>
              </a:pathLst>
            </a:custGeom>
            <a:solidFill>
              <a:srgbClr val="FD6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267;p67">
              <a:extLst>
                <a:ext uri="{FF2B5EF4-FFF2-40B4-BE49-F238E27FC236}">
                  <a16:creationId xmlns:a16="http://schemas.microsoft.com/office/drawing/2014/main" id="{DC20E617-90F9-7287-4518-617680FB32C6}"/>
                </a:ext>
              </a:extLst>
            </p:cNvPr>
            <p:cNvSpPr/>
            <p:nvPr/>
          </p:nvSpPr>
          <p:spPr>
            <a:xfrm>
              <a:off x="6325267" y="1568759"/>
              <a:ext cx="24706" cy="24706"/>
            </a:xfrm>
            <a:custGeom>
              <a:avLst/>
              <a:gdLst/>
              <a:ahLst/>
              <a:cxnLst/>
              <a:rect l="l" t="t" r="r" b="b"/>
              <a:pathLst>
                <a:path w="149" h="149" extrusionOk="0">
                  <a:moveTo>
                    <a:pt x="0" y="0"/>
                  </a:moveTo>
                  <a:cubicBezTo>
                    <a:pt x="51" y="98"/>
                    <a:pt x="51" y="148"/>
                    <a:pt x="51" y="148"/>
                  </a:cubicBezTo>
                  <a:lnTo>
                    <a:pt x="148" y="148"/>
                  </a:lnTo>
                  <a:cubicBezTo>
                    <a:pt x="148" y="148"/>
                    <a:pt x="98" y="51"/>
                    <a:pt x="98" y="0"/>
                  </a:cubicBez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268;p67">
              <a:extLst>
                <a:ext uri="{FF2B5EF4-FFF2-40B4-BE49-F238E27FC236}">
                  <a16:creationId xmlns:a16="http://schemas.microsoft.com/office/drawing/2014/main" id="{9158346E-167A-6F15-FD8E-386CBB92042A}"/>
                </a:ext>
              </a:extLst>
            </p:cNvPr>
            <p:cNvSpPr/>
            <p:nvPr/>
          </p:nvSpPr>
          <p:spPr>
            <a:xfrm>
              <a:off x="6454433" y="1560966"/>
              <a:ext cx="32333" cy="24042"/>
            </a:xfrm>
            <a:custGeom>
              <a:avLst/>
              <a:gdLst/>
              <a:ahLst/>
              <a:cxnLst/>
              <a:rect l="l" t="t" r="r" b="b"/>
              <a:pathLst>
                <a:path w="195" h="145" extrusionOk="0">
                  <a:moveTo>
                    <a:pt x="0" y="1"/>
                  </a:moveTo>
                  <a:lnTo>
                    <a:pt x="0" y="98"/>
                  </a:lnTo>
                  <a:cubicBezTo>
                    <a:pt x="51" y="98"/>
                    <a:pt x="98" y="145"/>
                    <a:pt x="195" y="145"/>
                  </a:cubicBezTo>
                  <a:lnTo>
                    <a:pt x="195" y="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269;p67">
              <a:extLst>
                <a:ext uri="{FF2B5EF4-FFF2-40B4-BE49-F238E27FC236}">
                  <a16:creationId xmlns:a16="http://schemas.microsoft.com/office/drawing/2014/main" id="{2A9C1183-FE7F-DB1F-14BF-CF22D650E2C5}"/>
                </a:ext>
              </a:extLst>
            </p:cNvPr>
            <p:cNvSpPr/>
            <p:nvPr/>
          </p:nvSpPr>
          <p:spPr>
            <a:xfrm>
              <a:off x="6309017" y="1593299"/>
              <a:ext cx="40955" cy="14260"/>
            </a:xfrm>
            <a:custGeom>
              <a:avLst/>
              <a:gdLst/>
              <a:ahLst/>
              <a:cxnLst/>
              <a:rect l="l" t="t" r="r" b="b"/>
              <a:pathLst>
                <a:path w="247" h="86" extrusionOk="0">
                  <a:moveTo>
                    <a:pt x="149" y="0"/>
                  </a:moveTo>
                  <a:cubicBezTo>
                    <a:pt x="149" y="0"/>
                    <a:pt x="51" y="0"/>
                    <a:pt x="1" y="47"/>
                  </a:cubicBezTo>
                  <a:cubicBezTo>
                    <a:pt x="1" y="73"/>
                    <a:pt x="62" y="85"/>
                    <a:pt x="124" y="85"/>
                  </a:cubicBezTo>
                  <a:cubicBezTo>
                    <a:pt x="185" y="85"/>
                    <a:pt x="246" y="73"/>
                    <a:pt x="246" y="47"/>
                  </a:cubicBezTo>
                  <a:lnTo>
                    <a:pt x="246" y="0"/>
                  </a:lnTo>
                  <a:close/>
                </a:path>
              </a:pathLst>
            </a:custGeom>
            <a:solidFill>
              <a:srgbClr val="FD6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270;p67">
              <a:extLst>
                <a:ext uri="{FF2B5EF4-FFF2-40B4-BE49-F238E27FC236}">
                  <a16:creationId xmlns:a16="http://schemas.microsoft.com/office/drawing/2014/main" id="{579B787A-5CB5-6499-D39D-9F2A1FEF1863}"/>
                </a:ext>
              </a:extLst>
            </p:cNvPr>
            <p:cNvSpPr/>
            <p:nvPr/>
          </p:nvSpPr>
          <p:spPr>
            <a:xfrm>
              <a:off x="6309017" y="1601092"/>
              <a:ext cx="40955" cy="6467"/>
            </a:xfrm>
            <a:custGeom>
              <a:avLst/>
              <a:gdLst/>
              <a:ahLst/>
              <a:cxnLst/>
              <a:rect l="l" t="t" r="r" b="b"/>
              <a:pathLst>
                <a:path w="247" h="39" extrusionOk="0">
                  <a:moveTo>
                    <a:pt x="1" y="0"/>
                  </a:moveTo>
                  <a:cubicBezTo>
                    <a:pt x="1" y="26"/>
                    <a:pt x="62" y="38"/>
                    <a:pt x="124" y="38"/>
                  </a:cubicBezTo>
                  <a:cubicBezTo>
                    <a:pt x="185" y="38"/>
                    <a:pt x="246" y="26"/>
                    <a:pt x="246" y="0"/>
                  </a:cubicBezTo>
                  <a:close/>
                </a:path>
              </a:pathLst>
            </a:custGeom>
            <a:solidFill>
              <a:srgbClr val="FF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271;p67">
              <a:extLst>
                <a:ext uri="{FF2B5EF4-FFF2-40B4-BE49-F238E27FC236}">
                  <a16:creationId xmlns:a16="http://schemas.microsoft.com/office/drawing/2014/main" id="{2D8C1423-8527-3904-4C3E-3BF48F99C1DF}"/>
                </a:ext>
              </a:extLst>
            </p:cNvPr>
            <p:cNvSpPr/>
            <p:nvPr/>
          </p:nvSpPr>
          <p:spPr>
            <a:xfrm>
              <a:off x="6333557" y="1584843"/>
              <a:ext cx="7959" cy="8622"/>
            </a:xfrm>
            <a:custGeom>
              <a:avLst/>
              <a:gdLst/>
              <a:ahLst/>
              <a:cxnLst/>
              <a:rect l="l" t="t" r="r" b="b"/>
              <a:pathLst>
                <a:path w="48" h="52" extrusionOk="0">
                  <a:moveTo>
                    <a:pt x="1" y="1"/>
                  </a:moveTo>
                  <a:lnTo>
                    <a:pt x="1" y="51"/>
                  </a:lnTo>
                  <a:lnTo>
                    <a:pt x="48" y="5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E24E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272;p67">
              <a:extLst>
                <a:ext uri="{FF2B5EF4-FFF2-40B4-BE49-F238E27FC236}">
                  <a16:creationId xmlns:a16="http://schemas.microsoft.com/office/drawing/2014/main" id="{025ADDEA-1CE2-B3F0-C948-CDB861C1865A}"/>
                </a:ext>
              </a:extLst>
            </p:cNvPr>
            <p:cNvSpPr/>
            <p:nvPr/>
          </p:nvSpPr>
          <p:spPr>
            <a:xfrm>
              <a:off x="6478973" y="1577216"/>
              <a:ext cx="24042" cy="32333"/>
            </a:xfrm>
            <a:custGeom>
              <a:avLst/>
              <a:gdLst/>
              <a:ahLst/>
              <a:cxnLst/>
              <a:rect l="l" t="t" r="r" b="b"/>
              <a:pathLst>
                <a:path w="145" h="195" extrusionOk="0">
                  <a:moveTo>
                    <a:pt x="47" y="0"/>
                  </a:moveTo>
                  <a:lnTo>
                    <a:pt x="47" y="47"/>
                  </a:lnTo>
                  <a:lnTo>
                    <a:pt x="47" y="97"/>
                  </a:lnTo>
                  <a:cubicBezTo>
                    <a:pt x="47" y="97"/>
                    <a:pt x="0" y="97"/>
                    <a:pt x="0" y="144"/>
                  </a:cubicBezTo>
                  <a:lnTo>
                    <a:pt x="0" y="195"/>
                  </a:lnTo>
                  <a:cubicBezTo>
                    <a:pt x="47" y="195"/>
                    <a:pt x="98" y="144"/>
                    <a:pt x="98" y="144"/>
                  </a:cubicBezTo>
                  <a:cubicBezTo>
                    <a:pt x="98" y="97"/>
                    <a:pt x="144" y="47"/>
                    <a:pt x="144" y="0"/>
                  </a:cubicBezTo>
                  <a:close/>
                </a:path>
              </a:pathLst>
            </a:custGeom>
            <a:solidFill>
              <a:srgbClr val="FD6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273;p67">
              <a:extLst>
                <a:ext uri="{FF2B5EF4-FFF2-40B4-BE49-F238E27FC236}">
                  <a16:creationId xmlns:a16="http://schemas.microsoft.com/office/drawing/2014/main" id="{988E4D77-AD90-A159-2BA7-570B57230301}"/>
                </a:ext>
              </a:extLst>
            </p:cNvPr>
            <p:cNvSpPr/>
            <p:nvPr/>
          </p:nvSpPr>
          <p:spPr>
            <a:xfrm>
              <a:off x="6478973" y="1577216"/>
              <a:ext cx="24042" cy="32333"/>
            </a:xfrm>
            <a:custGeom>
              <a:avLst/>
              <a:gdLst/>
              <a:ahLst/>
              <a:cxnLst/>
              <a:rect l="l" t="t" r="r" b="b"/>
              <a:pathLst>
                <a:path w="145" h="195" extrusionOk="0">
                  <a:moveTo>
                    <a:pt x="98" y="0"/>
                  </a:moveTo>
                  <a:lnTo>
                    <a:pt x="98" y="97"/>
                  </a:lnTo>
                  <a:cubicBezTo>
                    <a:pt x="98" y="144"/>
                    <a:pt x="47" y="144"/>
                    <a:pt x="0" y="195"/>
                  </a:cubicBezTo>
                  <a:cubicBezTo>
                    <a:pt x="47" y="195"/>
                    <a:pt x="98" y="144"/>
                    <a:pt x="98" y="144"/>
                  </a:cubicBezTo>
                  <a:cubicBezTo>
                    <a:pt x="98" y="97"/>
                    <a:pt x="144" y="47"/>
                    <a:pt x="144" y="0"/>
                  </a:cubicBezTo>
                  <a:close/>
                </a:path>
              </a:pathLst>
            </a:custGeom>
            <a:solidFill>
              <a:srgbClr val="FF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274;p67">
              <a:extLst>
                <a:ext uri="{FF2B5EF4-FFF2-40B4-BE49-F238E27FC236}">
                  <a16:creationId xmlns:a16="http://schemas.microsoft.com/office/drawing/2014/main" id="{D7C5E7E6-FF47-07B1-8FDB-8C299448BDD7}"/>
                </a:ext>
              </a:extLst>
            </p:cNvPr>
            <p:cNvSpPr/>
            <p:nvPr/>
          </p:nvSpPr>
          <p:spPr>
            <a:xfrm>
              <a:off x="6478973" y="1584843"/>
              <a:ext cx="7793" cy="166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E24E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275;p67">
              <a:extLst>
                <a:ext uri="{FF2B5EF4-FFF2-40B4-BE49-F238E27FC236}">
                  <a16:creationId xmlns:a16="http://schemas.microsoft.com/office/drawing/2014/main" id="{42D8A174-5E6C-9CAD-7EB8-BB4A267654F2}"/>
                </a:ext>
              </a:extLst>
            </p:cNvPr>
            <p:cNvSpPr/>
            <p:nvPr/>
          </p:nvSpPr>
          <p:spPr>
            <a:xfrm>
              <a:off x="6357434" y="1358843"/>
              <a:ext cx="24706" cy="99320"/>
            </a:xfrm>
            <a:custGeom>
              <a:avLst/>
              <a:gdLst/>
              <a:ahLst/>
              <a:cxnLst/>
              <a:rect l="l" t="t" r="r" b="b"/>
              <a:pathLst>
                <a:path w="149" h="599" extrusionOk="0">
                  <a:moveTo>
                    <a:pt x="1" y="1"/>
                  </a:moveTo>
                  <a:cubicBezTo>
                    <a:pt x="1" y="1"/>
                    <a:pt x="52" y="390"/>
                    <a:pt x="52" y="538"/>
                  </a:cubicBezTo>
                  <a:cubicBezTo>
                    <a:pt x="52" y="586"/>
                    <a:pt x="75" y="598"/>
                    <a:pt x="99" y="598"/>
                  </a:cubicBezTo>
                  <a:cubicBezTo>
                    <a:pt x="124" y="598"/>
                    <a:pt x="149" y="585"/>
                    <a:pt x="149" y="585"/>
                  </a:cubicBezTo>
                  <a:cubicBezTo>
                    <a:pt x="149" y="538"/>
                    <a:pt x="98" y="390"/>
                    <a:pt x="98" y="343"/>
                  </a:cubicBezTo>
                  <a:lnTo>
                    <a:pt x="98" y="246"/>
                  </a:lnTo>
                  <a:cubicBezTo>
                    <a:pt x="98" y="195"/>
                    <a:pt x="52" y="1"/>
                    <a:pt x="52" y="1"/>
                  </a:cubicBezTo>
                  <a:close/>
                </a:path>
              </a:pathLst>
            </a:custGeom>
            <a:solidFill>
              <a:srgbClr val="FFD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276;p67">
              <a:extLst>
                <a:ext uri="{FF2B5EF4-FFF2-40B4-BE49-F238E27FC236}">
                  <a16:creationId xmlns:a16="http://schemas.microsoft.com/office/drawing/2014/main" id="{CAF39EA3-6B94-D91B-D5FF-29291FC17EE5}"/>
                </a:ext>
              </a:extLst>
            </p:cNvPr>
            <p:cNvSpPr/>
            <p:nvPr/>
          </p:nvSpPr>
          <p:spPr>
            <a:xfrm>
              <a:off x="6269057" y="1730259"/>
              <a:ext cx="32499" cy="597413"/>
            </a:xfrm>
            <a:custGeom>
              <a:avLst/>
              <a:gdLst/>
              <a:ahLst/>
              <a:cxnLst/>
              <a:rect l="l" t="t" r="r" b="b"/>
              <a:pathLst>
                <a:path w="196" h="3603" extrusionOk="0">
                  <a:moveTo>
                    <a:pt x="0" y="0"/>
                  </a:moveTo>
                  <a:lnTo>
                    <a:pt x="0" y="3603"/>
                  </a:lnTo>
                  <a:lnTo>
                    <a:pt x="195" y="3603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277;p67">
              <a:extLst>
                <a:ext uri="{FF2B5EF4-FFF2-40B4-BE49-F238E27FC236}">
                  <a16:creationId xmlns:a16="http://schemas.microsoft.com/office/drawing/2014/main" id="{5C38C145-339E-A4CE-8D49-50361DB97347}"/>
                </a:ext>
              </a:extLst>
            </p:cNvPr>
            <p:cNvSpPr/>
            <p:nvPr/>
          </p:nvSpPr>
          <p:spPr>
            <a:xfrm>
              <a:off x="6906434" y="1706382"/>
              <a:ext cx="40789" cy="621290"/>
            </a:xfrm>
            <a:custGeom>
              <a:avLst/>
              <a:gdLst/>
              <a:ahLst/>
              <a:cxnLst/>
              <a:rect l="l" t="t" r="r" b="b"/>
              <a:pathLst>
                <a:path w="246" h="3747" extrusionOk="0">
                  <a:moveTo>
                    <a:pt x="0" y="0"/>
                  </a:moveTo>
                  <a:lnTo>
                    <a:pt x="0" y="3747"/>
                  </a:lnTo>
                  <a:lnTo>
                    <a:pt x="246" y="3747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278;p67">
              <a:extLst>
                <a:ext uri="{FF2B5EF4-FFF2-40B4-BE49-F238E27FC236}">
                  <a16:creationId xmlns:a16="http://schemas.microsoft.com/office/drawing/2014/main" id="{4B0DB1AA-7405-9BF9-ABFB-781AC3DA3F86}"/>
                </a:ext>
              </a:extLst>
            </p:cNvPr>
            <p:cNvSpPr/>
            <p:nvPr/>
          </p:nvSpPr>
          <p:spPr>
            <a:xfrm>
              <a:off x="5970100" y="1738550"/>
              <a:ext cx="40789" cy="581330"/>
            </a:xfrm>
            <a:custGeom>
              <a:avLst/>
              <a:gdLst/>
              <a:ahLst/>
              <a:cxnLst/>
              <a:rect l="l" t="t" r="r" b="b"/>
              <a:pathLst>
                <a:path w="246" h="3506" extrusionOk="0">
                  <a:moveTo>
                    <a:pt x="0" y="1"/>
                  </a:moveTo>
                  <a:lnTo>
                    <a:pt x="0" y="3506"/>
                  </a:lnTo>
                  <a:lnTo>
                    <a:pt x="246" y="350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279;p67">
              <a:extLst>
                <a:ext uri="{FF2B5EF4-FFF2-40B4-BE49-F238E27FC236}">
                  <a16:creationId xmlns:a16="http://schemas.microsoft.com/office/drawing/2014/main" id="{C70E79A5-9C7F-F774-49A1-51C4E7681E38}"/>
                </a:ext>
              </a:extLst>
            </p:cNvPr>
            <p:cNvSpPr/>
            <p:nvPr/>
          </p:nvSpPr>
          <p:spPr>
            <a:xfrm>
              <a:off x="6615767" y="1697926"/>
              <a:ext cx="40955" cy="621953"/>
            </a:xfrm>
            <a:custGeom>
              <a:avLst/>
              <a:gdLst/>
              <a:ahLst/>
              <a:cxnLst/>
              <a:rect l="l" t="t" r="r" b="b"/>
              <a:pathLst>
                <a:path w="247" h="3751" extrusionOk="0">
                  <a:moveTo>
                    <a:pt x="1" y="0"/>
                  </a:moveTo>
                  <a:lnTo>
                    <a:pt x="1" y="3751"/>
                  </a:lnTo>
                  <a:lnTo>
                    <a:pt x="246" y="3751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280;p67">
              <a:extLst>
                <a:ext uri="{FF2B5EF4-FFF2-40B4-BE49-F238E27FC236}">
                  <a16:creationId xmlns:a16="http://schemas.microsoft.com/office/drawing/2014/main" id="{4F4E96FA-C11E-4596-2E90-0AA9C9CC7D34}"/>
                </a:ext>
              </a:extLst>
            </p:cNvPr>
            <p:cNvSpPr/>
            <p:nvPr/>
          </p:nvSpPr>
          <p:spPr>
            <a:xfrm>
              <a:off x="5946223" y="1681842"/>
              <a:ext cx="1024872" cy="64666"/>
            </a:xfrm>
            <a:custGeom>
              <a:avLst/>
              <a:gdLst/>
              <a:ahLst/>
              <a:cxnLst/>
              <a:rect l="l" t="t" r="r" b="b"/>
              <a:pathLst>
                <a:path w="6181" h="390" extrusionOk="0">
                  <a:moveTo>
                    <a:pt x="0" y="0"/>
                  </a:moveTo>
                  <a:lnTo>
                    <a:pt x="0" y="389"/>
                  </a:lnTo>
                  <a:lnTo>
                    <a:pt x="6181" y="389"/>
                  </a:lnTo>
                  <a:lnTo>
                    <a:pt x="61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281;p67">
              <a:extLst>
                <a:ext uri="{FF2B5EF4-FFF2-40B4-BE49-F238E27FC236}">
                  <a16:creationId xmlns:a16="http://schemas.microsoft.com/office/drawing/2014/main" id="{D3FADD9E-FDBD-CCDB-14A6-A4CDC4F06C07}"/>
                </a:ext>
              </a:extLst>
            </p:cNvPr>
            <p:cNvSpPr/>
            <p:nvPr/>
          </p:nvSpPr>
          <p:spPr>
            <a:xfrm>
              <a:off x="5946223" y="1681842"/>
              <a:ext cx="379207" cy="64666"/>
            </a:xfrm>
            <a:custGeom>
              <a:avLst/>
              <a:gdLst/>
              <a:ahLst/>
              <a:cxnLst/>
              <a:rect l="l" t="t" r="r" b="b"/>
              <a:pathLst>
                <a:path w="2287" h="390" extrusionOk="0">
                  <a:moveTo>
                    <a:pt x="0" y="0"/>
                  </a:moveTo>
                  <a:lnTo>
                    <a:pt x="0" y="389"/>
                  </a:lnTo>
                  <a:lnTo>
                    <a:pt x="2286" y="389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282;p67">
              <a:extLst>
                <a:ext uri="{FF2B5EF4-FFF2-40B4-BE49-F238E27FC236}">
                  <a16:creationId xmlns:a16="http://schemas.microsoft.com/office/drawing/2014/main" id="{2D5119A4-B4DF-2458-4EBE-2FC61872489D}"/>
                </a:ext>
              </a:extLst>
            </p:cNvPr>
            <p:cNvSpPr/>
            <p:nvPr/>
          </p:nvSpPr>
          <p:spPr>
            <a:xfrm>
              <a:off x="6495057" y="2375926"/>
              <a:ext cx="2187366" cy="105455"/>
            </a:xfrm>
            <a:custGeom>
              <a:avLst/>
              <a:gdLst/>
              <a:ahLst/>
              <a:cxnLst/>
              <a:rect l="l" t="t" r="r" b="b"/>
              <a:pathLst>
                <a:path w="13192" h="636" extrusionOk="0">
                  <a:moveTo>
                    <a:pt x="1" y="1"/>
                  </a:moveTo>
                  <a:lnTo>
                    <a:pt x="2824" y="636"/>
                  </a:lnTo>
                  <a:lnTo>
                    <a:pt x="13191" y="636"/>
                  </a:lnTo>
                  <a:lnTo>
                    <a:pt x="103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283;p67">
              <a:extLst>
                <a:ext uri="{FF2B5EF4-FFF2-40B4-BE49-F238E27FC236}">
                  <a16:creationId xmlns:a16="http://schemas.microsoft.com/office/drawing/2014/main" id="{C7001F55-EC2D-56E3-AF73-CA52B6006252}"/>
                </a:ext>
              </a:extLst>
            </p:cNvPr>
            <p:cNvSpPr/>
            <p:nvPr/>
          </p:nvSpPr>
          <p:spPr>
            <a:xfrm>
              <a:off x="7173057" y="656966"/>
              <a:ext cx="113248" cy="702040"/>
            </a:xfrm>
            <a:custGeom>
              <a:avLst/>
              <a:gdLst/>
              <a:ahLst/>
              <a:cxnLst/>
              <a:rect l="l" t="t" r="r" b="b"/>
              <a:pathLst>
                <a:path w="683" h="4234" extrusionOk="0">
                  <a:moveTo>
                    <a:pt x="293" y="0"/>
                  </a:moveTo>
                  <a:cubicBezTo>
                    <a:pt x="293" y="0"/>
                    <a:pt x="48" y="1410"/>
                    <a:pt x="1" y="1753"/>
                  </a:cubicBezTo>
                  <a:cubicBezTo>
                    <a:pt x="1" y="1948"/>
                    <a:pt x="48" y="2142"/>
                    <a:pt x="1" y="2337"/>
                  </a:cubicBezTo>
                  <a:cubicBezTo>
                    <a:pt x="1" y="2773"/>
                    <a:pt x="98" y="4234"/>
                    <a:pt x="98" y="4234"/>
                  </a:cubicBezTo>
                  <a:lnTo>
                    <a:pt x="682" y="3552"/>
                  </a:lnTo>
                  <a:cubicBezTo>
                    <a:pt x="340" y="2434"/>
                    <a:pt x="585" y="292"/>
                    <a:pt x="632" y="98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rgbClr val="F1A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284;p67">
              <a:extLst>
                <a:ext uri="{FF2B5EF4-FFF2-40B4-BE49-F238E27FC236}">
                  <a16:creationId xmlns:a16="http://schemas.microsoft.com/office/drawing/2014/main" id="{32D13213-4E8D-8180-EBB8-D314346270DF}"/>
                </a:ext>
              </a:extLst>
            </p:cNvPr>
            <p:cNvSpPr/>
            <p:nvPr/>
          </p:nvSpPr>
          <p:spPr>
            <a:xfrm>
              <a:off x="7261600" y="624633"/>
              <a:ext cx="113082" cy="43940"/>
            </a:xfrm>
            <a:custGeom>
              <a:avLst/>
              <a:gdLst/>
              <a:ahLst/>
              <a:cxnLst/>
              <a:rect l="l" t="t" r="r" b="b"/>
              <a:pathLst>
                <a:path w="682" h="265" extrusionOk="0">
                  <a:moveTo>
                    <a:pt x="51" y="1"/>
                  </a:moveTo>
                  <a:lnTo>
                    <a:pt x="0" y="242"/>
                  </a:lnTo>
                  <a:cubicBezTo>
                    <a:pt x="0" y="242"/>
                    <a:pt x="303" y="265"/>
                    <a:pt x="505" y="265"/>
                  </a:cubicBezTo>
                  <a:cubicBezTo>
                    <a:pt x="606" y="265"/>
                    <a:pt x="682" y="259"/>
                    <a:pt x="682" y="242"/>
                  </a:cubicBezTo>
                  <a:cubicBezTo>
                    <a:pt x="682" y="195"/>
                    <a:pt x="487" y="195"/>
                    <a:pt x="390" y="98"/>
                  </a:cubicBezTo>
                  <a:cubicBezTo>
                    <a:pt x="343" y="47"/>
                    <a:pt x="51" y="1"/>
                    <a:pt x="51" y="1"/>
                  </a:cubicBezTo>
                  <a:close/>
                </a:path>
              </a:pathLst>
            </a:custGeom>
            <a:solidFill>
              <a:srgbClr val="F1A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285;p67">
              <a:extLst>
                <a:ext uri="{FF2B5EF4-FFF2-40B4-BE49-F238E27FC236}">
                  <a16:creationId xmlns:a16="http://schemas.microsoft.com/office/drawing/2014/main" id="{46CBF0EC-7CFF-A24F-315B-51AD7DE907B9}"/>
                </a:ext>
              </a:extLst>
            </p:cNvPr>
            <p:cNvSpPr/>
            <p:nvPr/>
          </p:nvSpPr>
          <p:spPr>
            <a:xfrm>
              <a:off x="7213184" y="613026"/>
              <a:ext cx="169955" cy="76438"/>
            </a:xfrm>
            <a:custGeom>
              <a:avLst/>
              <a:gdLst/>
              <a:ahLst/>
              <a:cxnLst/>
              <a:rect l="l" t="t" r="r" b="b"/>
              <a:pathLst>
                <a:path w="1025" h="461" extrusionOk="0">
                  <a:moveTo>
                    <a:pt x="262" y="1"/>
                  </a:moveTo>
                  <a:cubicBezTo>
                    <a:pt x="228" y="1"/>
                    <a:pt x="190" y="6"/>
                    <a:pt x="148" y="20"/>
                  </a:cubicBezTo>
                  <a:cubicBezTo>
                    <a:pt x="0" y="71"/>
                    <a:pt x="51" y="312"/>
                    <a:pt x="51" y="312"/>
                  </a:cubicBezTo>
                  <a:lnTo>
                    <a:pt x="343" y="409"/>
                  </a:lnTo>
                  <a:lnTo>
                    <a:pt x="584" y="460"/>
                  </a:lnTo>
                  <a:lnTo>
                    <a:pt x="974" y="460"/>
                  </a:lnTo>
                  <a:cubicBezTo>
                    <a:pt x="1025" y="363"/>
                    <a:pt x="779" y="409"/>
                    <a:pt x="682" y="312"/>
                  </a:cubicBezTo>
                  <a:cubicBezTo>
                    <a:pt x="538" y="215"/>
                    <a:pt x="538" y="117"/>
                    <a:pt x="440" y="71"/>
                  </a:cubicBezTo>
                  <a:cubicBezTo>
                    <a:pt x="404" y="35"/>
                    <a:pt x="345" y="1"/>
                    <a:pt x="262" y="1"/>
                  </a:cubicBezTo>
                  <a:close/>
                </a:path>
              </a:pathLst>
            </a:custGeom>
            <a:solidFill>
              <a:srgbClr val="F1A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286;p67">
              <a:extLst>
                <a:ext uri="{FF2B5EF4-FFF2-40B4-BE49-F238E27FC236}">
                  <a16:creationId xmlns:a16="http://schemas.microsoft.com/office/drawing/2014/main" id="{DCDD20F8-01D6-6066-9910-B05ACF13F4D8}"/>
                </a:ext>
              </a:extLst>
            </p:cNvPr>
            <p:cNvSpPr/>
            <p:nvPr/>
          </p:nvSpPr>
          <p:spPr>
            <a:xfrm>
              <a:off x="7318473" y="616176"/>
              <a:ext cx="113082" cy="73288"/>
            </a:xfrm>
            <a:custGeom>
              <a:avLst/>
              <a:gdLst/>
              <a:ahLst/>
              <a:cxnLst/>
              <a:rect l="l" t="t" r="r" b="b"/>
              <a:pathLst>
                <a:path w="682" h="442" extrusionOk="0">
                  <a:moveTo>
                    <a:pt x="682" y="1"/>
                  </a:moveTo>
                  <a:lnTo>
                    <a:pt x="682" y="1"/>
                  </a:lnTo>
                  <a:cubicBezTo>
                    <a:pt x="682" y="1"/>
                    <a:pt x="436" y="52"/>
                    <a:pt x="339" y="149"/>
                  </a:cubicBezTo>
                  <a:cubicBezTo>
                    <a:pt x="242" y="196"/>
                    <a:pt x="0" y="246"/>
                    <a:pt x="0" y="246"/>
                  </a:cubicBezTo>
                  <a:lnTo>
                    <a:pt x="97" y="441"/>
                  </a:lnTo>
                  <a:lnTo>
                    <a:pt x="631" y="246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rgbClr val="FFD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287;p67">
              <a:extLst>
                <a:ext uri="{FF2B5EF4-FFF2-40B4-BE49-F238E27FC236}">
                  <a16:creationId xmlns:a16="http://schemas.microsoft.com/office/drawing/2014/main" id="{EC7479B4-7715-B31D-8CAA-EE69BCB41EE2}"/>
                </a:ext>
              </a:extLst>
            </p:cNvPr>
            <p:cNvSpPr/>
            <p:nvPr/>
          </p:nvSpPr>
          <p:spPr>
            <a:xfrm>
              <a:off x="7302224" y="614684"/>
              <a:ext cx="177748" cy="69972"/>
            </a:xfrm>
            <a:custGeom>
              <a:avLst/>
              <a:gdLst/>
              <a:ahLst/>
              <a:cxnLst/>
              <a:rect l="l" t="t" r="r" b="b"/>
              <a:pathLst>
                <a:path w="1072" h="422" extrusionOk="0">
                  <a:moveTo>
                    <a:pt x="831" y="1"/>
                  </a:moveTo>
                  <a:cubicBezTo>
                    <a:pt x="656" y="1"/>
                    <a:pt x="578" y="107"/>
                    <a:pt x="534" y="107"/>
                  </a:cubicBezTo>
                  <a:cubicBezTo>
                    <a:pt x="488" y="158"/>
                    <a:pt x="390" y="205"/>
                    <a:pt x="293" y="255"/>
                  </a:cubicBezTo>
                  <a:cubicBezTo>
                    <a:pt x="145" y="302"/>
                    <a:pt x="1" y="302"/>
                    <a:pt x="1" y="399"/>
                  </a:cubicBezTo>
                  <a:cubicBezTo>
                    <a:pt x="1" y="399"/>
                    <a:pt x="131" y="422"/>
                    <a:pt x="246" y="422"/>
                  </a:cubicBezTo>
                  <a:cubicBezTo>
                    <a:pt x="304" y="422"/>
                    <a:pt x="358" y="416"/>
                    <a:pt x="390" y="399"/>
                  </a:cubicBezTo>
                  <a:cubicBezTo>
                    <a:pt x="488" y="399"/>
                    <a:pt x="682" y="353"/>
                    <a:pt x="682" y="353"/>
                  </a:cubicBezTo>
                  <a:lnTo>
                    <a:pt x="974" y="353"/>
                  </a:lnTo>
                  <a:cubicBezTo>
                    <a:pt x="974" y="353"/>
                    <a:pt x="1072" y="10"/>
                    <a:pt x="924" y="10"/>
                  </a:cubicBezTo>
                  <a:cubicBezTo>
                    <a:pt x="890" y="3"/>
                    <a:pt x="859" y="1"/>
                    <a:pt x="831" y="1"/>
                  </a:cubicBezTo>
                  <a:close/>
                </a:path>
              </a:pathLst>
            </a:custGeom>
            <a:solidFill>
              <a:srgbClr val="FFD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288;p67">
              <a:extLst>
                <a:ext uri="{FF2B5EF4-FFF2-40B4-BE49-F238E27FC236}">
                  <a16:creationId xmlns:a16="http://schemas.microsoft.com/office/drawing/2014/main" id="{5A196F70-0F09-139D-3C72-093DF3769E55}"/>
                </a:ext>
              </a:extLst>
            </p:cNvPr>
            <p:cNvSpPr/>
            <p:nvPr/>
          </p:nvSpPr>
          <p:spPr>
            <a:xfrm>
              <a:off x="7261600" y="624633"/>
              <a:ext cx="89206" cy="56375"/>
            </a:xfrm>
            <a:custGeom>
              <a:avLst/>
              <a:gdLst/>
              <a:ahLst/>
              <a:cxnLst/>
              <a:rect l="l" t="t" r="r" b="b"/>
              <a:pathLst>
                <a:path w="538" h="340" extrusionOk="0">
                  <a:moveTo>
                    <a:pt x="51" y="1"/>
                  </a:moveTo>
                  <a:lnTo>
                    <a:pt x="0" y="242"/>
                  </a:lnTo>
                  <a:cubicBezTo>
                    <a:pt x="0" y="242"/>
                    <a:pt x="440" y="339"/>
                    <a:pt x="487" y="339"/>
                  </a:cubicBezTo>
                  <a:cubicBezTo>
                    <a:pt x="538" y="339"/>
                    <a:pt x="538" y="242"/>
                    <a:pt x="343" y="195"/>
                  </a:cubicBezTo>
                  <a:cubicBezTo>
                    <a:pt x="343" y="195"/>
                    <a:pt x="246" y="47"/>
                    <a:pt x="51" y="1"/>
                  </a:cubicBezTo>
                  <a:close/>
                </a:path>
              </a:pathLst>
            </a:custGeom>
            <a:solidFill>
              <a:srgbClr val="F1A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289;p67">
              <a:extLst>
                <a:ext uri="{FF2B5EF4-FFF2-40B4-BE49-F238E27FC236}">
                  <a16:creationId xmlns:a16="http://schemas.microsoft.com/office/drawing/2014/main" id="{E8463784-9ACF-919C-DADE-A0A65F282FCB}"/>
                </a:ext>
              </a:extLst>
            </p:cNvPr>
            <p:cNvSpPr/>
            <p:nvPr/>
          </p:nvSpPr>
          <p:spPr>
            <a:xfrm>
              <a:off x="7261600" y="624633"/>
              <a:ext cx="89206" cy="56375"/>
            </a:xfrm>
            <a:custGeom>
              <a:avLst/>
              <a:gdLst/>
              <a:ahLst/>
              <a:cxnLst/>
              <a:rect l="l" t="t" r="r" b="b"/>
              <a:pathLst>
                <a:path w="538" h="340" extrusionOk="0">
                  <a:moveTo>
                    <a:pt x="51" y="1"/>
                  </a:moveTo>
                  <a:cubicBezTo>
                    <a:pt x="148" y="47"/>
                    <a:pt x="195" y="98"/>
                    <a:pt x="246" y="98"/>
                  </a:cubicBezTo>
                  <a:lnTo>
                    <a:pt x="292" y="145"/>
                  </a:lnTo>
                  <a:lnTo>
                    <a:pt x="343" y="195"/>
                  </a:lnTo>
                  <a:cubicBezTo>
                    <a:pt x="343" y="195"/>
                    <a:pt x="246" y="47"/>
                    <a:pt x="51" y="1"/>
                  </a:cubicBezTo>
                  <a:close/>
                  <a:moveTo>
                    <a:pt x="0" y="242"/>
                  </a:moveTo>
                  <a:cubicBezTo>
                    <a:pt x="0" y="242"/>
                    <a:pt x="372" y="324"/>
                    <a:pt x="469" y="338"/>
                  </a:cubicBezTo>
                  <a:lnTo>
                    <a:pt x="469" y="338"/>
                  </a:lnTo>
                  <a:cubicBezTo>
                    <a:pt x="417" y="329"/>
                    <a:pt x="332" y="293"/>
                    <a:pt x="246" y="293"/>
                  </a:cubicBezTo>
                  <a:cubicBezTo>
                    <a:pt x="98" y="242"/>
                    <a:pt x="0" y="242"/>
                    <a:pt x="0" y="242"/>
                  </a:cubicBezTo>
                  <a:close/>
                  <a:moveTo>
                    <a:pt x="469" y="338"/>
                  </a:moveTo>
                  <a:cubicBezTo>
                    <a:pt x="475" y="339"/>
                    <a:pt x="482" y="339"/>
                    <a:pt x="487" y="339"/>
                  </a:cubicBezTo>
                  <a:cubicBezTo>
                    <a:pt x="483" y="339"/>
                    <a:pt x="477" y="339"/>
                    <a:pt x="469" y="338"/>
                  </a:cubicBezTo>
                  <a:close/>
                  <a:moveTo>
                    <a:pt x="487" y="242"/>
                  </a:moveTo>
                  <a:cubicBezTo>
                    <a:pt x="487" y="293"/>
                    <a:pt x="538" y="293"/>
                    <a:pt x="538" y="339"/>
                  </a:cubicBezTo>
                  <a:cubicBezTo>
                    <a:pt x="538" y="293"/>
                    <a:pt x="538" y="293"/>
                    <a:pt x="487" y="242"/>
                  </a:cubicBezTo>
                  <a:close/>
                </a:path>
              </a:pathLst>
            </a:custGeom>
            <a:solidFill>
              <a:srgbClr val="8B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290;p67">
              <a:extLst>
                <a:ext uri="{FF2B5EF4-FFF2-40B4-BE49-F238E27FC236}">
                  <a16:creationId xmlns:a16="http://schemas.microsoft.com/office/drawing/2014/main" id="{CEFBD8C9-A63E-60DE-C50C-DA19A8794A7C}"/>
                </a:ext>
              </a:extLst>
            </p:cNvPr>
            <p:cNvSpPr/>
            <p:nvPr/>
          </p:nvSpPr>
          <p:spPr>
            <a:xfrm>
              <a:off x="7318473" y="632426"/>
              <a:ext cx="88543" cy="52064"/>
            </a:xfrm>
            <a:custGeom>
              <a:avLst/>
              <a:gdLst/>
              <a:ahLst/>
              <a:cxnLst/>
              <a:rect l="l" t="t" r="r" b="b"/>
              <a:pathLst>
                <a:path w="534" h="314" extrusionOk="0">
                  <a:moveTo>
                    <a:pt x="436" y="0"/>
                  </a:moveTo>
                  <a:cubicBezTo>
                    <a:pt x="292" y="51"/>
                    <a:pt x="242" y="148"/>
                    <a:pt x="195" y="195"/>
                  </a:cubicBezTo>
                  <a:cubicBezTo>
                    <a:pt x="195" y="195"/>
                    <a:pt x="0" y="246"/>
                    <a:pt x="47" y="292"/>
                  </a:cubicBezTo>
                  <a:cubicBezTo>
                    <a:pt x="47" y="307"/>
                    <a:pt x="64" y="314"/>
                    <a:pt x="90" y="314"/>
                  </a:cubicBezTo>
                  <a:cubicBezTo>
                    <a:pt x="153" y="314"/>
                    <a:pt x="270" y="279"/>
                    <a:pt x="339" y="246"/>
                  </a:cubicBezTo>
                  <a:cubicBezTo>
                    <a:pt x="390" y="195"/>
                    <a:pt x="534" y="195"/>
                    <a:pt x="534" y="195"/>
                  </a:cubicBezTo>
                  <a:lnTo>
                    <a:pt x="436" y="0"/>
                  </a:lnTo>
                  <a:close/>
                </a:path>
              </a:pathLst>
            </a:custGeom>
            <a:solidFill>
              <a:srgbClr val="FFD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291;p67">
              <a:extLst>
                <a:ext uri="{FF2B5EF4-FFF2-40B4-BE49-F238E27FC236}">
                  <a16:creationId xmlns:a16="http://schemas.microsoft.com/office/drawing/2014/main" id="{C489384B-CE6A-27AF-6654-13DF9DC498EA}"/>
                </a:ext>
              </a:extLst>
            </p:cNvPr>
            <p:cNvSpPr/>
            <p:nvPr/>
          </p:nvSpPr>
          <p:spPr>
            <a:xfrm>
              <a:off x="7326101" y="632426"/>
              <a:ext cx="80915" cy="57039"/>
            </a:xfrm>
            <a:custGeom>
              <a:avLst/>
              <a:gdLst/>
              <a:ahLst/>
              <a:cxnLst/>
              <a:rect l="l" t="t" r="r" b="b"/>
              <a:pathLst>
                <a:path w="488" h="344" extrusionOk="0">
                  <a:moveTo>
                    <a:pt x="390" y="0"/>
                  </a:moveTo>
                  <a:cubicBezTo>
                    <a:pt x="293" y="0"/>
                    <a:pt x="246" y="51"/>
                    <a:pt x="246" y="98"/>
                  </a:cubicBezTo>
                  <a:cubicBezTo>
                    <a:pt x="246" y="51"/>
                    <a:pt x="293" y="51"/>
                    <a:pt x="390" y="0"/>
                  </a:cubicBezTo>
                  <a:close/>
                  <a:moveTo>
                    <a:pt x="245" y="99"/>
                  </a:moveTo>
                  <a:lnTo>
                    <a:pt x="245" y="99"/>
                  </a:lnTo>
                  <a:cubicBezTo>
                    <a:pt x="196" y="148"/>
                    <a:pt x="195" y="148"/>
                    <a:pt x="149" y="148"/>
                  </a:cubicBezTo>
                  <a:lnTo>
                    <a:pt x="149" y="195"/>
                  </a:lnTo>
                  <a:lnTo>
                    <a:pt x="196" y="195"/>
                  </a:lnTo>
                  <a:cubicBezTo>
                    <a:pt x="196" y="149"/>
                    <a:pt x="196" y="148"/>
                    <a:pt x="245" y="99"/>
                  </a:cubicBezTo>
                  <a:close/>
                  <a:moveTo>
                    <a:pt x="488" y="195"/>
                  </a:moveTo>
                  <a:cubicBezTo>
                    <a:pt x="488" y="195"/>
                    <a:pt x="344" y="195"/>
                    <a:pt x="293" y="246"/>
                  </a:cubicBezTo>
                  <a:cubicBezTo>
                    <a:pt x="344" y="246"/>
                    <a:pt x="488" y="195"/>
                    <a:pt x="488" y="195"/>
                  </a:cubicBezTo>
                  <a:close/>
                  <a:moveTo>
                    <a:pt x="149" y="195"/>
                  </a:moveTo>
                  <a:lnTo>
                    <a:pt x="149" y="195"/>
                  </a:lnTo>
                  <a:cubicBezTo>
                    <a:pt x="98" y="195"/>
                    <a:pt x="51" y="195"/>
                    <a:pt x="51" y="246"/>
                  </a:cubicBezTo>
                  <a:cubicBezTo>
                    <a:pt x="1" y="246"/>
                    <a:pt x="1" y="246"/>
                    <a:pt x="1" y="292"/>
                  </a:cubicBezTo>
                  <a:cubicBezTo>
                    <a:pt x="1" y="292"/>
                    <a:pt x="51" y="246"/>
                    <a:pt x="98" y="246"/>
                  </a:cubicBezTo>
                  <a:cubicBezTo>
                    <a:pt x="98" y="195"/>
                    <a:pt x="98" y="195"/>
                    <a:pt x="149" y="195"/>
                  </a:cubicBezTo>
                  <a:close/>
                  <a:moveTo>
                    <a:pt x="293" y="246"/>
                  </a:moveTo>
                  <a:cubicBezTo>
                    <a:pt x="246" y="246"/>
                    <a:pt x="196" y="246"/>
                    <a:pt x="149" y="292"/>
                  </a:cubicBezTo>
                  <a:cubicBezTo>
                    <a:pt x="196" y="292"/>
                    <a:pt x="246" y="246"/>
                    <a:pt x="293" y="246"/>
                  </a:cubicBezTo>
                  <a:close/>
                  <a:moveTo>
                    <a:pt x="1" y="292"/>
                  </a:moveTo>
                  <a:lnTo>
                    <a:pt x="1" y="343"/>
                  </a:lnTo>
                  <a:cubicBezTo>
                    <a:pt x="51" y="343"/>
                    <a:pt x="98" y="292"/>
                    <a:pt x="149" y="292"/>
                  </a:cubicBezTo>
                  <a:close/>
                </a:path>
              </a:pathLst>
            </a:custGeom>
            <a:solidFill>
              <a:srgbClr val="8B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292;p67">
              <a:extLst>
                <a:ext uri="{FF2B5EF4-FFF2-40B4-BE49-F238E27FC236}">
                  <a16:creationId xmlns:a16="http://schemas.microsoft.com/office/drawing/2014/main" id="{849E2006-ECE8-E5DE-ADC6-555F2B673B92}"/>
                </a:ext>
              </a:extLst>
            </p:cNvPr>
            <p:cNvSpPr/>
            <p:nvPr/>
          </p:nvSpPr>
          <p:spPr>
            <a:xfrm>
              <a:off x="7164767" y="1108966"/>
              <a:ext cx="331454" cy="597579"/>
            </a:xfrm>
            <a:custGeom>
              <a:avLst/>
              <a:gdLst/>
              <a:ahLst/>
              <a:cxnLst/>
              <a:rect l="l" t="t" r="r" b="b"/>
              <a:pathLst>
                <a:path w="1999" h="3604" extrusionOk="0">
                  <a:moveTo>
                    <a:pt x="1219" y="1"/>
                  </a:moveTo>
                  <a:lnTo>
                    <a:pt x="682" y="145"/>
                  </a:lnTo>
                  <a:cubicBezTo>
                    <a:pt x="682" y="145"/>
                    <a:pt x="732" y="534"/>
                    <a:pt x="732" y="631"/>
                  </a:cubicBezTo>
                  <a:lnTo>
                    <a:pt x="682" y="682"/>
                  </a:lnTo>
                  <a:cubicBezTo>
                    <a:pt x="658" y="682"/>
                    <a:pt x="633" y="669"/>
                    <a:pt x="602" y="669"/>
                  </a:cubicBezTo>
                  <a:cubicBezTo>
                    <a:pt x="571" y="669"/>
                    <a:pt x="535" y="681"/>
                    <a:pt x="487" y="729"/>
                  </a:cubicBezTo>
                  <a:cubicBezTo>
                    <a:pt x="390" y="779"/>
                    <a:pt x="51" y="1266"/>
                    <a:pt x="0" y="1800"/>
                  </a:cubicBezTo>
                  <a:cubicBezTo>
                    <a:pt x="0" y="2384"/>
                    <a:pt x="440" y="3603"/>
                    <a:pt x="440" y="3603"/>
                  </a:cubicBezTo>
                  <a:lnTo>
                    <a:pt x="1998" y="3214"/>
                  </a:lnTo>
                  <a:cubicBezTo>
                    <a:pt x="1998" y="3214"/>
                    <a:pt x="1609" y="2871"/>
                    <a:pt x="1558" y="2629"/>
                  </a:cubicBezTo>
                  <a:cubicBezTo>
                    <a:pt x="1511" y="2384"/>
                    <a:pt x="1706" y="1702"/>
                    <a:pt x="1753" y="1313"/>
                  </a:cubicBezTo>
                  <a:cubicBezTo>
                    <a:pt x="1803" y="877"/>
                    <a:pt x="1558" y="779"/>
                    <a:pt x="1363" y="631"/>
                  </a:cubicBezTo>
                  <a:cubicBezTo>
                    <a:pt x="1122" y="437"/>
                    <a:pt x="1219" y="1"/>
                    <a:pt x="1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293;p67">
              <a:extLst>
                <a:ext uri="{FF2B5EF4-FFF2-40B4-BE49-F238E27FC236}">
                  <a16:creationId xmlns:a16="http://schemas.microsoft.com/office/drawing/2014/main" id="{80EEFE2E-D58F-CDF7-7D70-5DBA50E77AF5}"/>
                </a:ext>
              </a:extLst>
            </p:cNvPr>
            <p:cNvSpPr/>
            <p:nvPr/>
          </p:nvSpPr>
          <p:spPr>
            <a:xfrm>
              <a:off x="7180850" y="1488009"/>
              <a:ext cx="315371" cy="218538"/>
            </a:xfrm>
            <a:custGeom>
              <a:avLst/>
              <a:gdLst/>
              <a:ahLst/>
              <a:cxnLst/>
              <a:rect l="l" t="t" r="r" b="b"/>
              <a:pathLst>
                <a:path w="1902" h="1318" extrusionOk="0">
                  <a:moveTo>
                    <a:pt x="1512" y="1"/>
                  </a:moveTo>
                  <a:cubicBezTo>
                    <a:pt x="1194" y="75"/>
                    <a:pt x="878" y="99"/>
                    <a:pt x="610" y="99"/>
                  </a:cubicBezTo>
                  <a:cubicBezTo>
                    <a:pt x="342" y="99"/>
                    <a:pt x="123" y="75"/>
                    <a:pt x="1" y="51"/>
                  </a:cubicBezTo>
                  <a:lnTo>
                    <a:pt x="1" y="51"/>
                  </a:lnTo>
                  <a:cubicBezTo>
                    <a:pt x="98" y="635"/>
                    <a:pt x="343" y="1317"/>
                    <a:pt x="343" y="1317"/>
                  </a:cubicBezTo>
                  <a:lnTo>
                    <a:pt x="1901" y="928"/>
                  </a:lnTo>
                  <a:cubicBezTo>
                    <a:pt x="1901" y="928"/>
                    <a:pt x="1512" y="585"/>
                    <a:pt x="1461" y="343"/>
                  </a:cubicBezTo>
                  <a:cubicBezTo>
                    <a:pt x="1461" y="246"/>
                    <a:pt x="1461" y="149"/>
                    <a:pt x="1512" y="1"/>
                  </a:cubicBez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4294;p67">
              <a:extLst>
                <a:ext uri="{FF2B5EF4-FFF2-40B4-BE49-F238E27FC236}">
                  <a16:creationId xmlns:a16="http://schemas.microsoft.com/office/drawing/2014/main" id="{77FA734B-8389-9BA6-137F-426C056A8175}"/>
                </a:ext>
              </a:extLst>
            </p:cNvPr>
            <p:cNvSpPr/>
            <p:nvPr/>
          </p:nvSpPr>
          <p:spPr>
            <a:xfrm>
              <a:off x="7205390" y="1108966"/>
              <a:ext cx="193832" cy="210081"/>
            </a:xfrm>
            <a:custGeom>
              <a:avLst/>
              <a:gdLst/>
              <a:ahLst/>
              <a:cxnLst/>
              <a:rect l="l" t="t" r="r" b="b"/>
              <a:pathLst>
                <a:path w="1169" h="1267" extrusionOk="0">
                  <a:moveTo>
                    <a:pt x="974" y="1"/>
                  </a:moveTo>
                  <a:lnTo>
                    <a:pt x="437" y="145"/>
                  </a:lnTo>
                  <a:cubicBezTo>
                    <a:pt x="437" y="145"/>
                    <a:pt x="487" y="534"/>
                    <a:pt x="487" y="631"/>
                  </a:cubicBezTo>
                  <a:cubicBezTo>
                    <a:pt x="487" y="682"/>
                    <a:pt x="437" y="682"/>
                    <a:pt x="437" y="682"/>
                  </a:cubicBezTo>
                  <a:cubicBezTo>
                    <a:pt x="437" y="729"/>
                    <a:pt x="1" y="1266"/>
                    <a:pt x="293" y="1266"/>
                  </a:cubicBezTo>
                  <a:cubicBezTo>
                    <a:pt x="682" y="1266"/>
                    <a:pt x="729" y="729"/>
                    <a:pt x="1169" y="631"/>
                  </a:cubicBezTo>
                  <a:lnTo>
                    <a:pt x="1118" y="631"/>
                  </a:lnTo>
                  <a:cubicBezTo>
                    <a:pt x="877" y="437"/>
                    <a:pt x="974" y="1"/>
                    <a:pt x="974" y="1"/>
                  </a:cubicBez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295;p67">
              <a:extLst>
                <a:ext uri="{FF2B5EF4-FFF2-40B4-BE49-F238E27FC236}">
                  <a16:creationId xmlns:a16="http://schemas.microsoft.com/office/drawing/2014/main" id="{B11A789E-20FA-8F44-7292-B8527E0BA81C}"/>
                </a:ext>
              </a:extLst>
            </p:cNvPr>
            <p:cNvSpPr/>
            <p:nvPr/>
          </p:nvSpPr>
          <p:spPr>
            <a:xfrm>
              <a:off x="7277684" y="1108966"/>
              <a:ext cx="89372" cy="113248"/>
            </a:xfrm>
            <a:custGeom>
              <a:avLst/>
              <a:gdLst/>
              <a:ahLst/>
              <a:cxnLst/>
              <a:rect l="l" t="t" r="r" b="b"/>
              <a:pathLst>
                <a:path w="539" h="683" extrusionOk="0">
                  <a:moveTo>
                    <a:pt x="538" y="1"/>
                  </a:moveTo>
                  <a:lnTo>
                    <a:pt x="1" y="145"/>
                  </a:lnTo>
                  <a:cubicBezTo>
                    <a:pt x="1" y="145"/>
                    <a:pt x="51" y="534"/>
                    <a:pt x="51" y="631"/>
                  </a:cubicBezTo>
                  <a:cubicBezTo>
                    <a:pt x="51" y="682"/>
                    <a:pt x="1" y="682"/>
                    <a:pt x="1" y="682"/>
                  </a:cubicBezTo>
                  <a:cubicBezTo>
                    <a:pt x="246" y="682"/>
                    <a:pt x="441" y="487"/>
                    <a:pt x="538" y="339"/>
                  </a:cubicBezTo>
                  <a:cubicBezTo>
                    <a:pt x="488" y="145"/>
                    <a:pt x="538" y="1"/>
                    <a:pt x="538" y="1"/>
                  </a:cubicBezTo>
                  <a:close/>
                </a:path>
              </a:pathLst>
            </a:custGeom>
            <a:solidFill>
              <a:srgbClr val="ED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296;p67">
              <a:extLst>
                <a:ext uri="{FF2B5EF4-FFF2-40B4-BE49-F238E27FC236}">
                  <a16:creationId xmlns:a16="http://schemas.microsoft.com/office/drawing/2014/main" id="{92D3B5FB-DE65-1353-5D53-5F4EB9C6B408}"/>
                </a:ext>
              </a:extLst>
            </p:cNvPr>
            <p:cNvSpPr/>
            <p:nvPr/>
          </p:nvSpPr>
          <p:spPr>
            <a:xfrm>
              <a:off x="7374517" y="889598"/>
              <a:ext cx="193998" cy="333941"/>
            </a:xfrm>
            <a:custGeom>
              <a:avLst/>
              <a:gdLst/>
              <a:ahLst/>
              <a:cxnLst/>
              <a:rect l="l" t="t" r="r" b="b"/>
              <a:pathLst>
                <a:path w="1170" h="2014" extrusionOk="0">
                  <a:moveTo>
                    <a:pt x="476" y="0"/>
                  </a:moveTo>
                  <a:cubicBezTo>
                    <a:pt x="448" y="0"/>
                    <a:pt x="420" y="3"/>
                    <a:pt x="390" y="7"/>
                  </a:cubicBezTo>
                  <a:cubicBezTo>
                    <a:pt x="52" y="58"/>
                    <a:pt x="1" y="447"/>
                    <a:pt x="1" y="447"/>
                  </a:cubicBezTo>
                  <a:cubicBezTo>
                    <a:pt x="1" y="447"/>
                    <a:pt x="344" y="642"/>
                    <a:pt x="246" y="1324"/>
                  </a:cubicBezTo>
                  <a:cubicBezTo>
                    <a:pt x="196" y="1713"/>
                    <a:pt x="293" y="2005"/>
                    <a:pt x="441" y="2005"/>
                  </a:cubicBezTo>
                  <a:cubicBezTo>
                    <a:pt x="538" y="2005"/>
                    <a:pt x="441" y="1713"/>
                    <a:pt x="441" y="1713"/>
                  </a:cubicBezTo>
                  <a:lnTo>
                    <a:pt x="441" y="1713"/>
                  </a:lnTo>
                  <a:cubicBezTo>
                    <a:pt x="526" y="1883"/>
                    <a:pt x="685" y="2014"/>
                    <a:pt x="853" y="2014"/>
                  </a:cubicBezTo>
                  <a:cubicBezTo>
                    <a:pt x="878" y="2014"/>
                    <a:pt x="903" y="2011"/>
                    <a:pt x="928" y="2005"/>
                  </a:cubicBezTo>
                  <a:cubicBezTo>
                    <a:pt x="1025" y="1954"/>
                    <a:pt x="733" y="1713"/>
                    <a:pt x="733" y="1713"/>
                  </a:cubicBezTo>
                  <a:lnTo>
                    <a:pt x="733" y="1713"/>
                  </a:lnTo>
                  <a:cubicBezTo>
                    <a:pt x="733" y="1713"/>
                    <a:pt x="840" y="1777"/>
                    <a:pt x="941" y="1777"/>
                  </a:cubicBezTo>
                  <a:cubicBezTo>
                    <a:pt x="991" y="1777"/>
                    <a:pt x="1039" y="1761"/>
                    <a:pt x="1072" y="1713"/>
                  </a:cubicBezTo>
                  <a:cubicBezTo>
                    <a:pt x="1169" y="1616"/>
                    <a:pt x="877" y="1616"/>
                    <a:pt x="830" y="1421"/>
                  </a:cubicBezTo>
                  <a:cubicBezTo>
                    <a:pt x="733" y="1031"/>
                    <a:pt x="928" y="883"/>
                    <a:pt x="928" y="447"/>
                  </a:cubicBezTo>
                  <a:cubicBezTo>
                    <a:pt x="928" y="184"/>
                    <a:pt x="729" y="0"/>
                    <a:pt x="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297;p67">
              <a:extLst>
                <a:ext uri="{FF2B5EF4-FFF2-40B4-BE49-F238E27FC236}">
                  <a16:creationId xmlns:a16="http://schemas.microsoft.com/office/drawing/2014/main" id="{10783A83-4D80-5577-94AC-DB173922C133}"/>
                </a:ext>
              </a:extLst>
            </p:cNvPr>
            <p:cNvSpPr/>
            <p:nvPr/>
          </p:nvSpPr>
          <p:spPr>
            <a:xfrm>
              <a:off x="7140890" y="1068342"/>
              <a:ext cx="80749" cy="64666"/>
            </a:xfrm>
            <a:custGeom>
              <a:avLst/>
              <a:gdLst/>
              <a:ahLst/>
              <a:cxnLst/>
              <a:rect l="l" t="t" r="r" b="b"/>
              <a:pathLst>
                <a:path w="487" h="390" extrusionOk="0">
                  <a:moveTo>
                    <a:pt x="242" y="0"/>
                  </a:moveTo>
                  <a:cubicBezTo>
                    <a:pt x="144" y="0"/>
                    <a:pt x="0" y="51"/>
                    <a:pt x="0" y="148"/>
                  </a:cubicBezTo>
                  <a:cubicBezTo>
                    <a:pt x="0" y="246"/>
                    <a:pt x="97" y="343"/>
                    <a:pt x="195" y="390"/>
                  </a:cubicBezTo>
                  <a:cubicBezTo>
                    <a:pt x="339" y="390"/>
                    <a:pt x="436" y="343"/>
                    <a:pt x="436" y="246"/>
                  </a:cubicBezTo>
                  <a:cubicBezTo>
                    <a:pt x="487" y="148"/>
                    <a:pt x="390" y="51"/>
                    <a:pt x="242" y="0"/>
                  </a:cubicBezTo>
                  <a:close/>
                </a:path>
              </a:pathLst>
            </a:custGeom>
            <a:solidFill>
              <a:srgbClr val="EE8D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298;p67">
              <a:extLst>
                <a:ext uri="{FF2B5EF4-FFF2-40B4-BE49-F238E27FC236}">
                  <a16:creationId xmlns:a16="http://schemas.microsoft.com/office/drawing/2014/main" id="{025A3076-C507-A26C-4BDA-056F877868FF}"/>
                </a:ext>
              </a:extLst>
            </p:cNvPr>
            <p:cNvSpPr/>
            <p:nvPr/>
          </p:nvSpPr>
          <p:spPr>
            <a:xfrm>
              <a:off x="7164767" y="914304"/>
              <a:ext cx="242248" cy="292489"/>
            </a:xfrm>
            <a:custGeom>
              <a:avLst/>
              <a:gdLst/>
              <a:ahLst/>
              <a:cxnLst/>
              <a:rect l="l" t="t" r="r" b="b"/>
              <a:pathLst>
                <a:path w="1461" h="1764" extrusionOk="0">
                  <a:moveTo>
                    <a:pt x="778" y="1"/>
                  </a:moveTo>
                  <a:cubicBezTo>
                    <a:pt x="747" y="1"/>
                    <a:pt x="714" y="2"/>
                    <a:pt x="682" y="6"/>
                  </a:cubicBezTo>
                  <a:cubicBezTo>
                    <a:pt x="246" y="53"/>
                    <a:pt x="0" y="442"/>
                    <a:pt x="51" y="980"/>
                  </a:cubicBezTo>
                  <a:cubicBezTo>
                    <a:pt x="51" y="1437"/>
                    <a:pt x="263" y="1763"/>
                    <a:pt x="492" y="1763"/>
                  </a:cubicBezTo>
                  <a:cubicBezTo>
                    <a:pt x="507" y="1763"/>
                    <a:pt x="522" y="1762"/>
                    <a:pt x="538" y="1759"/>
                  </a:cubicBezTo>
                  <a:cubicBezTo>
                    <a:pt x="876" y="1759"/>
                    <a:pt x="1461" y="1467"/>
                    <a:pt x="1461" y="832"/>
                  </a:cubicBezTo>
                  <a:cubicBezTo>
                    <a:pt x="1461" y="291"/>
                    <a:pt x="1170" y="1"/>
                    <a:pt x="778" y="1"/>
                  </a:cubicBez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299;p67">
              <a:extLst>
                <a:ext uri="{FF2B5EF4-FFF2-40B4-BE49-F238E27FC236}">
                  <a16:creationId xmlns:a16="http://schemas.microsoft.com/office/drawing/2014/main" id="{A454C9BA-1C9B-638D-60A1-0E9D38137432}"/>
                </a:ext>
              </a:extLst>
            </p:cNvPr>
            <p:cNvSpPr/>
            <p:nvPr/>
          </p:nvSpPr>
          <p:spPr>
            <a:xfrm>
              <a:off x="7173057" y="945642"/>
              <a:ext cx="201128" cy="138949"/>
            </a:xfrm>
            <a:custGeom>
              <a:avLst/>
              <a:gdLst/>
              <a:ahLst/>
              <a:cxnLst/>
              <a:rect l="l" t="t" r="r" b="b"/>
              <a:pathLst>
                <a:path w="1213" h="838" extrusionOk="0">
                  <a:moveTo>
                    <a:pt x="406" y="0"/>
                  </a:moveTo>
                  <a:cubicBezTo>
                    <a:pt x="382" y="0"/>
                    <a:pt x="360" y="4"/>
                    <a:pt x="340" y="12"/>
                  </a:cubicBezTo>
                  <a:cubicBezTo>
                    <a:pt x="98" y="109"/>
                    <a:pt x="1" y="693"/>
                    <a:pt x="1" y="693"/>
                  </a:cubicBezTo>
                  <a:cubicBezTo>
                    <a:pt x="98" y="499"/>
                    <a:pt x="390" y="253"/>
                    <a:pt x="390" y="253"/>
                  </a:cubicBezTo>
                  <a:cubicBezTo>
                    <a:pt x="488" y="448"/>
                    <a:pt x="1021" y="643"/>
                    <a:pt x="1021" y="643"/>
                  </a:cubicBezTo>
                  <a:cubicBezTo>
                    <a:pt x="1072" y="740"/>
                    <a:pt x="1169" y="838"/>
                    <a:pt x="1169" y="838"/>
                  </a:cubicBezTo>
                  <a:cubicBezTo>
                    <a:pt x="1212" y="480"/>
                    <a:pt x="683" y="0"/>
                    <a:pt x="406" y="0"/>
                  </a:cubicBezTo>
                  <a:close/>
                </a:path>
              </a:pathLst>
            </a:custGeom>
            <a:solidFill>
              <a:srgbClr val="EE8D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300;p67">
              <a:extLst>
                <a:ext uri="{FF2B5EF4-FFF2-40B4-BE49-F238E27FC236}">
                  <a16:creationId xmlns:a16="http://schemas.microsoft.com/office/drawing/2014/main" id="{B3F7F3C6-4A42-7336-F496-A282B0918E85}"/>
                </a:ext>
              </a:extLst>
            </p:cNvPr>
            <p:cNvSpPr/>
            <p:nvPr/>
          </p:nvSpPr>
          <p:spPr>
            <a:xfrm>
              <a:off x="7108557" y="890262"/>
              <a:ext cx="314707" cy="218869"/>
            </a:xfrm>
            <a:custGeom>
              <a:avLst/>
              <a:gdLst/>
              <a:ahLst/>
              <a:cxnLst/>
              <a:rect l="l" t="t" r="r" b="b"/>
              <a:pathLst>
                <a:path w="1898" h="1320" extrusionOk="0">
                  <a:moveTo>
                    <a:pt x="1114" y="0"/>
                  </a:moveTo>
                  <a:cubicBezTo>
                    <a:pt x="1084" y="0"/>
                    <a:pt x="1053" y="1"/>
                    <a:pt x="1021" y="3"/>
                  </a:cubicBezTo>
                  <a:cubicBezTo>
                    <a:pt x="0" y="54"/>
                    <a:pt x="390" y="1074"/>
                    <a:pt x="390" y="1074"/>
                  </a:cubicBezTo>
                  <a:cubicBezTo>
                    <a:pt x="390" y="833"/>
                    <a:pt x="779" y="443"/>
                    <a:pt x="779" y="443"/>
                  </a:cubicBezTo>
                  <a:cubicBezTo>
                    <a:pt x="877" y="782"/>
                    <a:pt x="1410" y="930"/>
                    <a:pt x="1410" y="930"/>
                  </a:cubicBezTo>
                  <a:cubicBezTo>
                    <a:pt x="1461" y="1125"/>
                    <a:pt x="1702" y="1320"/>
                    <a:pt x="1702" y="1320"/>
                  </a:cubicBezTo>
                  <a:cubicBezTo>
                    <a:pt x="1702" y="1320"/>
                    <a:pt x="1897" y="1074"/>
                    <a:pt x="1897" y="735"/>
                  </a:cubicBezTo>
                  <a:cubicBezTo>
                    <a:pt x="1852" y="500"/>
                    <a:pt x="1804" y="0"/>
                    <a:pt x="1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301;p67">
              <a:extLst>
                <a:ext uri="{FF2B5EF4-FFF2-40B4-BE49-F238E27FC236}">
                  <a16:creationId xmlns:a16="http://schemas.microsoft.com/office/drawing/2014/main" id="{C98C8017-F0B9-EBAE-52BB-FF74CC73214E}"/>
                </a:ext>
              </a:extLst>
            </p:cNvPr>
            <p:cNvSpPr/>
            <p:nvPr/>
          </p:nvSpPr>
          <p:spPr>
            <a:xfrm>
              <a:off x="7148517" y="888769"/>
              <a:ext cx="234621" cy="147405"/>
            </a:xfrm>
            <a:custGeom>
              <a:avLst/>
              <a:gdLst/>
              <a:ahLst/>
              <a:cxnLst/>
              <a:rect l="l" t="t" r="r" b="b"/>
              <a:pathLst>
                <a:path w="1415" h="889" extrusionOk="0">
                  <a:moveTo>
                    <a:pt x="949" y="0"/>
                  </a:moveTo>
                  <a:cubicBezTo>
                    <a:pt x="897" y="0"/>
                    <a:pt x="841" y="4"/>
                    <a:pt x="780" y="12"/>
                  </a:cubicBezTo>
                  <a:cubicBezTo>
                    <a:pt x="1" y="63"/>
                    <a:pt x="1" y="596"/>
                    <a:pt x="98" y="888"/>
                  </a:cubicBezTo>
                  <a:cubicBezTo>
                    <a:pt x="98" y="647"/>
                    <a:pt x="293" y="304"/>
                    <a:pt x="538" y="207"/>
                  </a:cubicBezTo>
                  <a:cubicBezTo>
                    <a:pt x="663" y="146"/>
                    <a:pt x="813" y="128"/>
                    <a:pt x="956" y="128"/>
                  </a:cubicBezTo>
                  <a:cubicBezTo>
                    <a:pt x="1149" y="128"/>
                    <a:pt x="1330" y="160"/>
                    <a:pt x="1415" y="160"/>
                  </a:cubicBezTo>
                  <a:cubicBezTo>
                    <a:pt x="1335" y="80"/>
                    <a:pt x="1189" y="0"/>
                    <a:pt x="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302;p67">
              <a:extLst>
                <a:ext uri="{FF2B5EF4-FFF2-40B4-BE49-F238E27FC236}">
                  <a16:creationId xmlns:a16="http://schemas.microsoft.com/office/drawing/2014/main" id="{12C0FE32-3F6C-1E7A-9904-ADE75E76767A}"/>
                </a:ext>
              </a:extLst>
            </p:cNvPr>
            <p:cNvSpPr/>
            <p:nvPr/>
          </p:nvSpPr>
          <p:spPr>
            <a:xfrm>
              <a:off x="7358434" y="1068342"/>
              <a:ext cx="80915" cy="64666"/>
            </a:xfrm>
            <a:custGeom>
              <a:avLst/>
              <a:gdLst/>
              <a:ahLst/>
              <a:cxnLst/>
              <a:rect l="l" t="t" r="r" b="b"/>
              <a:pathLst>
                <a:path w="488" h="390" extrusionOk="0">
                  <a:moveTo>
                    <a:pt x="246" y="0"/>
                  </a:moveTo>
                  <a:cubicBezTo>
                    <a:pt x="98" y="51"/>
                    <a:pt x="1" y="98"/>
                    <a:pt x="51" y="195"/>
                  </a:cubicBezTo>
                  <a:cubicBezTo>
                    <a:pt x="51" y="292"/>
                    <a:pt x="149" y="390"/>
                    <a:pt x="246" y="390"/>
                  </a:cubicBezTo>
                  <a:cubicBezTo>
                    <a:pt x="390" y="390"/>
                    <a:pt x="487" y="292"/>
                    <a:pt x="487" y="195"/>
                  </a:cubicBezTo>
                  <a:cubicBezTo>
                    <a:pt x="487" y="98"/>
                    <a:pt x="390" y="0"/>
                    <a:pt x="246" y="0"/>
                  </a:cubicBez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303;p67">
              <a:extLst>
                <a:ext uri="{FF2B5EF4-FFF2-40B4-BE49-F238E27FC236}">
                  <a16:creationId xmlns:a16="http://schemas.microsoft.com/office/drawing/2014/main" id="{77AA51EC-97C9-C74B-EF98-5CE98BDE33F0}"/>
                </a:ext>
              </a:extLst>
            </p:cNvPr>
            <p:cNvSpPr/>
            <p:nvPr/>
          </p:nvSpPr>
          <p:spPr>
            <a:xfrm>
              <a:off x="7253807" y="1084426"/>
              <a:ext cx="48582" cy="16249"/>
            </a:xfrm>
            <a:custGeom>
              <a:avLst/>
              <a:gdLst/>
              <a:ahLst/>
              <a:cxnLst/>
              <a:rect l="l" t="t" r="r" b="b"/>
              <a:pathLst>
                <a:path w="293" h="98" extrusionOk="0">
                  <a:moveTo>
                    <a:pt x="293" y="1"/>
                  </a:moveTo>
                  <a:lnTo>
                    <a:pt x="293" y="1"/>
                  </a:lnTo>
                  <a:cubicBezTo>
                    <a:pt x="293" y="1"/>
                    <a:pt x="242" y="51"/>
                    <a:pt x="145" y="51"/>
                  </a:cubicBezTo>
                  <a:cubicBezTo>
                    <a:pt x="114" y="51"/>
                    <a:pt x="81" y="29"/>
                    <a:pt x="62" y="29"/>
                  </a:cubicBezTo>
                  <a:cubicBezTo>
                    <a:pt x="53" y="29"/>
                    <a:pt x="47" y="34"/>
                    <a:pt x="47" y="51"/>
                  </a:cubicBezTo>
                  <a:cubicBezTo>
                    <a:pt x="1" y="51"/>
                    <a:pt x="98" y="98"/>
                    <a:pt x="145" y="98"/>
                  </a:cubicBezTo>
                  <a:cubicBezTo>
                    <a:pt x="242" y="98"/>
                    <a:pt x="293" y="51"/>
                    <a:pt x="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304;p67">
              <a:extLst>
                <a:ext uri="{FF2B5EF4-FFF2-40B4-BE49-F238E27FC236}">
                  <a16:creationId xmlns:a16="http://schemas.microsoft.com/office/drawing/2014/main" id="{6581E324-AC20-0FF1-4AE9-2E53E7190498}"/>
                </a:ext>
              </a:extLst>
            </p:cNvPr>
            <p:cNvSpPr/>
            <p:nvPr/>
          </p:nvSpPr>
          <p:spPr>
            <a:xfrm>
              <a:off x="7173057" y="1090395"/>
              <a:ext cx="40292" cy="18737"/>
            </a:xfrm>
            <a:custGeom>
              <a:avLst/>
              <a:gdLst/>
              <a:ahLst/>
              <a:cxnLst/>
              <a:rect l="l" t="t" r="r" b="b"/>
              <a:pathLst>
                <a:path w="243" h="113" extrusionOk="0">
                  <a:moveTo>
                    <a:pt x="218" y="1"/>
                  </a:moveTo>
                  <a:cubicBezTo>
                    <a:pt x="191" y="1"/>
                    <a:pt x="175" y="62"/>
                    <a:pt x="98" y="62"/>
                  </a:cubicBezTo>
                  <a:cubicBezTo>
                    <a:pt x="48" y="62"/>
                    <a:pt x="48" y="15"/>
                    <a:pt x="1" y="15"/>
                  </a:cubicBezTo>
                  <a:cubicBezTo>
                    <a:pt x="1" y="62"/>
                    <a:pt x="48" y="113"/>
                    <a:pt x="145" y="113"/>
                  </a:cubicBezTo>
                  <a:cubicBezTo>
                    <a:pt x="196" y="113"/>
                    <a:pt x="242" y="15"/>
                    <a:pt x="242" y="15"/>
                  </a:cubicBezTo>
                  <a:cubicBezTo>
                    <a:pt x="233" y="5"/>
                    <a:pt x="225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305;p67">
              <a:extLst>
                <a:ext uri="{FF2B5EF4-FFF2-40B4-BE49-F238E27FC236}">
                  <a16:creationId xmlns:a16="http://schemas.microsoft.com/office/drawing/2014/main" id="{3ECA5B7F-FA5F-7EDC-D523-55D880BE1F71}"/>
                </a:ext>
              </a:extLst>
            </p:cNvPr>
            <p:cNvSpPr/>
            <p:nvPr/>
          </p:nvSpPr>
          <p:spPr>
            <a:xfrm>
              <a:off x="7253807" y="1044466"/>
              <a:ext cx="56375" cy="19731"/>
            </a:xfrm>
            <a:custGeom>
              <a:avLst/>
              <a:gdLst/>
              <a:ahLst/>
              <a:cxnLst/>
              <a:rect l="l" t="t" r="r" b="b"/>
              <a:pathLst>
                <a:path w="340" h="119" extrusionOk="0">
                  <a:moveTo>
                    <a:pt x="1" y="0"/>
                  </a:moveTo>
                  <a:lnTo>
                    <a:pt x="1" y="47"/>
                  </a:lnTo>
                  <a:lnTo>
                    <a:pt x="98" y="47"/>
                  </a:lnTo>
                  <a:cubicBezTo>
                    <a:pt x="145" y="47"/>
                    <a:pt x="195" y="47"/>
                    <a:pt x="242" y="97"/>
                  </a:cubicBezTo>
                  <a:lnTo>
                    <a:pt x="293" y="97"/>
                  </a:lnTo>
                  <a:cubicBezTo>
                    <a:pt x="308" y="113"/>
                    <a:pt x="319" y="118"/>
                    <a:pt x="326" y="118"/>
                  </a:cubicBezTo>
                  <a:cubicBezTo>
                    <a:pt x="339" y="118"/>
                    <a:pt x="339" y="97"/>
                    <a:pt x="339" y="97"/>
                  </a:cubicBezTo>
                  <a:cubicBezTo>
                    <a:pt x="339" y="97"/>
                    <a:pt x="242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306;p67">
              <a:extLst>
                <a:ext uri="{FF2B5EF4-FFF2-40B4-BE49-F238E27FC236}">
                  <a16:creationId xmlns:a16="http://schemas.microsoft.com/office/drawing/2014/main" id="{EB7CB9F6-924C-1C8A-97C8-AFBD7E48C94E}"/>
                </a:ext>
              </a:extLst>
            </p:cNvPr>
            <p:cNvSpPr/>
            <p:nvPr/>
          </p:nvSpPr>
          <p:spPr>
            <a:xfrm>
              <a:off x="7173057" y="1052093"/>
              <a:ext cx="32499" cy="16415"/>
            </a:xfrm>
            <a:custGeom>
              <a:avLst/>
              <a:gdLst/>
              <a:ahLst/>
              <a:cxnLst/>
              <a:rect l="l" t="t" r="r" b="b"/>
              <a:pathLst>
                <a:path w="196" h="99" extrusionOk="0">
                  <a:moveTo>
                    <a:pt x="145" y="1"/>
                  </a:moveTo>
                  <a:lnTo>
                    <a:pt x="196" y="51"/>
                  </a:lnTo>
                  <a:lnTo>
                    <a:pt x="196" y="1"/>
                  </a:lnTo>
                  <a:close/>
                  <a:moveTo>
                    <a:pt x="145" y="1"/>
                  </a:moveTo>
                  <a:cubicBezTo>
                    <a:pt x="98" y="1"/>
                    <a:pt x="48" y="1"/>
                    <a:pt x="1" y="51"/>
                  </a:cubicBezTo>
                  <a:lnTo>
                    <a:pt x="1" y="98"/>
                  </a:lnTo>
                  <a:cubicBezTo>
                    <a:pt x="48" y="51"/>
                    <a:pt x="98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307;p67">
              <a:extLst>
                <a:ext uri="{FF2B5EF4-FFF2-40B4-BE49-F238E27FC236}">
                  <a16:creationId xmlns:a16="http://schemas.microsoft.com/office/drawing/2014/main" id="{177DD7BA-2AC6-3AE8-0A08-9A46A2FA2D8D}"/>
                </a:ext>
              </a:extLst>
            </p:cNvPr>
            <p:cNvSpPr/>
            <p:nvPr/>
          </p:nvSpPr>
          <p:spPr>
            <a:xfrm>
              <a:off x="7213184" y="1092882"/>
              <a:ext cx="16249" cy="40126"/>
            </a:xfrm>
            <a:custGeom>
              <a:avLst/>
              <a:gdLst/>
              <a:ahLst/>
              <a:cxnLst/>
              <a:rect l="l" t="t" r="r" b="b"/>
              <a:pathLst>
                <a:path w="98" h="242" extrusionOk="0">
                  <a:moveTo>
                    <a:pt x="0" y="0"/>
                  </a:moveTo>
                  <a:lnTo>
                    <a:pt x="0" y="47"/>
                  </a:lnTo>
                  <a:cubicBezTo>
                    <a:pt x="0" y="98"/>
                    <a:pt x="0" y="195"/>
                    <a:pt x="51" y="242"/>
                  </a:cubicBezTo>
                  <a:lnTo>
                    <a:pt x="98" y="242"/>
                  </a:lnTo>
                  <a:cubicBezTo>
                    <a:pt x="51" y="195"/>
                    <a:pt x="51" y="98"/>
                    <a:pt x="51" y="47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C864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308;p67">
              <a:extLst>
                <a:ext uri="{FF2B5EF4-FFF2-40B4-BE49-F238E27FC236}">
                  <a16:creationId xmlns:a16="http://schemas.microsoft.com/office/drawing/2014/main" id="{95AAC050-5509-7541-B201-DA63BF53BB8D}"/>
                </a:ext>
              </a:extLst>
            </p:cNvPr>
            <p:cNvSpPr/>
            <p:nvPr/>
          </p:nvSpPr>
          <p:spPr>
            <a:xfrm>
              <a:off x="7229267" y="1141299"/>
              <a:ext cx="48582" cy="16249"/>
            </a:xfrm>
            <a:custGeom>
              <a:avLst/>
              <a:gdLst/>
              <a:ahLst/>
              <a:cxnLst/>
              <a:rect l="l" t="t" r="r" b="b"/>
              <a:pathLst>
                <a:path w="293" h="98" extrusionOk="0">
                  <a:moveTo>
                    <a:pt x="246" y="0"/>
                  </a:moveTo>
                  <a:cubicBezTo>
                    <a:pt x="195" y="47"/>
                    <a:pt x="149" y="47"/>
                    <a:pt x="98" y="47"/>
                  </a:cubicBezTo>
                  <a:lnTo>
                    <a:pt x="1" y="47"/>
                  </a:lnTo>
                  <a:lnTo>
                    <a:pt x="1" y="98"/>
                  </a:lnTo>
                  <a:lnTo>
                    <a:pt x="98" y="98"/>
                  </a:lnTo>
                  <a:cubicBezTo>
                    <a:pt x="149" y="98"/>
                    <a:pt x="246" y="98"/>
                    <a:pt x="293" y="0"/>
                  </a:cubicBezTo>
                  <a:close/>
                </a:path>
              </a:pathLst>
            </a:custGeom>
            <a:solidFill>
              <a:srgbClr val="C864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309;p67">
              <a:extLst>
                <a:ext uri="{FF2B5EF4-FFF2-40B4-BE49-F238E27FC236}">
                  <a16:creationId xmlns:a16="http://schemas.microsoft.com/office/drawing/2014/main" id="{2E034916-7F46-D288-AA98-9651C90BB561}"/>
                </a:ext>
              </a:extLst>
            </p:cNvPr>
            <p:cNvSpPr/>
            <p:nvPr/>
          </p:nvSpPr>
          <p:spPr>
            <a:xfrm>
              <a:off x="6890184" y="1609383"/>
              <a:ext cx="1251700" cy="737855"/>
            </a:xfrm>
            <a:custGeom>
              <a:avLst/>
              <a:gdLst/>
              <a:ahLst/>
              <a:cxnLst/>
              <a:rect l="l" t="t" r="r" b="b"/>
              <a:pathLst>
                <a:path w="7549" h="4450" extrusionOk="0">
                  <a:moveTo>
                    <a:pt x="3506" y="1"/>
                  </a:moveTo>
                  <a:cubicBezTo>
                    <a:pt x="3459" y="48"/>
                    <a:pt x="3362" y="48"/>
                    <a:pt x="3311" y="98"/>
                  </a:cubicBezTo>
                  <a:cubicBezTo>
                    <a:pt x="3311" y="98"/>
                    <a:pt x="3265" y="145"/>
                    <a:pt x="3214" y="145"/>
                  </a:cubicBezTo>
                  <a:cubicBezTo>
                    <a:pt x="3167" y="196"/>
                    <a:pt x="3117" y="196"/>
                    <a:pt x="3070" y="242"/>
                  </a:cubicBezTo>
                  <a:lnTo>
                    <a:pt x="2973" y="242"/>
                  </a:lnTo>
                  <a:cubicBezTo>
                    <a:pt x="2707" y="409"/>
                    <a:pt x="2487" y="484"/>
                    <a:pt x="2296" y="484"/>
                  </a:cubicBezTo>
                  <a:cubicBezTo>
                    <a:pt x="2207" y="484"/>
                    <a:pt x="2124" y="468"/>
                    <a:pt x="2046" y="437"/>
                  </a:cubicBezTo>
                  <a:cubicBezTo>
                    <a:pt x="2046" y="437"/>
                    <a:pt x="52" y="826"/>
                    <a:pt x="1" y="1267"/>
                  </a:cubicBezTo>
                  <a:cubicBezTo>
                    <a:pt x="1" y="1508"/>
                    <a:pt x="246" y="2482"/>
                    <a:pt x="441" y="3311"/>
                  </a:cubicBezTo>
                  <a:cubicBezTo>
                    <a:pt x="585" y="3895"/>
                    <a:pt x="733" y="4382"/>
                    <a:pt x="733" y="4382"/>
                  </a:cubicBezTo>
                  <a:cubicBezTo>
                    <a:pt x="820" y="4426"/>
                    <a:pt x="908" y="4450"/>
                    <a:pt x="995" y="4450"/>
                  </a:cubicBezTo>
                  <a:cubicBezTo>
                    <a:pt x="1102" y="4450"/>
                    <a:pt x="1210" y="4413"/>
                    <a:pt x="1317" y="4332"/>
                  </a:cubicBezTo>
                  <a:cubicBezTo>
                    <a:pt x="1317" y="4332"/>
                    <a:pt x="1267" y="3845"/>
                    <a:pt x="1220" y="3311"/>
                  </a:cubicBezTo>
                  <a:cubicBezTo>
                    <a:pt x="1220" y="3261"/>
                    <a:pt x="1220" y="3214"/>
                    <a:pt x="1169" y="3214"/>
                  </a:cubicBezTo>
                  <a:cubicBezTo>
                    <a:pt x="1123" y="2579"/>
                    <a:pt x="1072" y="1897"/>
                    <a:pt x="1123" y="1897"/>
                  </a:cubicBezTo>
                  <a:cubicBezTo>
                    <a:pt x="2240" y="1703"/>
                    <a:pt x="2825" y="1656"/>
                    <a:pt x="2825" y="1656"/>
                  </a:cubicBezTo>
                  <a:cubicBezTo>
                    <a:pt x="2825" y="1656"/>
                    <a:pt x="3849" y="2774"/>
                    <a:pt x="5894" y="3603"/>
                  </a:cubicBezTo>
                  <a:cubicBezTo>
                    <a:pt x="6330" y="3798"/>
                    <a:pt x="6817" y="3993"/>
                    <a:pt x="7354" y="4137"/>
                  </a:cubicBezTo>
                  <a:lnTo>
                    <a:pt x="7549" y="3650"/>
                  </a:lnTo>
                  <a:cubicBezTo>
                    <a:pt x="7549" y="3650"/>
                    <a:pt x="6867" y="3409"/>
                    <a:pt x="6135" y="3019"/>
                  </a:cubicBezTo>
                  <a:cubicBezTo>
                    <a:pt x="5940" y="2922"/>
                    <a:pt x="5699" y="2774"/>
                    <a:pt x="5504" y="2630"/>
                  </a:cubicBezTo>
                  <a:cubicBezTo>
                    <a:pt x="5212" y="2435"/>
                    <a:pt x="4433" y="1559"/>
                    <a:pt x="4285" y="1216"/>
                  </a:cubicBezTo>
                  <a:cubicBezTo>
                    <a:pt x="3993" y="488"/>
                    <a:pt x="3849" y="242"/>
                    <a:pt x="3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310;p67">
              <a:extLst>
                <a:ext uri="{FF2B5EF4-FFF2-40B4-BE49-F238E27FC236}">
                  <a16:creationId xmlns:a16="http://schemas.microsoft.com/office/drawing/2014/main" id="{6CC6E094-45D1-445D-9A05-C1C4ABBFA430}"/>
                </a:ext>
              </a:extLst>
            </p:cNvPr>
            <p:cNvSpPr/>
            <p:nvPr/>
          </p:nvSpPr>
          <p:spPr>
            <a:xfrm>
              <a:off x="6963307" y="2158383"/>
              <a:ext cx="145415" cy="188858"/>
            </a:xfrm>
            <a:custGeom>
              <a:avLst/>
              <a:gdLst/>
              <a:ahLst/>
              <a:cxnLst/>
              <a:rect l="l" t="t" r="r" b="b"/>
              <a:pathLst>
                <a:path w="877" h="1139" extrusionOk="0">
                  <a:moveTo>
                    <a:pt x="779" y="0"/>
                  </a:moveTo>
                  <a:cubicBezTo>
                    <a:pt x="635" y="41"/>
                    <a:pt x="501" y="56"/>
                    <a:pt x="382" y="56"/>
                  </a:cubicBezTo>
                  <a:cubicBezTo>
                    <a:pt x="217" y="56"/>
                    <a:pt x="84" y="27"/>
                    <a:pt x="0" y="0"/>
                  </a:cubicBezTo>
                  <a:lnTo>
                    <a:pt x="0" y="0"/>
                  </a:lnTo>
                  <a:cubicBezTo>
                    <a:pt x="144" y="584"/>
                    <a:pt x="292" y="1071"/>
                    <a:pt x="292" y="1071"/>
                  </a:cubicBezTo>
                  <a:cubicBezTo>
                    <a:pt x="379" y="1115"/>
                    <a:pt x="467" y="1139"/>
                    <a:pt x="554" y="1139"/>
                  </a:cubicBezTo>
                  <a:cubicBezTo>
                    <a:pt x="661" y="1139"/>
                    <a:pt x="769" y="1102"/>
                    <a:pt x="876" y="1021"/>
                  </a:cubicBezTo>
                  <a:cubicBezTo>
                    <a:pt x="876" y="1021"/>
                    <a:pt x="826" y="534"/>
                    <a:pt x="779" y="0"/>
                  </a:cubicBez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311;p67">
              <a:extLst>
                <a:ext uri="{FF2B5EF4-FFF2-40B4-BE49-F238E27FC236}">
                  <a16:creationId xmlns:a16="http://schemas.microsoft.com/office/drawing/2014/main" id="{31B67438-A8BD-93E1-D96B-0F905755BADE}"/>
                </a:ext>
              </a:extLst>
            </p:cNvPr>
            <p:cNvSpPr/>
            <p:nvPr/>
          </p:nvSpPr>
          <p:spPr>
            <a:xfrm>
              <a:off x="7019351" y="1827093"/>
              <a:ext cx="339247" cy="315205"/>
            </a:xfrm>
            <a:custGeom>
              <a:avLst/>
              <a:gdLst/>
              <a:ahLst/>
              <a:cxnLst/>
              <a:rect l="l" t="t" r="r" b="b"/>
              <a:pathLst>
                <a:path w="2046" h="1901" extrusionOk="0">
                  <a:moveTo>
                    <a:pt x="1804" y="0"/>
                  </a:moveTo>
                  <a:cubicBezTo>
                    <a:pt x="1415" y="195"/>
                    <a:pt x="585" y="292"/>
                    <a:pt x="98" y="440"/>
                  </a:cubicBezTo>
                  <a:cubicBezTo>
                    <a:pt x="1" y="487"/>
                    <a:pt x="246" y="1414"/>
                    <a:pt x="390" y="1901"/>
                  </a:cubicBezTo>
                  <a:cubicBezTo>
                    <a:pt x="344" y="1266"/>
                    <a:pt x="293" y="584"/>
                    <a:pt x="344" y="584"/>
                  </a:cubicBezTo>
                  <a:cubicBezTo>
                    <a:pt x="1461" y="390"/>
                    <a:pt x="2046" y="343"/>
                    <a:pt x="2046" y="343"/>
                  </a:cubicBezTo>
                  <a:cubicBezTo>
                    <a:pt x="1948" y="195"/>
                    <a:pt x="1901" y="148"/>
                    <a:pt x="1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312;p67">
              <a:extLst>
                <a:ext uri="{FF2B5EF4-FFF2-40B4-BE49-F238E27FC236}">
                  <a16:creationId xmlns:a16="http://schemas.microsoft.com/office/drawing/2014/main" id="{4B97421C-0DBE-24A5-83B0-7CB3F00CD83F}"/>
                </a:ext>
              </a:extLst>
            </p:cNvPr>
            <p:cNvSpPr/>
            <p:nvPr/>
          </p:nvSpPr>
          <p:spPr>
            <a:xfrm>
              <a:off x="7382974" y="1649509"/>
              <a:ext cx="524457" cy="525120"/>
            </a:xfrm>
            <a:custGeom>
              <a:avLst/>
              <a:gdLst/>
              <a:ahLst/>
              <a:cxnLst/>
              <a:rect l="l" t="t" r="r" b="b"/>
              <a:pathLst>
                <a:path w="3163" h="3167" extrusionOk="0">
                  <a:moveTo>
                    <a:pt x="1" y="0"/>
                  </a:moveTo>
                  <a:cubicBezTo>
                    <a:pt x="98" y="51"/>
                    <a:pt x="390" y="246"/>
                    <a:pt x="729" y="927"/>
                  </a:cubicBezTo>
                  <a:cubicBezTo>
                    <a:pt x="1605" y="2629"/>
                    <a:pt x="3116" y="3167"/>
                    <a:pt x="3116" y="3167"/>
                  </a:cubicBezTo>
                  <a:lnTo>
                    <a:pt x="3163" y="3167"/>
                  </a:lnTo>
                  <a:lnTo>
                    <a:pt x="3163" y="3116"/>
                  </a:lnTo>
                  <a:cubicBezTo>
                    <a:pt x="3116" y="3069"/>
                    <a:pt x="1703" y="2582"/>
                    <a:pt x="826" y="927"/>
                  </a:cubicBezTo>
                  <a:cubicBezTo>
                    <a:pt x="487" y="292"/>
                    <a:pt x="242" y="51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313;p67">
              <a:extLst>
                <a:ext uri="{FF2B5EF4-FFF2-40B4-BE49-F238E27FC236}">
                  <a16:creationId xmlns:a16="http://schemas.microsoft.com/office/drawing/2014/main" id="{8F0C8FED-A160-F284-A9F9-35E90CAD8893}"/>
                </a:ext>
              </a:extLst>
            </p:cNvPr>
            <p:cNvSpPr/>
            <p:nvPr/>
          </p:nvSpPr>
          <p:spPr>
            <a:xfrm>
              <a:off x="7423100" y="1625632"/>
              <a:ext cx="492787" cy="516664"/>
            </a:xfrm>
            <a:custGeom>
              <a:avLst/>
              <a:gdLst/>
              <a:ahLst/>
              <a:cxnLst/>
              <a:rect l="l" t="t" r="r" b="b"/>
              <a:pathLst>
                <a:path w="2972" h="3116" extrusionOk="0">
                  <a:moveTo>
                    <a:pt x="97" y="0"/>
                  </a:moveTo>
                  <a:cubicBezTo>
                    <a:pt x="97" y="0"/>
                    <a:pt x="51" y="47"/>
                    <a:pt x="0" y="47"/>
                  </a:cubicBezTo>
                  <a:cubicBezTo>
                    <a:pt x="148" y="144"/>
                    <a:pt x="389" y="339"/>
                    <a:pt x="682" y="923"/>
                  </a:cubicBezTo>
                  <a:cubicBezTo>
                    <a:pt x="1316" y="2142"/>
                    <a:pt x="2045" y="2676"/>
                    <a:pt x="2921" y="3116"/>
                  </a:cubicBezTo>
                  <a:lnTo>
                    <a:pt x="2972" y="3116"/>
                  </a:lnTo>
                  <a:lnTo>
                    <a:pt x="2972" y="3065"/>
                  </a:lnTo>
                  <a:cubicBezTo>
                    <a:pt x="2095" y="2629"/>
                    <a:pt x="1363" y="2092"/>
                    <a:pt x="779" y="876"/>
                  </a:cubicBezTo>
                  <a:cubicBezTo>
                    <a:pt x="487" y="339"/>
                    <a:pt x="245" y="98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314;p67">
              <a:extLst>
                <a:ext uri="{FF2B5EF4-FFF2-40B4-BE49-F238E27FC236}">
                  <a16:creationId xmlns:a16="http://schemas.microsoft.com/office/drawing/2014/main" id="{93D1E025-2777-E974-FE52-1D3F92450F94}"/>
                </a:ext>
              </a:extLst>
            </p:cNvPr>
            <p:cNvSpPr/>
            <p:nvPr/>
          </p:nvSpPr>
          <p:spPr>
            <a:xfrm>
              <a:off x="7867307" y="2109966"/>
              <a:ext cx="274581" cy="185376"/>
            </a:xfrm>
            <a:custGeom>
              <a:avLst/>
              <a:gdLst/>
              <a:ahLst/>
              <a:cxnLst/>
              <a:rect l="l" t="t" r="r" b="b"/>
              <a:pathLst>
                <a:path w="1656" h="1118" extrusionOk="0">
                  <a:moveTo>
                    <a:pt x="242" y="0"/>
                  </a:moveTo>
                  <a:cubicBezTo>
                    <a:pt x="195" y="242"/>
                    <a:pt x="98" y="436"/>
                    <a:pt x="1" y="584"/>
                  </a:cubicBezTo>
                  <a:cubicBezTo>
                    <a:pt x="437" y="779"/>
                    <a:pt x="924" y="974"/>
                    <a:pt x="1461" y="1118"/>
                  </a:cubicBezTo>
                  <a:lnTo>
                    <a:pt x="1656" y="631"/>
                  </a:lnTo>
                  <a:cubicBezTo>
                    <a:pt x="1656" y="631"/>
                    <a:pt x="974" y="390"/>
                    <a:pt x="242" y="0"/>
                  </a:cubicBez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315;p67">
              <a:extLst>
                <a:ext uri="{FF2B5EF4-FFF2-40B4-BE49-F238E27FC236}">
                  <a16:creationId xmlns:a16="http://schemas.microsoft.com/office/drawing/2014/main" id="{CA7533A4-DC88-0144-726B-DB5BFDFB24BF}"/>
                </a:ext>
              </a:extLst>
            </p:cNvPr>
            <p:cNvSpPr/>
            <p:nvPr/>
          </p:nvSpPr>
          <p:spPr>
            <a:xfrm>
              <a:off x="6845747" y="2303633"/>
              <a:ext cx="279058" cy="122036"/>
            </a:xfrm>
            <a:custGeom>
              <a:avLst/>
              <a:gdLst/>
              <a:ahLst/>
              <a:cxnLst/>
              <a:rect l="l" t="t" r="r" b="b"/>
              <a:pathLst>
                <a:path w="1683" h="736" extrusionOk="0">
                  <a:moveTo>
                    <a:pt x="1585" y="1"/>
                  </a:moveTo>
                  <a:cubicBezTo>
                    <a:pt x="1416" y="57"/>
                    <a:pt x="1295" y="81"/>
                    <a:pt x="1195" y="81"/>
                  </a:cubicBezTo>
                  <a:cubicBezTo>
                    <a:pt x="1123" y="81"/>
                    <a:pt x="1062" y="68"/>
                    <a:pt x="1001" y="47"/>
                  </a:cubicBezTo>
                  <a:cubicBezTo>
                    <a:pt x="1001" y="47"/>
                    <a:pt x="320" y="195"/>
                    <a:pt x="74" y="437"/>
                  </a:cubicBezTo>
                  <a:cubicBezTo>
                    <a:pt x="28" y="437"/>
                    <a:pt x="28" y="487"/>
                    <a:pt x="28" y="534"/>
                  </a:cubicBezTo>
                  <a:cubicBezTo>
                    <a:pt x="0" y="692"/>
                    <a:pt x="413" y="736"/>
                    <a:pt x="821" y="736"/>
                  </a:cubicBezTo>
                  <a:cubicBezTo>
                    <a:pt x="1171" y="736"/>
                    <a:pt x="1517" y="704"/>
                    <a:pt x="1585" y="682"/>
                  </a:cubicBezTo>
                  <a:cubicBezTo>
                    <a:pt x="1632" y="631"/>
                    <a:pt x="1632" y="585"/>
                    <a:pt x="1632" y="487"/>
                  </a:cubicBezTo>
                  <a:cubicBezTo>
                    <a:pt x="1683" y="293"/>
                    <a:pt x="1585" y="1"/>
                    <a:pt x="1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316;p67">
              <a:extLst>
                <a:ext uri="{FF2B5EF4-FFF2-40B4-BE49-F238E27FC236}">
                  <a16:creationId xmlns:a16="http://schemas.microsoft.com/office/drawing/2014/main" id="{A39C15AC-70F1-C870-4A0D-76742F149590}"/>
                </a:ext>
              </a:extLst>
            </p:cNvPr>
            <p:cNvSpPr/>
            <p:nvPr/>
          </p:nvSpPr>
          <p:spPr>
            <a:xfrm>
              <a:off x="6845747" y="2375926"/>
              <a:ext cx="270768" cy="49743"/>
            </a:xfrm>
            <a:custGeom>
              <a:avLst/>
              <a:gdLst/>
              <a:ahLst/>
              <a:cxnLst/>
              <a:rect l="l" t="t" r="r" b="b"/>
              <a:pathLst>
                <a:path w="1633" h="300" extrusionOk="0">
                  <a:moveTo>
                    <a:pt x="74" y="1"/>
                  </a:moveTo>
                  <a:cubicBezTo>
                    <a:pt x="28" y="1"/>
                    <a:pt x="28" y="51"/>
                    <a:pt x="28" y="98"/>
                  </a:cubicBezTo>
                  <a:cubicBezTo>
                    <a:pt x="0" y="256"/>
                    <a:pt x="413" y="300"/>
                    <a:pt x="821" y="300"/>
                  </a:cubicBezTo>
                  <a:cubicBezTo>
                    <a:pt x="1171" y="300"/>
                    <a:pt x="1517" y="268"/>
                    <a:pt x="1585" y="246"/>
                  </a:cubicBezTo>
                  <a:cubicBezTo>
                    <a:pt x="1632" y="195"/>
                    <a:pt x="1632" y="149"/>
                    <a:pt x="1632" y="51"/>
                  </a:cubicBezTo>
                  <a:lnTo>
                    <a:pt x="1632" y="51"/>
                  </a:lnTo>
                  <a:cubicBezTo>
                    <a:pt x="1464" y="100"/>
                    <a:pt x="1163" y="136"/>
                    <a:pt x="861" y="136"/>
                  </a:cubicBezTo>
                  <a:cubicBezTo>
                    <a:pt x="554" y="136"/>
                    <a:pt x="247" y="99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317;p67">
              <a:extLst>
                <a:ext uri="{FF2B5EF4-FFF2-40B4-BE49-F238E27FC236}">
                  <a16:creationId xmlns:a16="http://schemas.microsoft.com/office/drawing/2014/main" id="{AA5273F6-0748-A213-B6B5-51D427D033F9}"/>
                </a:ext>
              </a:extLst>
            </p:cNvPr>
            <p:cNvSpPr/>
            <p:nvPr/>
          </p:nvSpPr>
          <p:spPr>
            <a:xfrm>
              <a:off x="6987183" y="2275942"/>
              <a:ext cx="64666" cy="43940"/>
            </a:xfrm>
            <a:custGeom>
              <a:avLst/>
              <a:gdLst/>
              <a:ahLst/>
              <a:cxnLst/>
              <a:rect l="l" t="t" r="r" b="b"/>
              <a:pathLst>
                <a:path w="390" h="265" extrusionOk="0">
                  <a:moveTo>
                    <a:pt x="83" y="0"/>
                  </a:moveTo>
                  <a:cubicBezTo>
                    <a:pt x="46" y="0"/>
                    <a:pt x="15" y="6"/>
                    <a:pt x="0" y="20"/>
                  </a:cubicBezTo>
                  <a:cubicBezTo>
                    <a:pt x="0" y="70"/>
                    <a:pt x="98" y="214"/>
                    <a:pt x="98" y="214"/>
                  </a:cubicBezTo>
                  <a:cubicBezTo>
                    <a:pt x="98" y="265"/>
                    <a:pt x="246" y="265"/>
                    <a:pt x="343" y="265"/>
                  </a:cubicBezTo>
                  <a:cubicBezTo>
                    <a:pt x="343" y="265"/>
                    <a:pt x="390" y="70"/>
                    <a:pt x="343" y="70"/>
                  </a:cubicBezTo>
                  <a:cubicBezTo>
                    <a:pt x="307" y="34"/>
                    <a:pt x="175" y="0"/>
                    <a:pt x="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318;p67">
              <a:extLst>
                <a:ext uri="{FF2B5EF4-FFF2-40B4-BE49-F238E27FC236}">
                  <a16:creationId xmlns:a16="http://schemas.microsoft.com/office/drawing/2014/main" id="{BC244445-E9D9-791A-8F3B-9C2ED1DD0CA4}"/>
                </a:ext>
              </a:extLst>
            </p:cNvPr>
            <p:cNvSpPr/>
            <p:nvPr/>
          </p:nvSpPr>
          <p:spPr>
            <a:xfrm>
              <a:off x="8044891" y="2206799"/>
              <a:ext cx="185541" cy="234787"/>
            </a:xfrm>
            <a:custGeom>
              <a:avLst/>
              <a:gdLst/>
              <a:ahLst/>
              <a:cxnLst/>
              <a:rect l="l" t="t" r="r" b="b"/>
              <a:pathLst>
                <a:path w="1119" h="1416" extrusionOk="0">
                  <a:moveTo>
                    <a:pt x="487" y="0"/>
                  </a:moveTo>
                  <a:cubicBezTo>
                    <a:pt x="487" y="292"/>
                    <a:pt x="390" y="437"/>
                    <a:pt x="293" y="585"/>
                  </a:cubicBezTo>
                  <a:lnTo>
                    <a:pt x="293" y="826"/>
                  </a:lnTo>
                  <a:cubicBezTo>
                    <a:pt x="242" y="877"/>
                    <a:pt x="47" y="923"/>
                    <a:pt x="47" y="1118"/>
                  </a:cubicBezTo>
                  <a:cubicBezTo>
                    <a:pt x="1" y="1118"/>
                    <a:pt x="1" y="1266"/>
                    <a:pt x="47" y="1363"/>
                  </a:cubicBezTo>
                  <a:cubicBezTo>
                    <a:pt x="47" y="1363"/>
                    <a:pt x="98" y="1410"/>
                    <a:pt x="145" y="1410"/>
                  </a:cubicBezTo>
                  <a:cubicBezTo>
                    <a:pt x="156" y="1414"/>
                    <a:pt x="170" y="1416"/>
                    <a:pt x="185" y="1416"/>
                  </a:cubicBezTo>
                  <a:cubicBezTo>
                    <a:pt x="366" y="1416"/>
                    <a:pt x="783" y="1157"/>
                    <a:pt x="826" y="1021"/>
                  </a:cubicBezTo>
                  <a:cubicBezTo>
                    <a:pt x="924" y="585"/>
                    <a:pt x="1118" y="292"/>
                    <a:pt x="1118" y="242"/>
                  </a:cubicBezTo>
                  <a:cubicBezTo>
                    <a:pt x="1118" y="195"/>
                    <a:pt x="1021" y="144"/>
                    <a:pt x="974" y="98"/>
                  </a:cubicBezTo>
                  <a:cubicBezTo>
                    <a:pt x="779" y="47"/>
                    <a:pt x="487" y="0"/>
                    <a:pt x="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319;p67">
              <a:extLst>
                <a:ext uri="{FF2B5EF4-FFF2-40B4-BE49-F238E27FC236}">
                  <a16:creationId xmlns:a16="http://schemas.microsoft.com/office/drawing/2014/main" id="{07E5C314-2106-EAE6-85E2-F2E9201F7635}"/>
                </a:ext>
              </a:extLst>
            </p:cNvPr>
            <p:cNvSpPr/>
            <p:nvPr/>
          </p:nvSpPr>
          <p:spPr>
            <a:xfrm>
              <a:off x="8052684" y="2222883"/>
              <a:ext cx="177748" cy="218703"/>
            </a:xfrm>
            <a:custGeom>
              <a:avLst/>
              <a:gdLst/>
              <a:ahLst/>
              <a:cxnLst/>
              <a:rect l="l" t="t" r="r" b="b"/>
              <a:pathLst>
                <a:path w="1072" h="1319" extrusionOk="0">
                  <a:moveTo>
                    <a:pt x="927" y="1"/>
                  </a:moveTo>
                  <a:cubicBezTo>
                    <a:pt x="877" y="195"/>
                    <a:pt x="732" y="534"/>
                    <a:pt x="635" y="826"/>
                  </a:cubicBezTo>
                  <a:cubicBezTo>
                    <a:pt x="538" y="1072"/>
                    <a:pt x="195" y="1169"/>
                    <a:pt x="0" y="1266"/>
                  </a:cubicBezTo>
                  <a:cubicBezTo>
                    <a:pt x="0" y="1266"/>
                    <a:pt x="51" y="1313"/>
                    <a:pt x="98" y="1313"/>
                  </a:cubicBezTo>
                  <a:cubicBezTo>
                    <a:pt x="109" y="1317"/>
                    <a:pt x="123" y="1319"/>
                    <a:pt x="138" y="1319"/>
                  </a:cubicBezTo>
                  <a:cubicBezTo>
                    <a:pt x="319" y="1319"/>
                    <a:pt x="736" y="1060"/>
                    <a:pt x="779" y="924"/>
                  </a:cubicBezTo>
                  <a:cubicBezTo>
                    <a:pt x="877" y="488"/>
                    <a:pt x="1071" y="195"/>
                    <a:pt x="1071" y="145"/>
                  </a:cubicBezTo>
                  <a:cubicBezTo>
                    <a:pt x="1071" y="98"/>
                    <a:pt x="974" y="47"/>
                    <a:pt x="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320;p67">
              <a:extLst>
                <a:ext uri="{FF2B5EF4-FFF2-40B4-BE49-F238E27FC236}">
                  <a16:creationId xmlns:a16="http://schemas.microsoft.com/office/drawing/2014/main" id="{9D7B45B1-A250-E4E0-6862-33183CB28A3F}"/>
                </a:ext>
              </a:extLst>
            </p:cNvPr>
            <p:cNvSpPr/>
            <p:nvPr/>
          </p:nvSpPr>
          <p:spPr>
            <a:xfrm>
              <a:off x="8052684" y="2263009"/>
              <a:ext cx="56873" cy="40789"/>
            </a:xfrm>
            <a:custGeom>
              <a:avLst/>
              <a:gdLst/>
              <a:ahLst/>
              <a:cxnLst/>
              <a:rect l="l" t="t" r="r" b="b"/>
              <a:pathLst>
                <a:path w="343" h="246" extrusionOk="0">
                  <a:moveTo>
                    <a:pt x="148" y="0"/>
                  </a:moveTo>
                  <a:cubicBezTo>
                    <a:pt x="98" y="0"/>
                    <a:pt x="0" y="148"/>
                    <a:pt x="51" y="195"/>
                  </a:cubicBezTo>
                  <a:cubicBezTo>
                    <a:pt x="98" y="246"/>
                    <a:pt x="246" y="246"/>
                    <a:pt x="246" y="246"/>
                  </a:cubicBezTo>
                  <a:cubicBezTo>
                    <a:pt x="292" y="246"/>
                    <a:pt x="343" y="148"/>
                    <a:pt x="343" y="98"/>
                  </a:cubicBezTo>
                  <a:cubicBezTo>
                    <a:pt x="343" y="98"/>
                    <a:pt x="195" y="0"/>
                    <a:pt x="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321;p67">
              <a:extLst>
                <a:ext uri="{FF2B5EF4-FFF2-40B4-BE49-F238E27FC236}">
                  <a16:creationId xmlns:a16="http://schemas.microsoft.com/office/drawing/2014/main" id="{D05319B1-1759-01F1-BD7A-AB824E62F5F3}"/>
                </a:ext>
              </a:extLst>
            </p:cNvPr>
            <p:cNvSpPr/>
            <p:nvPr/>
          </p:nvSpPr>
          <p:spPr>
            <a:xfrm>
              <a:off x="7361418" y="656966"/>
              <a:ext cx="126347" cy="698558"/>
            </a:xfrm>
            <a:custGeom>
              <a:avLst/>
              <a:gdLst/>
              <a:ahLst/>
              <a:cxnLst/>
              <a:rect l="l" t="t" r="r" b="b"/>
              <a:pathLst>
                <a:path w="762" h="4213" extrusionOk="0">
                  <a:moveTo>
                    <a:pt x="617" y="0"/>
                  </a:moveTo>
                  <a:lnTo>
                    <a:pt x="275" y="47"/>
                  </a:lnTo>
                  <a:cubicBezTo>
                    <a:pt x="275" y="47"/>
                    <a:pt x="131" y="2727"/>
                    <a:pt x="33" y="3700"/>
                  </a:cubicBezTo>
                  <a:cubicBezTo>
                    <a:pt x="1" y="4134"/>
                    <a:pt x="226" y="4213"/>
                    <a:pt x="394" y="4213"/>
                  </a:cubicBezTo>
                  <a:cubicBezTo>
                    <a:pt x="490" y="4213"/>
                    <a:pt x="567" y="4187"/>
                    <a:pt x="567" y="4187"/>
                  </a:cubicBezTo>
                  <a:cubicBezTo>
                    <a:pt x="761" y="3700"/>
                    <a:pt x="664" y="2727"/>
                    <a:pt x="617" y="2481"/>
                  </a:cubicBezTo>
                  <a:cubicBezTo>
                    <a:pt x="617" y="2189"/>
                    <a:pt x="567" y="2142"/>
                    <a:pt x="617" y="1800"/>
                  </a:cubicBezTo>
                  <a:cubicBezTo>
                    <a:pt x="715" y="1508"/>
                    <a:pt x="617" y="0"/>
                    <a:pt x="617" y="0"/>
                  </a:cubicBezTo>
                  <a:close/>
                </a:path>
              </a:pathLst>
            </a:custGeom>
            <a:solidFill>
              <a:srgbClr val="FFD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322;p67">
              <a:extLst>
                <a:ext uri="{FF2B5EF4-FFF2-40B4-BE49-F238E27FC236}">
                  <a16:creationId xmlns:a16="http://schemas.microsoft.com/office/drawing/2014/main" id="{04A363B6-D393-E26D-C71C-A074D426AFDE}"/>
                </a:ext>
              </a:extLst>
            </p:cNvPr>
            <p:cNvSpPr/>
            <p:nvPr/>
          </p:nvSpPr>
          <p:spPr>
            <a:xfrm>
              <a:off x="6414307" y="608549"/>
              <a:ext cx="177748" cy="250041"/>
            </a:xfrm>
            <a:custGeom>
              <a:avLst/>
              <a:gdLst/>
              <a:ahLst/>
              <a:cxnLst/>
              <a:rect l="l" t="t" r="r" b="b"/>
              <a:pathLst>
                <a:path w="1072" h="1508" extrusionOk="0">
                  <a:moveTo>
                    <a:pt x="534" y="0"/>
                  </a:moveTo>
                  <a:lnTo>
                    <a:pt x="1" y="1507"/>
                  </a:lnTo>
                  <a:lnTo>
                    <a:pt x="682" y="1507"/>
                  </a:lnTo>
                  <a:lnTo>
                    <a:pt x="1072" y="242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323;p67">
              <a:extLst>
                <a:ext uri="{FF2B5EF4-FFF2-40B4-BE49-F238E27FC236}">
                  <a16:creationId xmlns:a16="http://schemas.microsoft.com/office/drawing/2014/main" id="{74930AF6-981D-5BC5-7193-DF6C912DE871}"/>
                </a:ext>
              </a:extLst>
            </p:cNvPr>
            <p:cNvSpPr/>
            <p:nvPr/>
          </p:nvSpPr>
          <p:spPr>
            <a:xfrm>
              <a:off x="6454433" y="438593"/>
              <a:ext cx="379871" cy="419997"/>
            </a:xfrm>
            <a:custGeom>
              <a:avLst/>
              <a:gdLst/>
              <a:ahLst/>
              <a:cxnLst/>
              <a:rect l="l" t="t" r="r" b="b"/>
              <a:pathLst>
                <a:path w="2291" h="2533" extrusionOk="0">
                  <a:moveTo>
                    <a:pt x="0" y="1"/>
                  </a:moveTo>
                  <a:lnTo>
                    <a:pt x="292" y="2532"/>
                  </a:lnTo>
                  <a:lnTo>
                    <a:pt x="2290" y="2532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324;p67">
              <a:extLst>
                <a:ext uri="{FF2B5EF4-FFF2-40B4-BE49-F238E27FC236}">
                  <a16:creationId xmlns:a16="http://schemas.microsoft.com/office/drawing/2014/main" id="{2BB59FD5-87F2-A0B7-DCB5-7535BAE213E8}"/>
                </a:ext>
              </a:extLst>
            </p:cNvPr>
            <p:cNvSpPr/>
            <p:nvPr/>
          </p:nvSpPr>
          <p:spPr>
            <a:xfrm>
              <a:off x="6438184" y="438593"/>
              <a:ext cx="64832" cy="419997"/>
            </a:xfrm>
            <a:custGeom>
              <a:avLst/>
              <a:gdLst/>
              <a:ahLst/>
              <a:cxnLst/>
              <a:rect l="l" t="t" r="r" b="b"/>
              <a:pathLst>
                <a:path w="391" h="2533" extrusionOk="0">
                  <a:moveTo>
                    <a:pt x="1" y="1"/>
                  </a:moveTo>
                  <a:lnTo>
                    <a:pt x="293" y="2532"/>
                  </a:lnTo>
                  <a:lnTo>
                    <a:pt x="390" y="2532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325;p67">
              <a:extLst>
                <a:ext uri="{FF2B5EF4-FFF2-40B4-BE49-F238E27FC236}">
                  <a16:creationId xmlns:a16="http://schemas.microsoft.com/office/drawing/2014/main" id="{B9FAB9B8-3AB7-1B88-E23D-B28AA9305E38}"/>
                </a:ext>
              </a:extLst>
            </p:cNvPr>
            <p:cNvSpPr/>
            <p:nvPr/>
          </p:nvSpPr>
          <p:spPr>
            <a:xfrm>
              <a:off x="6478973" y="454842"/>
              <a:ext cx="145415" cy="89206"/>
            </a:xfrm>
            <a:custGeom>
              <a:avLst/>
              <a:gdLst/>
              <a:ahLst/>
              <a:cxnLst/>
              <a:rect l="l" t="t" r="r" b="b"/>
              <a:pathLst>
                <a:path w="877" h="538" extrusionOk="0">
                  <a:moveTo>
                    <a:pt x="0" y="0"/>
                  </a:moveTo>
                  <a:lnTo>
                    <a:pt x="47" y="538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4326;p67">
              <a:extLst>
                <a:ext uri="{FF2B5EF4-FFF2-40B4-BE49-F238E27FC236}">
                  <a16:creationId xmlns:a16="http://schemas.microsoft.com/office/drawing/2014/main" id="{3A09D746-CF27-5E01-ED4F-5DE4EBE60920}"/>
                </a:ext>
              </a:extLst>
            </p:cNvPr>
            <p:cNvSpPr/>
            <p:nvPr/>
          </p:nvSpPr>
          <p:spPr>
            <a:xfrm>
              <a:off x="6486601" y="454842"/>
              <a:ext cx="210081" cy="129332"/>
            </a:xfrm>
            <a:custGeom>
              <a:avLst/>
              <a:gdLst/>
              <a:ahLst/>
              <a:cxnLst/>
              <a:rect l="l" t="t" r="r" b="b"/>
              <a:pathLst>
                <a:path w="1267" h="780" extrusionOk="0">
                  <a:moveTo>
                    <a:pt x="975" y="0"/>
                  </a:moveTo>
                  <a:lnTo>
                    <a:pt x="1" y="585"/>
                  </a:lnTo>
                  <a:lnTo>
                    <a:pt x="52" y="779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F3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4327;p67">
              <a:extLst>
                <a:ext uri="{FF2B5EF4-FFF2-40B4-BE49-F238E27FC236}">
                  <a16:creationId xmlns:a16="http://schemas.microsoft.com/office/drawing/2014/main" id="{35BAE06D-DD4B-A319-D536-532947C18676}"/>
                </a:ext>
              </a:extLst>
            </p:cNvPr>
            <p:cNvSpPr/>
            <p:nvPr/>
          </p:nvSpPr>
          <p:spPr>
            <a:xfrm>
              <a:off x="6511141" y="567760"/>
              <a:ext cx="266291" cy="186205"/>
            </a:xfrm>
            <a:custGeom>
              <a:avLst/>
              <a:gdLst/>
              <a:ahLst/>
              <a:cxnLst/>
              <a:rect l="l" t="t" r="r" b="b"/>
              <a:pathLst>
                <a:path w="1606" h="1123" extrusionOk="0">
                  <a:moveTo>
                    <a:pt x="1605" y="1"/>
                  </a:moveTo>
                  <a:lnTo>
                    <a:pt x="1" y="975"/>
                  </a:lnTo>
                  <a:lnTo>
                    <a:pt x="1" y="1123"/>
                  </a:lnTo>
                  <a:lnTo>
                    <a:pt x="1605" y="149"/>
                  </a:lnTo>
                  <a:lnTo>
                    <a:pt x="1605" y="1"/>
                  </a:lnTo>
                  <a:close/>
                </a:path>
              </a:pathLst>
            </a:custGeom>
            <a:solidFill>
              <a:srgbClr val="F3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328;p67">
              <a:extLst>
                <a:ext uri="{FF2B5EF4-FFF2-40B4-BE49-F238E27FC236}">
                  <a16:creationId xmlns:a16="http://schemas.microsoft.com/office/drawing/2014/main" id="{C1F4C1B8-52B5-93A3-663A-42D5ECECBF9B}"/>
                </a:ext>
              </a:extLst>
            </p:cNvPr>
            <p:cNvSpPr/>
            <p:nvPr/>
          </p:nvSpPr>
          <p:spPr>
            <a:xfrm>
              <a:off x="6624224" y="737716"/>
              <a:ext cx="177748" cy="104792"/>
            </a:xfrm>
            <a:custGeom>
              <a:avLst/>
              <a:gdLst/>
              <a:ahLst/>
              <a:cxnLst/>
              <a:rect l="l" t="t" r="r" b="b"/>
              <a:pathLst>
                <a:path w="1072" h="632" extrusionOk="0">
                  <a:moveTo>
                    <a:pt x="1021" y="0"/>
                  </a:moveTo>
                  <a:lnTo>
                    <a:pt x="0" y="631"/>
                  </a:lnTo>
                  <a:lnTo>
                    <a:pt x="145" y="631"/>
                  </a:lnTo>
                  <a:lnTo>
                    <a:pt x="1071" y="98"/>
                  </a:lnTo>
                  <a:lnTo>
                    <a:pt x="1021" y="0"/>
                  </a:lnTo>
                  <a:close/>
                </a:path>
              </a:pathLst>
            </a:custGeom>
            <a:solidFill>
              <a:srgbClr val="F3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329;p67">
              <a:extLst>
                <a:ext uri="{FF2B5EF4-FFF2-40B4-BE49-F238E27FC236}">
                  <a16:creationId xmlns:a16="http://schemas.microsoft.com/office/drawing/2014/main" id="{65E68A6F-E22C-CE64-434D-7BFFBA527A8A}"/>
                </a:ext>
              </a:extLst>
            </p:cNvPr>
            <p:cNvSpPr/>
            <p:nvPr/>
          </p:nvSpPr>
          <p:spPr>
            <a:xfrm>
              <a:off x="6680434" y="769883"/>
              <a:ext cx="129332" cy="72625"/>
            </a:xfrm>
            <a:custGeom>
              <a:avLst/>
              <a:gdLst/>
              <a:ahLst/>
              <a:cxnLst/>
              <a:rect l="l" t="t" r="r" b="b"/>
              <a:pathLst>
                <a:path w="780" h="438" extrusionOk="0">
                  <a:moveTo>
                    <a:pt x="732" y="1"/>
                  </a:moveTo>
                  <a:lnTo>
                    <a:pt x="0" y="437"/>
                  </a:lnTo>
                  <a:lnTo>
                    <a:pt x="779" y="437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330;p67">
              <a:extLst>
                <a:ext uri="{FF2B5EF4-FFF2-40B4-BE49-F238E27FC236}">
                  <a16:creationId xmlns:a16="http://schemas.microsoft.com/office/drawing/2014/main" id="{8982C1C6-22B9-0453-5E8B-483DD5193FC2}"/>
                </a:ext>
              </a:extLst>
            </p:cNvPr>
            <p:cNvSpPr/>
            <p:nvPr/>
          </p:nvSpPr>
          <p:spPr>
            <a:xfrm>
              <a:off x="6511141" y="592300"/>
              <a:ext cx="282374" cy="250207"/>
            </a:xfrm>
            <a:custGeom>
              <a:avLst/>
              <a:gdLst/>
              <a:ahLst/>
              <a:cxnLst/>
              <a:rect l="l" t="t" r="r" b="b"/>
              <a:pathLst>
                <a:path w="1703" h="1509" extrusionOk="0">
                  <a:moveTo>
                    <a:pt x="1605" y="1"/>
                  </a:moveTo>
                  <a:lnTo>
                    <a:pt x="1" y="975"/>
                  </a:lnTo>
                  <a:lnTo>
                    <a:pt x="98" y="1508"/>
                  </a:lnTo>
                  <a:lnTo>
                    <a:pt x="682" y="1508"/>
                  </a:lnTo>
                  <a:lnTo>
                    <a:pt x="1703" y="877"/>
                  </a:lnTo>
                  <a:lnTo>
                    <a:pt x="16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331;p67">
              <a:extLst>
                <a:ext uri="{FF2B5EF4-FFF2-40B4-BE49-F238E27FC236}">
                  <a16:creationId xmlns:a16="http://schemas.microsoft.com/office/drawing/2014/main" id="{E600698F-BDE1-1B4E-F62D-498AAA2885E4}"/>
                </a:ext>
              </a:extLst>
            </p:cNvPr>
            <p:cNvSpPr/>
            <p:nvPr/>
          </p:nvSpPr>
          <p:spPr>
            <a:xfrm>
              <a:off x="6648100" y="753799"/>
              <a:ext cx="153872" cy="88708"/>
            </a:xfrm>
            <a:custGeom>
              <a:avLst/>
              <a:gdLst/>
              <a:ahLst/>
              <a:cxnLst/>
              <a:rect l="l" t="t" r="r" b="b"/>
              <a:pathLst>
                <a:path w="928" h="535" extrusionOk="0">
                  <a:moveTo>
                    <a:pt x="927" y="1"/>
                  </a:moveTo>
                  <a:lnTo>
                    <a:pt x="1" y="534"/>
                  </a:lnTo>
                  <a:lnTo>
                    <a:pt x="195" y="534"/>
                  </a:lnTo>
                  <a:lnTo>
                    <a:pt x="927" y="98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332;p67">
              <a:extLst>
                <a:ext uri="{FF2B5EF4-FFF2-40B4-BE49-F238E27FC236}">
                  <a16:creationId xmlns:a16="http://schemas.microsoft.com/office/drawing/2014/main" id="{BBB7A94F-5AA6-45FE-87FF-8AFA9AF9453F}"/>
                </a:ext>
              </a:extLst>
            </p:cNvPr>
            <p:cNvSpPr/>
            <p:nvPr/>
          </p:nvSpPr>
          <p:spPr>
            <a:xfrm>
              <a:off x="6495057" y="454842"/>
              <a:ext cx="282374" cy="274581"/>
            </a:xfrm>
            <a:custGeom>
              <a:avLst/>
              <a:gdLst/>
              <a:ahLst/>
              <a:cxnLst/>
              <a:rect l="l" t="t" r="r" b="b"/>
              <a:pathLst>
                <a:path w="1703" h="1656" extrusionOk="0">
                  <a:moveTo>
                    <a:pt x="1216" y="0"/>
                  </a:moveTo>
                  <a:lnTo>
                    <a:pt x="1" y="779"/>
                  </a:lnTo>
                  <a:lnTo>
                    <a:pt x="98" y="1656"/>
                  </a:lnTo>
                  <a:lnTo>
                    <a:pt x="1702" y="682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333;p67">
              <a:extLst>
                <a:ext uri="{FF2B5EF4-FFF2-40B4-BE49-F238E27FC236}">
                  <a16:creationId xmlns:a16="http://schemas.microsoft.com/office/drawing/2014/main" id="{CB691329-18EB-B59E-0328-FAFF5227FA3D}"/>
                </a:ext>
              </a:extLst>
            </p:cNvPr>
            <p:cNvSpPr/>
            <p:nvPr/>
          </p:nvSpPr>
          <p:spPr>
            <a:xfrm>
              <a:off x="6486601" y="454842"/>
              <a:ext cx="161665" cy="96999"/>
            </a:xfrm>
            <a:custGeom>
              <a:avLst/>
              <a:gdLst/>
              <a:ahLst/>
              <a:cxnLst/>
              <a:rect l="l" t="t" r="r" b="b"/>
              <a:pathLst>
                <a:path w="975" h="585" extrusionOk="0">
                  <a:moveTo>
                    <a:pt x="830" y="0"/>
                  </a:moveTo>
                  <a:lnTo>
                    <a:pt x="1" y="538"/>
                  </a:lnTo>
                  <a:lnTo>
                    <a:pt x="1" y="585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334;p67">
              <a:extLst>
                <a:ext uri="{FF2B5EF4-FFF2-40B4-BE49-F238E27FC236}">
                  <a16:creationId xmlns:a16="http://schemas.microsoft.com/office/drawing/2014/main" id="{A54EC33C-6B7B-AB08-C638-067BAA28CB47}"/>
                </a:ext>
              </a:extLst>
            </p:cNvPr>
            <p:cNvSpPr/>
            <p:nvPr/>
          </p:nvSpPr>
          <p:spPr>
            <a:xfrm>
              <a:off x="6034601" y="422012"/>
              <a:ext cx="358979" cy="348035"/>
            </a:xfrm>
            <a:custGeom>
              <a:avLst/>
              <a:gdLst/>
              <a:ahLst/>
              <a:cxnLst/>
              <a:rect l="l" t="t" r="r" b="b"/>
              <a:pathLst>
                <a:path w="2165" h="2099" extrusionOk="0">
                  <a:moveTo>
                    <a:pt x="1051" y="0"/>
                  </a:moveTo>
                  <a:cubicBezTo>
                    <a:pt x="1026" y="0"/>
                    <a:pt x="1001" y="1"/>
                    <a:pt x="974" y="4"/>
                  </a:cubicBezTo>
                  <a:cubicBezTo>
                    <a:pt x="1" y="101"/>
                    <a:pt x="635" y="2099"/>
                    <a:pt x="635" y="2099"/>
                  </a:cubicBezTo>
                  <a:lnTo>
                    <a:pt x="1512" y="2099"/>
                  </a:lnTo>
                  <a:cubicBezTo>
                    <a:pt x="1512" y="2099"/>
                    <a:pt x="2164" y="0"/>
                    <a:pt x="10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335;p67">
              <a:extLst>
                <a:ext uri="{FF2B5EF4-FFF2-40B4-BE49-F238E27FC236}">
                  <a16:creationId xmlns:a16="http://schemas.microsoft.com/office/drawing/2014/main" id="{6F79B3EA-BB0B-4779-997B-ADCBA43BE163}"/>
                </a:ext>
              </a:extLst>
            </p:cNvPr>
            <p:cNvSpPr/>
            <p:nvPr/>
          </p:nvSpPr>
          <p:spPr>
            <a:xfrm>
              <a:off x="6115350" y="392332"/>
              <a:ext cx="307743" cy="318189"/>
            </a:xfrm>
            <a:custGeom>
              <a:avLst/>
              <a:gdLst/>
              <a:ahLst/>
              <a:cxnLst/>
              <a:rect l="l" t="t" r="r" b="b"/>
              <a:pathLst>
                <a:path w="1856" h="1919" extrusionOk="0">
                  <a:moveTo>
                    <a:pt x="1015" y="1"/>
                  </a:moveTo>
                  <a:cubicBezTo>
                    <a:pt x="946" y="1"/>
                    <a:pt x="868" y="13"/>
                    <a:pt x="779" y="39"/>
                  </a:cubicBezTo>
                  <a:cubicBezTo>
                    <a:pt x="0" y="280"/>
                    <a:pt x="51" y="1254"/>
                    <a:pt x="246" y="1596"/>
                  </a:cubicBezTo>
                  <a:cubicBezTo>
                    <a:pt x="391" y="1847"/>
                    <a:pt x="609" y="1918"/>
                    <a:pt x="810" y="1918"/>
                  </a:cubicBezTo>
                  <a:cubicBezTo>
                    <a:pt x="1078" y="1918"/>
                    <a:pt x="1317" y="1791"/>
                    <a:pt x="1317" y="1791"/>
                  </a:cubicBezTo>
                  <a:cubicBezTo>
                    <a:pt x="1317" y="1791"/>
                    <a:pt x="1856" y="1"/>
                    <a:pt x="10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336;p67">
              <a:extLst>
                <a:ext uri="{FF2B5EF4-FFF2-40B4-BE49-F238E27FC236}">
                  <a16:creationId xmlns:a16="http://schemas.microsoft.com/office/drawing/2014/main" id="{38E41734-8240-C4DB-9671-A56CB41C6314}"/>
                </a:ext>
              </a:extLst>
            </p:cNvPr>
            <p:cNvSpPr/>
            <p:nvPr/>
          </p:nvSpPr>
          <p:spPr>
            <a:xfrm>
              <a:off x="6236724" y="430966"/>
              <a:ext cx="56375" cy="322998"/>
            </a:xfrm>
            <a:custGeom>
              <a:avLst/>
              <a:gdLst/>
              <a:ahLst/>
              <a:cxnLst/>
              <a:rect l="l" t="t" r="r" b="b"/>
              <a:pathLst>
                <a:path w="340" h="1948" extrusionOk="0">
                  <a:moveTo>
                    <a:pt x="1" y="0"/>
                  </a:moveTo>
                  <a:cubicBezTo>
                    <a:pt x="1" y="47"/>
                    <a:pt x="293" y="292"/>
                    <a:pt x="293" y="923"/>
                  </a:cubicBezTo>
                  <a:cubicBezTo>
                    <a:pt x="293" y="1215"/>
                    <a:pt x="242" y="1558"/>
                    <a:pt x="145" y="1948"/>
                  </a:cubicBezTo>
                  <a:cubicBezTo>
                    <a:pt x="293" y="1558"/>
                    <a:pt x="340" y="1215"/>
                    <a:pt x="340" y="923"/>
                  </a:cubicBezTo>
                  <a:cubicBezTo>
                    <a:pt x="340" y="24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337;p67">
              <a:extLst>
                <a:ext uri="{FF2B5EF4-FFF2-40B4-BE49-F238E27FC236}">
                  <a16:creationId xmlns:a16="http://schemas.microsoft.com/office/drawing/2014/main" id="{41F3A6D8-CD16-7345-4F5A-8D8CE308807A}"/>
                </a:ext>
              </a:extLst>
            </p:cNvPr>
            <p:cNvSpPr/>
            <p:nvPr/>
          </p:nvSpPr>
          <p:spPr>
            <a:xfrm>
              <a:off x="6212184" y="463133"/>
              <a:ext cx="8622" cy="298624"/>
            </a:xfrm>
            <a:custGeom>
              <a:avLst/>
              <a:gdLst/>
              <a:ahLst/>
              <a:cxnLst/>
              <a:rect l="l" t="t" r="r" b="b"/>
              <a:pathLst>
                <a:path w="52" h="1801" extrusionOk="0">
                  <a:moveTo>
                    <a:pt x="1" y="1"/>
                  </a:moveTo>
                  <a:lnTo>
                    <a:pt x="1" y="1800"/>
                  </a:lnTo>
                  <a:lnTo>
                    <a:pt x="51" y="1800"/>
                  </a:lnTo>
                  <a:cubicBezTo>
                    <a:pt x="1" y="975"/>
                    <a:pt x="1" y="293"/>
                    <a:pt x="1" y="1"/>
                  </a:cubicBezTo>
                  <a:close/>
                </a:path>
              </a:pathLst>
            </a:custGeom>
            <a:solidFill>
              <a:srgbClr val="577C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338;p67">
              <a:extLst>
                <a:ext uri="{FF2B5EF4-FFF2-40B4-BE49-F238E27FC236}">
                  <a16:creationId xmlns:a16="http://schemas.microsoft.com/office/drawing/2014/main" id="{5B83101C-4B70-F57A-5C50-BA8781A0817E}"/>
                </a:ext>
              </a:extLst>
            </p:cNvPr>
            <p:cNvSpPr/>
            <p:nvPr/>
          </p:nvSpPr>
          <p:spPr>
            <a:xfrm>
              <a:off x="6139890" y="430966"/>
              <a:ext cx="48582" cy="136959"/>
            </a:xfrm>
            <a:custGeom>
              <a:avLst/>
              <a:gdLst/>
              <a:ahLst/>
              <a:cxnLst/>
              <a:rect l="l" t="t" r="r" b="b"/>
              <a:pathLst>
                <a:path w="293" h="826" extrusionOk="0">
                  <a:moveTo>
                    <a:pt x="293" y="0"/>
                  </a:moveTo>
                  <a:cubicBezTo>
                    <a:pt x="292" y="0"/>
                    <a:pt x="0" y="195"/>
                    <a:pt x="0" y="826"/>
                  </a:cubicBezTo>
                  <a:cubicBezTo>
                    <a:pt x="0" y="534"/>
                    <a:pt x="98" y="292"/>
                    <a:pt x="145" y="195"/>
                  </a:cubicBezTo>
                  <a:cubicBezTo>
                    <a:pt x="195" y="98"/>
                    <a:pt x="242" y="98"/>
                    <a:pt x="242" y="47"/>
                  </a:cubicBezTo>
                  <a:cubicBezTo>
                    <a:pt x="293" y="47"/>
                    <a:pt x="293" y="0"/>
                    <a:pt x="293" y="0"/>
                  </a:cubicBezTo>
                  <a:close/>
                </a:path>
              </a:pathLst>
            </a:custGeom>
            <a:solidFill>
              <a:srgbClr val="577C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339;p67">
              <a:extLst>
                <a:ext uri="{FF2B5EF4-FFF2-40B4-BE49-F238E27FC236}">
                  <a16:creationId xmlns:a16="http://schemas.microsoft.com/office/drawing/2014/main" id="{343553A3-8AF3-B747-D657-3BCA630B3F0B}"/>
                </a:ext>
              </a:extLst>
            </p:cNvPr>
            <p:cNvSpPr/>
            <p:nvPr/>
          </p:nvSpPr>
          <p:spPr>
            <a:xfrm>
              <a:off x="6260601" y="438593"/>
              <a:ext cx="16415" cy="16415"/>
            </a:xfrm>
            <a:custGeom>
              <a:avLst/>
              <a:gdLst/>
              <a:ahLst/>
              <a:cxnLst/>
              <a:rect l="l" t="t" r="r" b="b"/>
              <a:pathLst>
                <a:path w="99" h="99" extrusionOk="0">
                  <a:moveTo>
                    <a:pt x="98" y="1"/>
                  </a:moveTo>
                  <a:cubicBezTo>
                    <a:pt x="51" y="1"/>
                    <a:pt x="1" y="52"/>
                    <a:pt x="1" y="98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340;p67">
              <a:extLst>
                <a:ext uri="{FF2B5EF4-FFF2-40B4-BE49-F238E27FC236}">
                  <a16:creationId xmlns:a16="http://schemas.microsoft.com/office/drawing/2014/main" id="{936C5DAA-CBB1-0200-99C5-F8D4927B6D68}"/>
                </a:ext>
              </a:extLst>
            </p:cNvPr>
            <p:cNvSpPr/>
            <p:nvPr/>
          </p:nvSpPr>
          <p:spPr>
            <a:xfrm>
              <a:off x="6285141" y="511716"/>
              <a:ext cx="16415" cy="7793"/>
            </a:xfrm>
            <a:custGeom>
              <a:avLst/>
              <a:gdLst/>
              <a:ahLst/>
              <a:cxnLst/>
              <a:rect l="l" t="t" r="r" b="b"/>
              <a:pathLst>
                <a:path w="99" h="47" extrusionOk="0">
                  <a:moveTo>
                    <a:pt x="98" y="0"/>
                  </a:moveTo>
                  <a:cubicBezTo>
                    <a:pt x="48" y="0"/>
                    <a:pt x="1" y="0"/>
                    <a:pt x="1" y="47"/>
                  </a:cubicBezTo>
                  <a:cubicBezTo>
                    <a:pt x="48" y="47"/>
                    <a:pt x="48" y="47"/>
                    <a:pt x="98" y="0"/>
                  </a:cubicBez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341;p67">
              <a:extLst>
                <a:ext uri="{FF2B5EF4-FFF2-40B4-BE49-F238E27FC236}">
                  <a16:creationId xmlns:a16="http://schemas.microsoft.com/office/drawing/2014/main" id="{8001E9AD-D539-2986-DE69-8C900821E450}"/>
                </a:ext>
              </a:extLst>
            </p:cNvPr>
            <p:cNvSpPr/>
            <p:nvPr/>
          </p:nvSpPr>
          <p:spPr>
            <a:xfrm>
              <a:off x="6292934" y="600093"/>
              <a:ext cx="16249" cy="8622"/>
            </a:xfrm>
            <a:custGeom>
              <a:avLst/>
              <a:gdLst/>
              <a:ahLst/>
              <a:cxnLst/>
              <a:rect l="l" t="t" r="r" b="b"/>
              <a:pathLst>
                <a:path w="98" h="52" extrusionOk="0">
                  <a:moveTo>
                    <a:pt x="1" y="1"/>
                  </a:moveTo>
                  <a:lnTo>
                    <a:pt x="1" y="51"/>
                  </a:lnTo>
                  <a:lnTo>
                    <a:pt x="98" y="51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342;p67">
              <a:extLst>
                <a:ext uri="{FF2B5EF4-FFF2-40B4-BE49-F238E27FC236}">
                  <a16:creationId xmlns:a16="http://schemas.microsoft.com/office/drawing/2014/main" id="{C65BA126-6E1E-5FA0-30AF-74F5D46D306C}"/>
                </a:ext>
              </a:extLst>
            </p:cNvPr>
            <p:cNvSpPr/>
            <p:nvPr/>
          </p:nvSpPr>
          <p:spPr>
            <a:xfrm>
              <a:off x="6285141" y="680843"/>
              <a:ext cx="16415" cy="8622"/>
            </a:xfrm>
            <a:custGeom>
              <a:avLst/>
              <a:gdLst/>
              <a:ahLst/>
              <a:cxnLst/>
              <a:rect l="l" t="t" r="r" b="b"/>
              <a:pathLst>
                <a:path w="99" h="52" extrusionOk="0">
                  <a:moveTo>
                    <a:pt x="1" y="0"/>
                  </a:moveTo>
                  <a:lnTo>
                    <a:pt x="1" y="51"/>
                  </a:lnTo>
                  <a:lnTo>
                    <a:pt x="98" y="51"/>
                  </a:lnTo>
                  <a:cubicBezTo>
                    <a:pt x="48" y="0"/>
                    <a:pt x="48" y="0"/>
                    <a:pt x="1" y="0"/>
                  </a:cubicBez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343;p67">
              <a:extLst>
                <a:ext uri="{FF2B5EF4-FFF2-40B4-BE49-F238E27FC236}">
                  <a16:creationId xmlns:a16="http://schemas.microsoft.com/office/drawing/2014/main" id="{6111848B-C03A-1698-CF8C-912305E1E725}"/>
                </a:ext>
              </a:extLst>
            </p:cNvPr>
            <p:cNvSpPr/>
            <p:nvPr/>
          </p:nvSpPr>
          <p:spPr>
            <a:xfrm>
              <a:off x="6163767" y="422509"/>
              <a:ext cx="16249" cy="16249"/>
            </a:xfrm>
            <a:custGeom>
              <a:avLst/>
              <a:gdLst/>
              <a:ahLst/>
              <a:cxnLst/>
              <a:rect l="l" t="t" r="r" b="b"/>
              <a:pathLst>
                <a:path w="98" h="98" extrusionOk="0">
                  <a:moveTo>
                    <a:pt x="1" y="1"/>
                  </a:moveTo>
                  <a:cubicBezTo>
                    <a:pt x="1" y="51"/>
                    <a:pt x="51" y="98"/>
                    <a:pt x="51" y="98"/>
                  </a:cubicBezTo>
                  <a:lnTo>
                    <a:pt x="98" y="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344;p67">
              <a:extLst>
                <a:ext uri="{FF2B5EF4-FFF2-40B4-BE49-F238E27FC236}">
                  <a16:creationId xmlns:a16="http://schemas.microsoft.com/office/drawing/2014/main" id="{8CD0B95C-161A-1DDF-1BB6-8B2FEA5AAC88}"/>
                </a:ext>
              </a:extLst>
            </p:cNvPr>
            <p:cNvSpPr/>
            <p:nvPr/>
          </p:nvSpPr>
          <p:spPr>
            <a:xfrm>
              <a:off x="6131434" y="479382"/>
              <a:ext cx="24706" cy="7959"/>
            </a:xfrm>
            <a:custGeom>
              <a:avLst/>
              <a:gdLst/>
              <a:ahLst/>
              <a:cxnLst/>
              <a:rect l="l" t="t" r="r" b="b"/>
              <a:pathLst>
                <a:path w="149" h="48" extrusionOk="0">
                  <a:moveTo>
                    <a:pt x="1" y="0"/>
                  </a:moveTo>
                  <a:cubicBezTo>
                    <a:pt x="1" y="0"/>
                    <a:pt x="1" y="47"/>
                    <a:pt x="51" y="47"/>
                  </a:cubicBezTo>
                  <a:lnTo>
                    <a:pt x="149" y="47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345;p67">
              <a:extLst>
                <a:ext uri="{FF2B5EF4-FFF2-40B4-BE49-F238E27FC236}">
                  <a16:creationId xmlns:a16="http://schemas.microsoft.com/office/drawing/2014/main" id="{7399DD2C-3279-B25F-FB42-9E60CC364D6C}"/>
                </a:ext>
              </a:extLst>
            </p:cNvPr>
            <p:cNvSpPr/>
            <p:nvPr/>
          </p:nvSpPr>
          <p:spPr>
            <a:xfrm>
              <a:off x="6123807" y="543883"/>
              <a:ext cx="16249" cy="166"/>
            </a:xfrm>
            <a:custGeom>
              <a:avLst/>
              <a:gdLst/>
              <a:ahLst/>
              <a:cxnLst/>
              <a:rect l="l" t="t" r="r" b="b"/>
              <a:pathLst>
                <a:path w="98" h="1" extrusionOk="0">
                  <a:moveTo>
                    <a:pt x="97" y="1"/>
                  </a:moveTo>
                  <a:lnTo>
                    <a:pt x="97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7" y="1"/>
                  </a:lnTo>
                  <a:lnTo>
                    <a:pt x="97" y="1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346;p67">
              <a:extLst>
                <a:ext uri="{FF2B5EF4-FFF2-40B4-BE49-F238E27FC236}">
                  <a16:creationId xmlns:a16="http://schemas.microsoft.com/office/drawing/2014/main" id="{7579D83E-E7E5-D7A2-D8F6-E393CF536668}"/>
                </a:ext>
              </a:extLst>
            </p:cNvPr>
            <p:cNvSpPr/>
            <p:nvPr/>
          </p:nvSpPr>
          <p:spPr>
            <a:xfrm>
              <a:off x="6131434" y="656966"/>
              <a:ext cx="24706" cy="16249"/>
            </a:xfrm>
            <a:custGeom>
              <a:avLst/>
              <a:gdLst/>
              <a:ahLst/>
              <a:cxnLst/>
              <a:rect l="l" t="t" r="r" b="b"/>
              <a:pathLst>
                <a:path w="149" h="98" extrusionOk="0">
                  <a:moveTo>
                    <a:pt x="98" y="0"/>
                  </a:moveTo>
                  <a:cubicBezTo>
                    <a:pt x="51" y="47"/>
                    <a:pt x="51" y="47"/>
                    <a:pt x="1" y="47"/>
                  </a:cubicBezTo>
                  <a:lnTo>
                    <a:pt x="1" y="98"/>
                  </a:lnTo>
                  <a:cubicBezTo>
                    <a:pt x="51" y="47"/>
                    <a:pt x="98" y="47"/>
                    <a:pt x="98" y="47"/>
                  </a:cubicBezTo>
                  <a:cubicBezTo>
                    <a:pt x="149" y="47"/>
                    <a:pt x="149" y="0"/>
                    <a:pt x="98" y="0"/>
                  </a:cubicBez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347;p67">
              <a:extLst>
                <a:ext uri="{FF2B5EF4-FFF2-40B4-BE49-F238E27FC236}">
                  <a16:creationId xmlns:a16="http://schemas.microsoft.com/office/drawing/2014/main" id="{7A0647D1-1BBE-2CF6-BAF3-717CFC1E6E3A}"/>
                </a:ext>
              </a:extLst>
            </p:cNvPr>
            <p:cNvSpPr/>
            <p:nvPr/>
          </p:nvSpPr>
          <p:spPr>
            <a:xfrm>
              <a:off x="6212184" y="447049"/>
              <a:ext cx="16415" cy="16249"/>
            </a:xfrm>
            <a:custGeom>
              <a:avLst/>
              <a:gdLst/>
              <a:ahLst/>
              <a:cxnLst/>
              <a:rect l="l" t="t" r="r" b="b"/>
              <a:pathLst>
                <a:path w="99" h="98" extrusionOk="0">
                  <a:moveTo>
                    <a:pt x="98" y="1"/>
                  </a:moveTo>
                  <a:cubicBezTo>
                    <a:pt x="51" y="47"/>
                    <a:pt x="51" y="47"/>
                    <a:pt x="1" y="47"/>
                  </a:cubicBezTo>
                  <a:lnTo>
                    <a:pt x="1" y="98"/>
                  </a:lnTo>
                  <a:lnTo>
                    <a:pt x="51" y="98"/>
                  </a:lnTo>
                  <a:lnTo>
                    <a:pt x="98" y="47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348;p67">
              <a:extLst>
                <a:ext uri="{FF2B5EF4-FFF2-40B4-BE49-F238E27FC236}">
                  <a16:creationId xmlns:a16="http://schemas.microsoft.com/office/drawing/2014/main" id="{5466F55D-F2B1-9FC6-1863-E598B61D5050}"/>
                </a:ext>
              </a:extLst>
            </p:cNvPr>
            <p:cNvSpPr/>
            <p:nvPr/>
          </p:nvSpPr>
          <p:spPr>
            <a:xfrm>
              <a:off x="6212184" y="567760"/>
              <a:ext cx="24706" cy="16415"/>
            </a:xfrm>
            <a:custGeom>
              <a:avLst/>
              <a:gdLst/>
              <a:ahLst/>
              <a:cxnLst/>
              <a:rect l="l" t="t" r="r" b="b"/>
              <a:pathLst>
                <a:path w="149" h="99" extrusionOk="0">
                  <a:moveTo>
                    <a:pt x="149" y="1"/>
                  </a:moveTo>
                  <a:cubicBezTo>
                    <a:pt x="98" y="1"/>
                    <a:pt x="51" y="52"/>
                    <a:pt x="1" y="98"/>
                  </a:cubicBezTo>
                  <a:lnTo>
                    <a:pt x="51" y="98"/>
                  </a:lnTo>
                  <a:cubicBezTo>
                    <a:pt x="51" y="52"/>
                    <a:pt x="98" y="52"/>
                    <a:pt x="149" y="1"/>
                  </a:cubicBez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349;p67">
              <a:extLst>
                <a:ext uri="{FF2B5EF4-FFF2-40B4-BE49-F238E27FC236}">
                  <a16:creationId xmlns:a16="http://schemas.microsoft.com/office/drawing/2014/main" id="{66251B45-2EF0-C4CD-DE0D-29745CBB31EB}"/>
                </a:ext>
              </a:extLst>
            </p:cNvPr>
            <p:cNvSpPr/>
            <p:nvPr/>
          </p:nvSpPr>
          <p:spPr>
            <a:xfrm>
              <a:off x="6220640" y="656966"/>
              <a:ext cx="24042" cy="7959"/>
            </a:xfrm>
            <a:custGeom>
              <a:avLst/>
              <a:gdLst/>
              <a:ahLst/>
              <a:cxnLst/>
              <a:rect l="l" t="t" r="r" b="b"/>
              <a:pathLst>
                <a:path w="145" h="48" extrusionOk="0">
                  <a:moveTo>
                    <a:pt x="98" y="0"/>
                  </a:moveTo>
                  <a:cubicBezTo>
                    <a:pt x="98" y="0"/>
                    <a:pt x="47" y="47"/>
                    <a:pt x="0" y="47"/>
                  </a:cubicBezTo>
                  <a:cubicBezTo>
                    <a:pt x="47" y="47"/>
                    <a:pt x="98" y="47"/>
                    <a:pt x="144" y="0"/>
                  </a:cubicBez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350;p67">
              <a:extLst>
                <a:ext uri="{FF2B5EF4-FFF2-40B4-BE49-F238E27FC236}">
                  <a16:creationId xmlns:a16="http://schemas.microsoft.com/office/drawing/2014/main" id="{444CFBB8-9795-DB00-C0FD-9F4250F66172}"/>
                </a:ext>
              </a:extLst>
            </p:cNvPr>
            <p:cNvSpPr/>
            <p:nvPr/>
          </p:nvSpPr>
          <p:spPr>
            <a:xfrm>
              <a:off x="5994640" y="454842"/>
              <a:ext cx="136959" cy="174266"/>
            </a:xfrm>
            <a:custGeom>
              <a:avLst/>
              <a:gdLst/>
              <a:ahLst/>
              <a:cxnLst/>
              <a:rect l="l" t="t" r="r" b="b"/>
              <a:pathLst>
                <a:path w="826" h="1051" extrusionOk="0">
                  <a:moveTo>
                    <a:pt x="390" y="0"/>
                  </a:moveTo>
                  <a:cubicBezTo>
                    <a:pt x="195" y="0"/>
                    <a:pt x="0" y="440"/>
                    <a:pt x="144" y="779"/>
                  </a:cubicBezTo>
                  <a:cubicBezTo>
                    <a:pt x="229" y="1003"/>
                    <a:pt x="410" y="1051"/>
                    <a:pt x="548" y="1051"/>
                  </a:cubicBezTo>
                  <a:cubicBezTo>
                    <a:pt x="650" y="1051"/>
                    <a:pt x="728" y="1025"/>
                    <a:pt x="728" y="1025"/>
                  </a:cubicBezTo>
                  <a:cubicBezTo>
                    <a:pt x="826" y="877"/>
                    <a:pt x="826" y="733"/>
                    <a:pt x="779" y="585"/>
                  </a:cubicBezTo>
                  <a:cubicBezTo>
                    <a:pt x="779" y="585"/>
                    <a:pt x="584" y="585"/>
                    <a:pt x="534" y="487"/>
                  </a:cubicBezTo>
                  <a:cubicBezTo>
                    <a:pt x="436" y="390"/>
                    <a:pt x="631" y="0"/>
                    <a:pt x="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4351;p67">
              <a:extLst>
                <a:ext uri="{FF2B5EF4-FFF2-40B4-BE49-F238E27FC236}">
                  <a16:creationId xmlns:a16="http://schemas.microsoft.com/office/drawing/2014/main" id="{0D262C24-A1A9-1CA7-4054-1D681B6F02C3}"/>
                </a:ext>
              </a:extLst>
            </p:cNvPr>
            <p:cNvSpPr/>
            <p:nvPr/>
          </p:nvSpPr>
          <p:spPr>
            <a:xfrm>
              <a:off x="6002267" y="438593"/>
              <a:ext cx="145581" cy="172277"/>
            </a:xfrm>
            <a:custGeom>
              <a:avLst/>
              <a:gdLst/>
              <a:ahLst/>
              <a:cxnLst/>
              <a:rect l="l" t="t" r="r" b="b"/>
              <a:pathLst>
                <a:path w="878" h="1039" extrusionOk="0">
                  <a:moveTo>
                    <a:pt x="390" y="1"/>
                  </a:moveTo>
                  <a:cubicBezTo>
                    <a:pt x="246" y="1"/>
                    <a:pt x="1" y="441"/>
                    <a:pt x="149" y="780"/>
                  </a:cubicBezTo>
                  <a:cubicBezTo>
                    <a:pt x="241" y="998"/>
                    <a:pt x="472" y="1038"/>
                    <a:pt x="628" y="1038"/>
                  </a:cubicBezTo>
                  <a:cubicBezTo>
                    <a:pt x="716" y="1038"/>
                    <a:pt x="780" y="1025"/>
                    <a:pt x="780" y="1025"/>
                  </a:cubicBezTo>
                  <a:cubicBezTo>
                    <a:pt x="877" y="877"/>
                    <a:pt x="877" y="733"/>
                    <a:pt x="780" y="585"/>
                  </a:cubicBezTo>
                  <a:cubicBezTo>
                    <a:pt x="780" y="585"/>
                    <a:pt x="585" y="585"/>
                    <a:pt x="538" y="488"/>
                  </a:cubicBezTo>
                  <a:cubicBezTo>
                    <a:pt x="488" y="390"/>
                    <a:pt x="636" y="1"/>
                    <a:pt x="3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4352;p67">
              <a:extLst>
                <a:ext uri="{FF2B5EF4-FFF2-40B4-BE49-F238E27FC236}">
                  <a16:creationId xmlns:a16="http://schemas.microsoft.com/office/drawing/2014/main" id="{64563CF1-EC6D-360B-F597-E46909DCA85E}"/>
                </a:ext>
              </a:extLst>
            </p:cNvPr>
            <p:cNvSpPr/>
            <p:nvPr/>
          </p:nvSpPr>
          <p:spPr>
            <a:xfrm>
              <a:off x="6050850" y="470926"/>
              <a:ext cx="73122" cy="96999"/>
            </a:xfrm>
            <a:custGeom>
              <a:avLst/>
              <a:gdLst/>
              <a:ahLst/>
              <a:cxnLst/>
              <a:rect l="l" t="t" r="r" b="b"/>
              <a:pathLst>
                <a:path w="441" h="585" extrusionOk="0">
                  <a:moveTo>
                    <a:pt x="51" y="1"/>
                  </a:moveTo>
                  <a:cubicBezTo>
                    <a:pt x="51" y="1"/>
                    <a:pt x="0" y="51"/>
                    <a:pt x="0" y="149"/>
                  </a:cubicBezTo>
                  <a:cubicBezTo>
                    <a:pt x="0" y="195"/>
                    <a:pt x="51" y="293"/>
                    <a:pt x="51" y="343"/>
                  </a:cubicBezTo>
                  <a:lnTo>
                    <a:pt x="51" y="149"/>
                  </a:lnTo>
                  <a:lnTo>
                    <a:pt x="51" y="51"/>
                  </a:lnTo>
                  <a:lnTo>
                    <a:pt x="51" y="1"/>
                  </a:lnTo>
                  <a:close/>
                  <a:moveTo>
                    <a:pt x="51" y="343"/>
                  </a:moveTo>
                  <a:cubicBezTo>
                    <a:pt x="51" y="390"/>
                    <a:pt x="97" y="441"/>
                    <a:pt x="148" y="488"/>
                  </a:cubicBezTo>
                  <a:cubicBezTo>
                    <a:pt x="97" y="441"/>
                    <a:pt x="97" y="390"/>
                    <a:pt x="51" y="343"/>
                  </a:cubicBezTo>
                  <a:close/>
                  <a:moveTo>
                    <a:pt x="148" y="488"/>
                  </a:moveTo>
                  <a:cubicBezTo>
                    <a:pt x="245" y="585"/>
                    <a:pt x="343" y="585"/>
                    <a:pt x="389" y="585"/>
                  </a:cubicBezTo>
                  <a:lnTo>
                    <a:pt x="440" y="585"/>
                  </a:lnTo>
                  <a:lnTo>
                    <a:pt x="440" y="538"/>
                  </a:lnTo>
                  <a:lnTo>
                    <a:pt x="389" y="538"/>
                  </a:lnTo>
                  <a:cubicBezTo>
                    <a:pt x="343" y="538"/>
                    <a:pt x="245" y="538"/>
                    <a:pt x="148" y="488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353;p67">
              <a:extLst>
                <a:ext uri="{FF2B5EF4-FFF2-40B4-BE49-F238E27FC236}">
                  <a16:creationId xmlns:a16="http://schemas.microsoft.com/office/drawing/2014/main" id="{326BBCFE-2465-2AC9-7EEA-2CBBDD0A55AD}"/>
                </a:ext>
              </a:extLst>
            </p:cNvPr>
            <p:cNvSpPr/>
            <p:nvPr/>
          </p:nvSpPr>
          <p:spPr>
            <a:xfrm>
              <a:off x="6018517" y="479382"/>
              <a:ext cx="80915" cy="129332"/>
            </a:xfrm>
            <a:custGeom>
              <a:avLst/>
              <a:gdLst/>
              <a:ahLst/>
              <a:cxnLst/>
              <a:rect l="l" t="t" r="r" b="b"/>
              <a:pathLst>
                <a:path w="488" h="780" extrusionOk="0">
                  <a:moveTo>
                    <a:pt x="51" y="0"/>
                  </a:moveTo>
                  <a:cubicBezTo>
                    <a:pt x="51" y="0"/>
                    <a:pt x="0" y="144"/>
                    <a:pt x="0" y="339"/>
                  </a:cubicBezTo>
                  <a:cubicBezTo>
                    <a:pt x="0" y="487"/>
                    <a:pt x="51" y="631"/>
                    <a:pt x="148" y="682"/>
                  </a:cubicBezTo>
                  <a:cubicBezTo>
                    <a:pt x="51" y="585"/>
                    <a:pt x="51" y="487"/>
                    <a:pt x="51" y="339"/>
                  </a:cubicBezTo>
                  <a:lnTo>
                    <a:pt x="51" y="98"/>
                  </a:lnTo>
                  <a:lnTo>
                    <a:pt x="51" y="47"/>
                  </a:lnTo>
                  <a:cubicBezTo>
                    <a:pt x="51" y="0"/>
                    <a:pt x="98" y="0"/>
                    <a:pt x="98" y="0"/>
                  </a:cubicBezTo>
                  <a:close/>
                  <a:moveTo>
                    <a:pt x="148" y="682"/>
                  </a:moveTo>
                  <a:lnTo>
                    <a:pt x="148" y="682"/>
                  </a:lnTo>
                  <a:cubicBezTo>
                    <a:pt x="246" y="779"/>
                    <a:pt x="390" y="779"/>
                    <a:pt x="487" y="779"/>
                  </a:cubicBezTo>
                  <a:cubicBezTo>
                    <a:pt x="390" y="779"/>
                    <a:pt x="246" y="729"/>
                    <a:pt x="148" y="6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354;p67">
              <a:extLst>
                <a:ext uri="{FF2B5EF4-FFF2-40B4-BE49-F238E27FC236}">
                  <a16:creationId xmlns:a16="http://schemas.microsoft.com/office/drawing/2014/main" id="{F8AB94F9-911A-5795-664D-9BD1E1899467}"/>
                </a:ext>
              </a:extLst>
            </p:cNvPr>
            <p:cNvSpPr/>
            <p:nvPr/>
          </p:nvSpPr>
          <p:spPr>
            <a:xfrm>
              <a:off x="6059141" y="470926"/>
              <a:ext cx="16415" cy="8622"/>
            </a:xfrm>
            <a:custGeom>
              <a:avLst/>
              <a:gdLst/>
              <a:ahLst/>
              <a:cxnLst/>
              <a:rect l="l" t="t" r="r" b="b"/>
              <a:pathLst>
                <a:path w="99" h="52" extrusionOk="0">
                  <a:moveTo>
                    <a:pt x="98" y="1"/>
                  </a:moveTo>
                  <a:cubicBezTo>
                    <a:pt x="47" y="1"/>
                    <a:pt x="1" y="1"/>
                    <a:pt x="1" y="51"/>
                  </a:cubicBezTo>
                  <a:cubicBezTo>
                    <a:pt x="47" y="51"/>
                    <a:pt x="47" y="1"/>
                    <a:pt x="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355;p67">
              <a:extLst>
                <a:ext uri="{FF2B5EF4-FFF2-40B4-BE49-F238E27FC236}">
                  <a16:creationId xmlns:a16="http://schemas.microsoft.com/office/drawing/2014/main" id="{2DA20366-0AF8-EA2D-73D0-64A338482BC0}"/>
                </a:ext>
              </a:extLst>
            </p:cNvPr>
            <p:cNvSpPr/>
            <p:nvPr/>
          </p:nvSpPr>
          <p:spPr>
            <a:xfrm>
              <a:off x="6066934" y="521498"/>
              <a:ext cx="16249" cy="14260"/>
            </a:xfrm>
            <a:custGeom>
              <a:avLst/>
              <a:gdLst/>
              <a:ahLst/>
              <a:cxnLst/>
              <a:rect l="l" t="t" r="r" b="b"/>
              <a:pathLst>
                <a:path w="98" h="86" extrusionOk="0">
                  <a:moveTo>
                    <a:pt x="92" y="0"/>
                  </a:moveTo>
                  <a:cubicBezTo>
                    <a:pt x="86" y="0"/>
                    <a:pt x="74" y="13"/>
                    <a:pt x="51" y="38"/>
                  </a:cubicBezTo>
                  <a:cubicBezTo>
                    <a:pt x="51" y="38"/>
                    <a:pt x="0" y="38"/>
                    <a:pt x="0" y="85"/>
                  </a:cubicBezTo>
                  <a:cubicBezTo>
                    <a:pt x="51" y="85"/>
                    <a:pt x="51" y="38"/>
                    <a:pt x="98" y="38"/>
                  </a:cubicBezTo>
                  <a:cubicBezTo>
                    <a:pt x="98" y="13"/>
                    <a:pt x="98" y="0"/>
                    <a:pt x="92" y="0"/>
                  </a:cubicBez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4356;p67">
              <a:extLst>
                <a:ext uri="{FF2B5EF4-FFF2-40B4-BE49-F238E27FC236}">
                  <a16:creationId xmlns:a16="http://schemas.microsoft.com/office/drawing/2014/main" id="{59D7156B-23EB-A40A-E438-DAF8E0BF6E5C}"/>
                </a:ext>
              </a:extLst>
            </p:cNvPr>
            <p:cNvSpPr/>
            <p:nvPr/>
          </p:nvSpPr>
          <p:spPr>
            <a:xfrm>
              <a:off x="6099267" y="543883"/>
              <a:ext cx="8456" cy="16415"/>
            </a:xfrm>
            <a:custGeom>
              <a:avLst/>
              <a:gdLst/>
              <a:ahLst/>
              <a:cxnLst/>
              <a:rect l="l" t="t" r="r" b="b"/>
              <a:pathLst>
                <a:path w="51" h="99" extrusionOk="0">
                  <a:moveTo>
                    <a:pt x="0" y="1"/>
                  </a:moveTo>
                  <a:lnTo>
                    <a:pt x="0" y="48"/>
                  </a:lnTo>
                  <a:lnTo>
                    <a:pt x="0" y="98"/>
                  </a:lnTo>
                  <a:cubicBezTo>
                    <a:pt x="0" y="98"/>
                    <a:pt x="0" y="48"/>
                    <a:pt x="51" y="48"/>
                  </a:cubicBezTo>
                  <a:cubicBezTo>
                    <a:pt x="51" y="48"/>
                    <a:pt x="51" y="1"/>
                    <a:pt x="0" y="1"/>
                  </a:cubicBez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4357;p67">
              <a:extLst>
                <a:ext uri="{FF2B5EF4-FFF2-40B4-BE49-F238E27FC236}">
                  <a16:creationId xmlns:a16="http://schemas.microsoft.com/office/drawing/2014/main" id="{C775CEA1-280C-5772-7979-D5488E83B966}"/>
                </a:ext>
              </a:extLst>
            </p:cNvPr>
            <p:cNvSpPr/>
            <p:nvPr/>
          </p:nvSpPr>
          <p:spPr>
            <a:xfrm>
              <a:off x="6002267" y="503259"/>
              <a:ext cx="24706" cy="166"/>
            </a:xfrm>
            <a:custGeom>
              <a:avLst/>
              <a:gdLst/>
              <a:ahLst/>
              <a:cxnLst/>
              <a:rect l="l" t="t" r="r" b="b"/>
              <a:pathLst>
                <a:path w="149" h="1" extrusionOk="0">
                  <a:moveTo>
                    <a:pt x="98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98" y="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358;p67">
              <a:extLst>
                <a:ext uri="{FF2B5EF4-FFF2-40B4-BE49-F238E27FC236}">
                  <a16:creationId xmlns:a16="http://schemas.microsoft.com/office/drawing/2014/main" id="{A8BF091C-E0AC-38E5-0EF9-7957500DEC81}"/>
                </a:ext>
              </a:extLst>
            </p:cNvPr>
            <p:cNvSpPr/>
            <p:nvPr/>
          </p:nvSpPr>
          <p:spPr>
            <a:xfrm>
              <a:off x="6002267" y="567760"/>
              <a:ext cx="24706" cy="16415"/>
            </a:xfrm>
            <a:custGeom>
              <a:avLst/>
              <a:gdLst/>
              <a:ahLst/>
              <a:cxnLst/>
              <a:rect l="l" t="t" r="r" b="b"/>
              <a:pathLst>
                <a:path w="149" h="99" extrusionOk="0">
                  <a:moveTo>
                    <a:pt x="149" y="1"/>
                  </a:moveTo>
                  <a:cubicBezTo>
                    <a:pt x="98" y="52"/>
                    <a:pt x="52" y="52"/>
                    <a:pt x="52" y="52"/>
                  </a:cubicBezTo>
                  <a:cubicBezTo>
                    <a:pt x="1" y="52"/>
                    <a:pt x="1" y="52"/>
                    <a:pt x="1" y="98"/>
                  </a:cubicBezTo>
                  <a:lnTo>
                    <a:pt x="52" y="98"/>
                  </a:lnTo>
                  <a:cubicBezTo>
                    <a:pt x="98" y="98"/>
                    <a:pt x="98" y="52"/>
                    <a:pt x="149" y="52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359;p67">
              <a:extLst>
                <a:ext uri="{FF2B5EF4-FFF2-40B4-BE49-F238E27FC236}">
                  <a16:creationId xmlns:a16="http://schemas.microsoft.com/office/drawing/2014/main" id="{1CA79DCD-1BA6-1A0C-A8E2-B1D50350ABE3}"/>
                </a:ext>
              </a:extLst>
            </p:cNvPr>
            <p:cNvSpPr/>
            <p:nvPr/>
          </p:nvSpPr>
          <p:spPr>
            <a:xfrm>
              <a:off x="6059141" y="608549"/>
              <a:ext cx="7959" cy="16249"/>
            </a:xfrm>
            <a:custGeom>
              <a:avLst/>
              <a:gdLst/>
              <a:ahLst/>
              <a:cxnLst/>
              <a:rect l="l" t="t" r="r" b="b"/>
              <a:pathLst>
                <a:path w="48" h="98" extrusionOk="0">
                  <a:moveTo>
                    <a:pt x="47" y="0"/>
                  </a:moveTo>
                  <a:cubicBezTo>
                    <a:pt x="47" y="47"/>
                    <a:pt x="47" y="47"/>
                    <a:pt x="1" y="98"/>
                  </a:cubicBezTo>
                  <a:lnTo>
                    <a:pt x="47" y="98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360;p67">
              <a:extLst>
                <a:ext uri="{FF2B5EF4-FFF2-40B4-BE49-F238E27FC236}">
                  <a16:creationId xmlns:a16="http://schemas.microsoft.com/office/drawing/2014/main" id="{EF2EB795-4105-E8AB-E145-BF46CAE2CABB}"/>
                </a:ext>
              </a:extLst>
            </p:cNvPr>
            <p:cNvSpPr/>
            <p:nvPr/>
          </p:nvSpPr>
          <p:spPr>
            <a:xfrm>
              <a:off x="6059141" y="713176"/>
              <a:ext cx="322998" cy="161499"/>
            </a:xfrm>
            <a:custGeom>
              <a:avLst/>
              <a:gdLst/>
              <a:ahLst/>
              <a:cxnLst/>
              <a:rect l="l" t="t" r="r" b="b"/>
              <a:pathLst>
                <a:path w="1948" h="974" extrusionOk="0">
                  <a:moveTo>
                    <a:pt x="1" y="0"/>
                  </a:moveTo>
                  <a:cubicBezTo>
                    <a:pt x="1" y="0"/>
                    <a:pt x="1" y="974"/>
                    <a:pt x="924" y="974"/>
                  </a:cubicBezTo>
                  <a:cubicBezTo>
                    <a:pt x="1948" y="974"/>
                    <a:pt x="1897" y="0"/>
                    <a:pt x="18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4361;p67">
              <a:extLst>
                <a:ext uri="{FF2B5EF4-FFF2-40B4-BE49-F238E27FC236}">
                  <a16:creationId xmlns:a16="http://schemas.microsoft.com/office/drawing/2014/main" id="{2C5787A8-8E54-208C-C7F0-49ACE2290B5C}"/>
                </a:ext>
              </a:extLst>
            </p:cNvPr>
            <p:cNvSpPr/>
            <p:nvPr/>
          </p:nvSpPr>
          <p:spPr>
            <a:xfrm>
              <a:off x="6083017" y="680843"/>
              <a:ext cx="331454" cy="169955"/>
            </a:xfrm>
            <a:custGeom>
              <a:avLst/>
              <a:gdLst/>
              <a:ahLst/>
              <a:cxnLst/>
              <a:rect l="l" t="t" r="r" b="b"/>
              <a:pathLst>
                <a:path w="1999" h="1025" extrusionOk="0">
                  <a:moveTo>
                    <a:pt x="1" y="0"/>
                  </a:moveTo>
                  <a:cubicBezTo>
                    <a:pt x="1" y="0"/>
                    <a:pt x="1" y="1025"/>
                    <a:pt x="928" y="1025"/>
                  </a:cubicBezTo>
                  <a:cubicBezTo>
                    <a:pt x="1999" y="1025"/>
                    <a:pt x="1901" y="0"/>
                    <a:pt x="1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4362;p67">
              <a:extLst>
                <a:ext uri="{FF2B5EF4-FFF2-40B4-BE49-F238E27FC236}">
                  <a16:creationId xmlns:a16="http://schemas.microsoft.com/office/drawing/2014/main" id="{604D5D63-0976-E496-EAD6-03D8F882ACF9}"/>
                </a:ext>
              </a:extLst>
            </p:cNvPr>
            <p:cNvSpPr/>
            <p:nvPr/>
          </p:nvSpPr>
          <p:spPr>
            <a:xfrm>
              <a:off x="5953851" y="858426"/>
              <a:ext cx="1017244" cy="40789"/>
            </a:xfrm>
            <a:custGeom>
              <a:avLst/>
              <a:gdLst/>
              <a:ahLst/>
              <a:cxnLst/>
              <a:rect l="l" t="t" r="r" b="b"/>
              <a:pathLst>
                <a:path w="6135" h="246" extrusionOk="0">
                  <a:moveTo>
                    <a:pt x="1" y="0"/>
                  </a:moveTo>
                  <a:lnTo>
                    <a:pt x="1" y="246"/>
                  </a:lnTo>
                  <a:lnTo>
                    <a:pt x="6135" y="246"/>
                  </a:lnTo>
                  <a:lnTo>
                    <a:pt x="6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363;p67">
              <a:extLst>
                <a:ext uri="{FF2B5EF4-FFF2-40B4-BE49-F238E27FC236}">
                  <a16:creationId xmlns:a16="http://schemas.microsoft.com/office/drawing/2014/main" id="{CF523567-9276-1B0B-2E9F-6F5AC22580D7}"/>
                </a:ext>
              </a:extLst>
            </p:cNvPr>
            <p:cNvSpPr/>
            <p:nvPr/>
          </p:nvSpPr>
          <p:spPr>
            <a:xfrm>
              <a:off x="5953851" y="858426"/>
              <a:ext cx="137788" cy="40789"/>
            </a:xfrm>
            <a:custGeom>
              <a:avLst/>
              <a:gdLst/>
              <a:ahLst/>
              <a:cxnLst/>
              <a:rect l="l" t="t" r="r" b="b"/>
              <a:pathLst>
                <a:path w="831" h="246" extrusionOk="0">
                  <a:moveTo>
                    <a:pt x="1" y="0"/>
                  </a:moveTo>
                  <a:lnTo>
                    <a:pt x="1" y="246"/>
                  </a:lnTo>
                  <a:lnTo>
                    <a:pt x="830" y="246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" name="Google Shape;1789;p40">
            <a:extLst>
              <a:ext uri="{FF2B5EF4-FFF2-40B4-BE49-F238E27FC236}">
                <a16:creationId xmlns:a16="http://schemas.microsoft.com/office/drawing/2014/main" id="{0B54E9EF-AC8B-9A83-4328-408CA4E990A4}"/>
              </a:ext>
            </a:extLst>
          </p:cNvPr>
          <p:cNvSpPr txBox="1">
            <a:spLocks/>
          </p:cNvSpPr>
          <p:nvPr/>
        </p:nvSpPr>
        <p:spPr>
          <a:xfrm>
            <a:off x="494775" y="1216238"/>
            <a:ext cx="5358884" cy="29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400"/>
              </a:spcAft>
            </a:pPr>
            <a:r>
              <a:rPr lang="ro-RO" sz="2000" dirty="0">
                <a:latin typeface="Segoe UI" panose="020B0502040204020203" pitchFamily="34" charset="0"/>
                <a:cs typeface="Segoe UI" panose="020B0502040204020203" pitchFamily="34" charset="0"/>
              </a:rPr>
              <a:t>Obiective propuse ce au fost îndeplinite:</a:t>
            </a:r>
          </a:p>
          <a:p>
            <a:pPr marL="457200" indent="-323850">
              <a:spcAft>
                <a:spcPts val="400"/>
              </a:spcAft>
              <a:buSzPts val="1500"/>
              <a:buFont typeface="Arial"/>
              <a:buChar char="●"/>
            </a:pPr>
            <a:endParaRPr lang="ro-RO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33350">
              <a:lnSpc>
                <a:spcPct val="200000"/>
              </a:lnSpc>
              <a:spcAft>
                <a:spcPts val="400"/>
              </a:spcAft>
              <a:buSzPts val="1500"/>
            </a:pPr>
            <a:r>
              <a:rPr lang="ro-RO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  Monitorizare și suport activități fizice</a:t>
            </a:r>
          </a:p>
          <a:p>
            <a:pPr marL="133350">
              <a:lnSpc>
                <a:spcPct val="200000"/>
              </a:lnSpc>
              <a:spcAft>
                <a:spcPts val="400"/>
              </a:spcAft>
              <a:buSzPts val="1500"/>
            </a:pPr>
            <a:r>
              <a:rPr lang="ro-RO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  Funcționalități ajutătoare</a:t>
            </a:r>
          </a:p>
          <a:p>
            <a:pPr marL="133350">
              <a:lnSpc>
                <a:spcPct val="200000"/>
              </a:lnSpc>
              <a:spcAft>
                <a:spcPts val="400"/>
              </a:spcAft>
              <a:buSzPts val="1500"/>
            </a:pPr>
            <a:r>
              <a:rPr lang="ro-RO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  Design simplu, ușor de folosit</a:t>
            </a:r>
          </a:p>
          <a:p>
            <a:pPr marL="133350">
              <a:spcAft>
                <a:spcPts val="400"/>
              </a:spcAft>
              <a:buSzPts val="1500"/>
            </a:pPr>
            <a:endParaRPr lang="ro-RO" dirty="0"/>
          </a:p>
          <a:p>
            <a:pPr marL="133350">
              <a:spcAft>
                <a:spcPts val="400"/>
              </a:spcAft>
              <a:buSzPts val="1500"/>
            </a:pPr>
            <a:endParaRPr lang="ro-RO" dirty="0"/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F849C8E1-56D6-ECBC-D8DB-E5862C9E6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64" y="2040348"/>
            <a:ext cx="648000" cy="648000"/>
          </a:xfrm>
          <a:prstGeom prst="rect">
            <a:avLst/>
          </a:prstGeom>
        </p:spPr>
      </p:pic>
      <p:pic>
        <p:nvPicPr>
          <p:cNvPr id="339" name="Imagine 338">
            <a:extLst>
              <a:ext uri="{FF2B5EF4-FFF2-40B4-BE49-F238E27FC236}">
                <a16:creationId xmlns:a16="http://schemas.microsoft.com/office/drawing/2014/main" id="{56DC6099-0961-D5FD-BE0A-AC45EA6D6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23" y="2709768"/>
            <a:ext cx="648000" cy="648000"/>
          </a:xfrm>
          <a:prstGeom prst="rect">
            <a:avLst/>
          </a:prstGeom>
        </p:spPr>
      </p:pic>
      <p:pic>
        <p:nvPicPr>
          <p:cNvPr id="340" name="Imagine 339">
            <a:extLst>
              <a:ext uri="{FF2B5EF4-FFF2-40B4-BE49-F238E27FC236}">
                <a16:creationId xmlns:a16="http://schemas.microsoft.com/office/drawing/2014/main" id="{4A405A15-D866-4F4A-AD64-F96FB0267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64" y="3418725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4234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4204;p67">
            <a:extLst>
              <a:ext uri="{FF2B5EF4-FFF2-40B4-BE49-F238E27FC236}">
                <a16:creationId xmlns:a16="http://schemas.microsoft.com/office/drawing/2014/main" id="{1DED7AE4-423E-99BC-C874-8CE1C03532FA}"/>
              </a:ext>
            </a:extLst>
          </p:cNvPr>
          <p:cNvSpPr txBox="1">
            <a:spLocks/>
          </p:cNvSpPr>
          <p:nvPr/>
        </p:nvSpPr>
        <p:spPr>
          <a:xfrm flipH="1">
            <a:off x="1829626" y="2076900"/>
            <a:ext cx="5806849" cy="9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atua One"/>
              <a:buNone/>
              <a:defRPr sz="7200" b="0" i="0" u="none" strike="noStrike" cap="none">
                <a:solidFill>
                  <a:schemeClr val="dk2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atua One"/>
              <a:buNone/>
              <a:defRPr sz="4800" b="0" i="0" u="none" strike="noStrike" cap="none">
                <a:solidFill>
                  <a:schemeClr val="accent1"/>
                </a:solidFill>
                <a:latin typeface="Patua One"/>
                <a:ea typeface="Patua One"/>
                <a:cs typeface="Patua One"/>
                <a:sym typeface="Patu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atua One"/>
              <a:buNone/>
              <a:defRPr sz="4800" b="0" i="0" u="none" strike="noStrike" cap="none">
                <a:solidFill>
                  <a:schemeClr val="accent1"/>
                </a:solidFill>
                <a:latin typeface="Patua One"/>
                <a:ea typeface="Patua One"/>
                <a:cs typeface="Patua One"/>
                <a:sym typeface="Patu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atua One"/>
              <a:buNone/>
              <a:defRPr sz="4800" b="0" i="0" u="none" strike="noStrike" cap="none">
                <a:solidFill>
                  <a:schemeClr val="accent1"/>
                </a:solidFill>
                <a:latin typeface="Patua One"/>
                <a:ea typeface="Patua One"/>
                <a:cs typeface="Patua One"/>
                <a:sym typeface="Patu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atua One"/>
              <a:buNone/>
              <a:defRPr sz="4800" b="0" i="0" u="none" strike="noStrike" cap="none">
                <a:solidFill>
                  <a:schemeClr val="accent1"/>
                </a:solidFill>
                <a:latin typeface="Patua One"/>
                <a:ea typeface="Patua One"/>
                <a:cs typeface="Patua One"/>
                <a:sym typeface="Patu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atua One"/>
              <a:buNone/>
              <a:defRPr sz="4800" b="0" i="0" u="none" strike="noStrike" cap="none">
                <a:solidFill>
                  <a:schemeClr val="accent1"/>
                </a:solidFill>
                <a:latin typeface="Patua One"/>
                <a:ea typeface="Patua One"/>
                <a:cs typeface="Patua One"/>
                <a:sym typeface="Patu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atua One"/>
              <a:buNone/>
              <a:defRPr sz="4800" b="0" i="0" u="none" strike="noStrike" cap="none">
                <a:solidFill>
                  <a:schemeClr val="accent1"/>
                </a:solidFill>
                <a:latin typeface="Patua One"/>
                <a:ea typeface="Patua One"/>
                <a:cs typeface="Patua One"/>
                <a:sym typeface="Patu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atua One"/>
              <a:buNone/>
              <a:defRPr sz="4800" b="0" i="0" u="none" strike="noStrike" cap="none">
                <a:solidFill>
                  <a:schemeClr val="accent1"/>
                </a:solidFill>
                <a:latin typeface="Patua One"/>
                <a:ea typeface="Patua One"/>
                <a:cs typeface="Patua One"/>
                <a:sym typeface="Patu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atua One"/>
              <a:buNone/>
              <a:defRPr sz="4800" b="0" i="0" u="none" strike="noStrike" cap="none">
                <a:solidFill>
                  <a:schemeClr val="accent1"/>
                </a:solidFill>
                <a:latin typeface="Patua One"/>
                <a:ea typeface="Patua One"/>
                <a:cs typeface="Patua One"/>
                <a:sym typeface="Patua One"/>
              </a:defRPr>
            </a:lvl9pPr>
          </a:lstStyle>
          <a:p>
            <a:pPr algn="ctr"/>
            <a:r>
              <a:rPr lang="ro-RO" sz="6000" b="1" i="1" dirty="0">
                <a:latin typeface="Segoe UI" panose="020B0502040204020203" pitchFamily="34" charset="0"/>
                <a:cs typeface="Segoe UI" panose="020B0502040204020203" pitchFamily="34" charset="0"/>
              </a:rPr>
              <a:t>Vă mulțumesc!</a:t>
            </a:r>
          </a:p>
        </p:txBody>
      </p:sp>
    </p:spTree>
    <p:extLst>
      <p:ext uri="{BB962C8B-B14F-4D97-AF65-F5344CB8AC3E}">
        <p14:creationId xmlns:p14="http://schemas.microsoft.com/office/powerpoint/2010/main" val="269195497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5" name="Google Shape;1335;p37"/>
          <p:cNvGrpSpPr/>
          <p:nvPr/>
        </p:nvGrpSpPr>
        <p:grpSpPr>
          <a:xfrm>
            <a:off x="1001885" y="2628994"/>
            <a:ext cx="672756" cy="614974"/>
            <a:chOff x="413053" y="2344223"/>
            <a:chExt cx="672756" cy="614974"/>
          </a:xfrm>
        </p:grpSpPr>
        <p:sp>
          <p:nvSpPr>
            <p:cNvPr id="1336" name="Google Shape;1336;p37"/>
            <p:cNvSpPr/>
            <p:nvPr/>
          </p:nvSpPr>
          <p:spPr>
            <a:xfrm rot="5400000">
              <a:off x="470746" y="2344133"/>
              <a:ext cx="614974" cy="615153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16" y="1"/>
                  </a:moveTo>
                  <a:cubicBezTo>
                    <a:pt x="764" y="1"/>
                    <a:pt x="0" y="765"/>
                    <a:pt x="0" y="1722"/>
                  </a:cubicBezTo>
                  <a:cubicBezTo>
                    <a:pt x="0" y="2674"/>
                    <a:pt x="764" y="3437"/>
                    <a:pt x="1716" y="3437"/>
                  </a:cubicBezTo>
                  <a:cubicBezTo>
                    <a:pt x="2673" y="3437"/>
                    <a:pt x="3437" y="2674"/>
                    <a:pt x="3437" y="1722"/>
                  </a:cubicBezTo>
                  <a:cubicBezTo>
                    <a:pt x="3437" y="765"/>
                    <a:pt x="2673" y="1"/>
                    <a:pt x="1716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7"/>
            <p:cNvSpPr/>
            <p:nvPr/>
          </p:nvSpPr>
          <p:spPr>
            <a:xfrm rot="5400000">
              <a:off x="413091" y="2344185"/>
              <a:ext cx="203221" cy="203298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16" y="1"/>
                  </a:moveTo>
                  <a:cubicBezTo>
                    <a:pt x="764" y="1"/>
                    <a:pt x="0" y="765"/>
                    <a:pt x="0" y="1722"/>
                  </a:cubicBezTo>
                  <a:cubicBezTo>
                    <a:pt x="0" y="2674"/>
                    <a:pt x="764" y="3437"/>
                    <a:pt x="1716" y="3437"/>
                  </a:cubicBezTo>
                  <a:cubicBezTo>
                    <a:pt x="2673" y="3437"/>
                    <a:pt x="3437" y="2674"/>
                    <a:pt x="3437" y="1722"/>
                  </a:cubicBezTo>
                  <a:cubicBezTo>
                    <a:pt x="3437" y="765"/>
                    <a:pt x="2673" y="1"/>
                    <a:pt x="1716" y="1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37"/>
          <p:cNvGrpSpPr/>
          <p:nvPr/>
        </p:nvGrpSpPr>
        <p:grpSpPr>
          <a:xfrm>
            <a:off x="4896997" y="1376912"/>
            <a:ext cx="672756" cy="614974"/>
            <a:chOff x="413053" y="2344223"/>
            <a:chExt cx="672756" cy="614974"/>
          </a:xfrm>
        </p:grpSpPr>
        <p:sp>
          <p:nvSpPr>
            <p:cNvPr id="1339" name="Google Shape;1339;p37"/>
            <p:cNvSpPr/>
            <p:nvPr/>
          </p:nvSpPr>
          <p:spPr>
            <a:xfrm rot="5400000">
              <a:off x="470746" y="2344133"/>
              <a:ext cx="614974" cy="615153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16" y="1"/>
                  </a:moveTo>
                  <a:cubicBezTo>
                    <a:pt x="764" y="1"/>
                    <a:pt x="0" y="765"/>
                    <a:pt x="0" y="1722"/>
                  </a:cubicBezTo>
                  <a:cubicBezTo>
                    <a:pt x="0" y="2674"/>
                    <a:pt x="764" y="3437"/>
                    <a:pt x="1716" y="3437"/>
                  </a:cubicBezTo>
                  <a:cubicBezTo>
                    <a:pt x="2673" y="3437"/>
                    <a:pt x="3437" y="2674"/>
                    <a:pt x="3437" y="1722"/>
                  </a:cubicBezTo>
                  <a:cubicBezTo>
                    <a:pt x="3437" y="765"/>
                    <a:pt x="2673" y="1"/>
                    <a:pt x="1716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7"/>
            <p:cNvSpPr/>
            <p:nvPr/>
          </p:nvSpPr>
          <p:spPr>
            <a:xfrm rot="5400000">
              <a:off x="413091" y="2344185"/>
              <a:ext cx="203221" cy="203298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16" y="1"/>
                  </a:moveTo>
                  <a:cubicBezTo>
                    <a:pt x="764" y="1"/>
                    <a:pt x="0" y="765"/>
                    <a:pt x="0" y="1722"/>
                  </a:cubicBezTo>
                  <a:cubicBezTo>
                    <a:pt x="0" y="2674"/>
                    <a:pt x="764" y="3437"/>
                    <a:pt x="1716" y="3437"/>
                  </a:cubicBezTo>
                  <a:cubicBezTo>
                    <a:pt x="2673" y="3437"/>
                    <a:pt x="3437" y="2674"/>
                    <a:pt x="3437" y="1722"/>
                  </a:cubicBezTo>
                  <a:cubicBezTo>
                    <a:pt x="3437" y="765"/>
                    <a:pt x="2673" y="1"/>
                    <a:pt x="1716" y="1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1" name="Google Shape;1341;p37"/>
          <p:cNvGrpSpPr/>
          <p:nvPr/>
        </p:nvGrpSpPr>
        <p:grpSpPr>
          <a:xfrm>
            <a:off x="4896997" y="2628994"/>
            <a:ext cx="672756" cy="614974"/>
            <a:chOff x="413053" y="2344223"/>
            <a:chExt cx="672756" cy="614974"/>
          </a:xfrm>
        </p:grpSpPr>
        <p:sp>
          <p:nvSpPr>
            <p:cNvPr id="1342" name="Google Shape;1342;p37"/>
            <p:cNvSpPr/>
            <p:nvPr/>
          </p:nvSpPr>
          <p:spPr>
            <a:xfrm rot="5400000">
              <a:off x="470746" y="2344133"/>
              <a:ext cx="614974" cy="615153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16" y="1"/>
                  </a:moveTo>
                  <a:cubicBezTo>
                    <a:pt x="764" y="1"/>
                    <a:pt x="0" y="765"/>
                    <a:pt x="0" y="1722"/>
                  </a:cubicBezTo>
                  <a:cubicBezTo>
                    <a:pt x="0" y="2674"/>
                    <a:pt x="764" y="3437"/>
                    <a:pt x="1716" y="3437"/>
                  </a:cubicBezTo>
                  <a:cubicBezTo>
                    <a:pt x="2673" y="3437"/>
                    <a:pt x="3437" y="2674"/>
                    <a:pt x="3437" y="1722"/>
                  </a:cubicBezTo>
                  <a:cubicBezTo>
                    <a:pt x="3437" y="765"/>
                    <a:pt x="2673" y="1"/>
                    <a:pt x="1716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 rot="5400000">
              <a:off x="413091" y="2344185"/>
              <a:ext cx="203221" cy="203298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16" y="1"/>
                  </a:moveTo>
                  <a:cubicBezTo>
                    <a:pt x="764" y="1"/>
                    <a:pt x="0" y="765"/>
                    <a:pt x="0" y="1722"/>
                  </a:cubicBezTo>
                  <a:cubicBezTo>
                    <a:pt x="0" y="2674"/>
                    <a:pt x="764" y="3437"/>
                    <a:pt x="1716" y="3437"/>
                  </a:cubicBezTo>
                  <a:cubicBezTo>
                    <a:pt x="2673" y="3437"/>
                    <a:pt x="3437" y="2674"/>
                    <a:pt x="3437" y="1722"/>
                  </a:cubicBezTo>
                  <a:cubicBezTo>
                    <a:pt x="3437" y="765"/>
                    <a:pt x="2673" y="1"/>
                    <a:pt x="1716" y="1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4" name="Google Shape;1344;p37"/>
          <p:cNvGrpSpPr/>
          <p:nvPr/>
        </p:nvGrpSpPr>
        <p:grpSpPr>
          <a:xfrm>
            <a:off x="1001885" y="1376912"/>
            <a:ext cx="672756" cy="614974"/>
            <a:chOff x="413053" y="2344223"/>
            <a:chExt cx="672756" cy="614974"/>
          </a:xfrm>
        </p:grpSpPr>
        <p:sp>
          <p:nvSpPr>
            <p:cNvPr id="1345" name="Google Shape;1345;p37"/>
            <p:cNvSpPr/>
            <p:nvPr/>
          </p:nvSpPr>
          <p:spPr>
            <a:xfrm rot="5400000">
              <a:off x="470746" y="2344133"/>
              <a:ext cx="614974" cy="615153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16" y="1"/>
                  </a:moveTo>
                  <a:cubicBezTo>
                    <a:pt x="764" y="1"/>
                    <a:pt x="0" y="765"/>
                    <a:pt x="0" y="1722"/>
                  </a:cubicBezTo>
                  <a:cubicBezTo>
                    <a:pt x="0" y="2674"/>
                    <a:pt x="764" y="3437"/>
                    <a:pt x="1716" y="3437"/>
                  </a:cubicBezTo>
                  <a:cubicBezTo>
                    <a:pt x="2673" y="3437"/>
                    <a:pt x="3437" y="2674"/>
                    <a:pt x="3437" y="1722"/>
                  </a:cubicBezTo>
                  <a:cubicBezTo>
                    <a:pt x="3437" y="765"/>
                    <a:pt x="2673" y="1"/>
                    <a:pt x="1716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7"/>
            <p:cNvSpPr/>
            <p:nvPr/>
          </p:nvSpPr>
          <p:spPr>
            <a:xfrm rot="5400000">
              <a:off x="413091" y="2344185"/>
              <a:ext cx="203221" cy="203298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16" y="1"/>
                  </a:moveTo>
                  <a:cubicBezTo>
                    <a:pt x="764" y="1"/>
                    <a:pt x="0" y="765"/>
                    <a:pt x="0" y="1722"/>
                  </a:cubicBezTo>
                  <a:cubicBezTo>
                    <a:pt x="0" y="2674"/>
                    <a:pt x="764" y="3437"/>
                    <a:pt x="1716" y="3437"/>
                  </a:cubicBezTo>
                  <a:cubicBezTo>
                    <a:pt x="2673" y="3437"/>
                    <a:pt x="3437" y="2674"/>
                    <a:pt x="3437" y="1722"/>
                  </a:cubicBezTo>
                  <a:cubicBezTo>
                    <a:pt x="3437" y="765"/>
                    <a:pt x="2673" y="1"/>
                    <a:pt x="1716" y="1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7" name="Google Shape;1347;p37"/>
          <p:cNvSpPr txBox="1">
            <a:spLocks noGrp="1"/>
          </p:cNvSpPr>
          <p:nvPr>
            <p:ph type="title" idx="4"/>
          </p:nvPr>
        </p:nvSpPr>
        <p:spPr>
          <a:xfrm>
            <a:off x="1050315" y="1397561"/>
            <a:ext cx="626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48" name="Google Shape;1348;p37"/>
          <p:cNvSpPr txBox="1">
            <a:spLocks noGrp="1"/>
          </p:cNvSpPr>
          <p:nvPr>
            <p:ph type="title"/>
          </p:nvPr>
        </p:nvSpPr>
        <p:spPr>
          <a:xfrm>
            <a:off x="1050315" y="2647582"/>
            <a:ext cx="626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49" name="Google Shape;1349;p37"/>
          <p:cNvSpPr txBox="1">
            <a:spLocks noGrp="1"/>
          </p:cNvSpPr>
          <p:nvPr>
            <p:ph type="title" idx="2"/>
          </p:nvPr>
        </p:nvSpPr>
        <p:spPr>
          <a:xfrm>
            <a:off x="4947115" y="2647582"/>
            <a:ext cx="626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50" name="Google Shape;1350;p37"/>
          <p:cNvSpPr txBox="1">
            <a:spLocks noGrp="1"/>
          </p:cNvSpPr>
          <p:nvPr>
            <p:ph type="title" idx="3"/>
          </p:nvPr>
        </p:nvSpPr>
        <p:spPr>
          <a:xfrm>
            <a:off x="4947115" y="1397561"/>
            <a:ext cx="626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5"/>
          </p:nvPr>
        </p:nvSpPr>
        <p:spPr>
          <a:xfrm>
            <a:off x="1832191" y="2799980"/>
            <a:ext cx="2461500" cy="2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b="1" dirty="0">
                <a:latin typeface="Segoe UI" panose="020B0502040204020203" pitchFamily="34" charset="0"/>
                <a:cs typeface="Segoe UI" panose="020B0502040204020203" pitchFamily="34" charset="0"/>
              </a:rPr>
              <a:t>Diagrama aplicației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3" name="Google Shape;1353;p37"/>
          <p:cNvSpPr txBox="1">
            <a:spLocks noGrp="1"/>
          </p:cNvSpPr>
          <p:nvPr>
            <p:ph type="subTitle" idx="6"/>
          </p:nvPr>
        </p:nvSpPr>
        <p:spPr>
          <a:xfrm>
            <a:off x="5731364" y="2799980"/>
            <a:ext cx="2692636" cy="2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b="1" dirty="0">
                <a:latin typeface="Segoe UI" panose="020B0502040204020203" pitchFamily="34" charset="0"/>
                <a:cs typeface="Segoe UI" panose="020B0502040204020203" pitchFamily="34" charset="0"/>
              </a:rPr>
              <a:t>Prezentarea aplicației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4" name="Google Shape;1354;p37"/>
          <p:cNvSpPr txBox="1">
            <a:spLocks noGrp="1"/>
          </p:cNvSpPr>
          <p:nvPr>
            <p:ph type="subTitle" idx="7"/>
          </p:nvPr>
        </p:nvSpPr>
        <p:spPr>
          <a:xfrm>
            <a:off x="1820643" y="1547898"/>
            <a:ext cx="2461500" cy="2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>
                <a:latin typeface="Segoe UI" panose="020B0502040204020203" pitchFamily="34" charset="0"/>
                <a:cs typeface="Segoe UI" panose="020B0502040204020203" pitchFamily="34" charset="0"/>
              </a:rPr>
              <a:t>Scopul proiectului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5" name="Google Shape;1355;p37"/>
          <p:cNvSpPr txBox="1">
            <a:spLocks noGrp="1"/>
          </p:cNvSpPr>
          <p:nvPr>
            <p:ph type="subTitle" idx="8"/>
          </p:nvPr>
        </p:nvSpPr>
        <p:spPr>
          <a:xfrm>
            <a:off x="5731364" y="1547898"/>
            <a:ext cx="2461500" cy="2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b="1" dirty="0">
                <a:latin typeface="Segoe UI" panose="020B0502040204020203" pitchFamily="34" charset="0"/>
                <a:cs typeface="Segoe UI" panose="020B0502040204020203" pitchFamily="34" charset="0"/>
              </a:rPr>
              <a:t>Instrumente utilizate</a:t>
            </a:r>
          </a:p>
        </p:txBody>
      </p:sp>
      <p:sp>
        <p:nvSpPr>
          <p:cNvPr id="1359" name="Google Shape;1359;p37"/>
          <p:cNvSpPr txBox="1">
            <a:spLocks noGrp="1"/>
          </p:cNvSpPr>
          <p:nvPr>
            <p:ph type="ctrTitle" idx="15"/>
          </p:nvPr>
        </p:nvSpPr>
        <p:spPr>
          <a:xfrm>
            <a:off x="720000" y="540000"/>
            <a:ext cx="77040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>
                <a:latin typeface="Segoe UI" panose="020B0502040204020203" pitchFamily="34" charset="0"/>
                <a:cs typeface="Segoe UI" panose="020B0502040204020203" pitchFamily="34" charset="0"/>
              </a:rPr>
              <a:t>Cuprinsul prezentării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Google Shape;1344;p37">
            <a:extLst>
              <a:ext uri="{FF2B5EF4-FFF2-40B4-BE49-F238E27FC236}">
                <a16:creationId xmlns:a16="http://schemas.microsoft.com/office/drawing/2014/main" id="{AAD90E1E-36CA-53D6-3227-92F3494E0A31}"/>
              </a:ext>
            </a:extLst>
          </p:cNvPr>
          <p:cNvGrpSpPr/>
          <p:nvPr/>
        </p:nvGrpSpPr>
        <p:grpSpPr>
          <a:xfrm>
            <a:off x="999512" y="3935778"/>
            <a:ext cx="672756" cy="614974"/>
            <a:chOff x="413053" y="2344223"/>
            <a:chExt cx="672756" cy="614974"/>
          </a:xfrm>
        </p:grpSpPr>
        <p:sp>
          <p:nvSpPr>
            <p:cNvPr id="31" name="Google Shape;1345;p37">
              <a:extLst>
                <a:ext uri="{FF2B5EF4-FFF2-40B4-BE49-F238E27FC236}">
                  <a16:creationId xmlns:a16="http://schemas.microsoft.com/office/drawing/2014/main" id="{7F4E6DF6-87F3-FC77-850B-666C0F0AF028}"/>
                </a:ext>
              </a:extLst>
            </p:cNvPr>
            <p:cNvSpPr/>
            <p:nvPr/>
          </p:nvSpPr>
          <p:spPr>
            <a:xfrm rot="5400000">
              <a:off x="470746" y="2344133"/>
              <a:ext cx="614974" cy="615153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16" y="1"/>
                  </a:moveTo>
                  <a:cubicBezTo>
                    <a:pt x="764" y="1"/>
                    <a:pt x="0" y="765"/>
                    <a:pt x="0" y="1722"/>
                  </a:cubicBezTo>
                  <a:cubicBezTo>
                    <a:pt x="0" y="2674"/>
                    <a:pt x="764" y="3437"/>
                    <a:pt x="1716" y="3437"/>
                  </a:cubicBezTo>
                  <a:cubicBezTo>
                    <a:pt x="2673" y="3437"/>
                    <a:pt x="3437" y="2674"/>
                    <a:pt x="3437" y="1722"/>
                  </a:cubicBezTo>
                  <a:cubicBezTo>
                    <a:pt x="3437" y="765"/>
                    <a:pt x="2673" y="1"/>
                    <a:pt x="1716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46;p37">
              <a:extLst>
                <a:ext uri="{FF2B5EF4-FFF2-40B4-BE49-F238E27FC236}">
                  <a16:creationId xmlns:a16="http://schemas.microsoft.com/office/drawing/2014/main" id="{8DB04AC6-0183-E4D0-35C9-CC52C83F7F9C}"/>
                </a:ext>
              </a:extLst>
            </p:cNvPr>
            <p:cNvSpPr/>
            <p:nvPr/>
          </p:nvSpPr>
          <p:spPr>
            <a:xfrm rot="5400000">
              <a:off x="413091" y="2344185"/>
              <a:ext cx="203221" cy="203298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16" y="1"/>
                  </a:moveTo>
                  <a:cubicBezTo>
                    <a:pt x="764" y="1"/>
                    <a:pt x="0" y="765"/>
                    <a:pt x="0" y="1722"/>
                  </a:cubicBezTo>
                  <a:cubicBezTo>
                    <a:pt x="0" y="2674"/>
                    <a:pt x="764" y="3437"/>
                    <a:pt x="1716" y="3437"/>
                  </a:cubicBezTo>
                  <a:cubicBezTo>
                    <a:pt x="2673" y="3437"/>
                    <a:pt x="3437" y="2674"/>
                    <a:pt x="3437" y="1722"/>
                  </a:cubicBezTo>
                  <a:cubicBezTo>
                    <a:pt x="3437" y="765"/>
                    <a:pt x="2673" y="1"/>
                    <a:pt x="1716" y="1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1347;p37">
            <a:extLst>
              <a:ext uri="{FF2B5EF4-FFF2-40B4-BE49-F238E27FC236}">
                <a16:creationId xmlns:a16="http://schemas.microsoft.com/office/drawing/2014/main" id="{EA072292-91CB-6F5B-B624-02D1C18AD21D}"/>
              </a:ext>
            </a:extLst>
          </p:cNvPr>
          <p:cNvSpPr txBox="1">
            <a:spLocks/>
          </p:cNvSpPr>
          <p:nvPr/>
        </p:nvSpPr>
        <p:spPr>
          <a:xfrm>
            <a:off x="1047942" y="3956427"/>
            <a:ext cx="626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Patua One"/>
              <a:buNone/>
              <a:defRPr sz="2200" b="0" i="0" u="none" strike="noStrike" cap="none">
                <a:solidFill>
                  <a:schemeClr val="lt2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Patua One"/>
              <a:buNone/>
              <a:defRPr sz="1600" b="0" i="0" u="none" strike="noStrike" cap="none">
                <a:solidFill>
                  <a:srgbClr val="F3F3F3"/>
                </a:solidFill>
                <a:latin typeface="Patua One"/>
                <a:ea typeface="Patua One"/>
                <a:cs typeface="Patua One"/>
                <a:sym typeface="Patu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Patua One"/>
              <a:buNone/>
              <a:defRPr sz="1600" b="0" i="0" u="none" strike="noStrike" cap="none">
                <a:solidFill>
                  <a:srgbClr val="F3F3F3"/>
                </a:solidFill>
                <a:latin typeface="Patua One"/>
                <a:ea typeface="Patua One"/>
                <a:cs typeface="Patua One"/>
                <a:sym typeface="Patu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Patua One"/>
              <a:buNone/>
              <a:defRPr sz="1600" b="0" i="0" u="none" strike="noStrike" cap="none">
                <a:solidFill>
                  <a:srgbClr val="F3F3F3"/>
                </a:solidFill>
                <a:latin typeface="Patua One"/>
                <a:ea typeface="Patua One"/>
                <a:cs typeface="Patua One"/>
                <a:sym typeface="Patu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Patua One"/>
              <a:buNone/>
              <a:defRPr sz="1600" b="0" i="0" u="none" strike="noStrike" cap="none">
                <a:solidFill>
                  <a:srgbClr val="F3F3F3"/>
                </a:solidFill>
                <a:latin typeface="Patua One"/>
                <a:ea typeface="Patua One"/>
                <a:cs typeface="Patua One"/>
                <a:sym typeface="Patu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Patua One"/>
              <a:buNone/>
              <a:defRPr sz="1600" b="0" i="0" u="none" strike="noStrike" cap="none">
                <a:solidFill>
                  <a:srgbClr val="F3F3F3"/>
                </a:solidFill>
                <a:latin typeface="Patua One"/>
                <a:ea typeface="Patua One"/>
                <a:cs typeface="Patua One"/>
                <a:sym typeface="Patu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Patua One"/>
              <a:buNone/>
              <a:defRPr sz="1600" b="0" i="0" u="none" strike="noStrike" cap="none">
                <a:solidFill>
                  <a:srgbClr val="F3F3F3"/>
                </a:solidFill>
                <a:latin typeface="Patua One"/>
                <a:ea typeface="Patua One"/>
                <a:cs typeface="Patua One"/>
                <a:sym typeface="Patu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Patua One"/>
              <a:buNone/>
              <a:defRPr sz="1600" b="0" i="0" u="none" strike="noStrike" cap="none">
                <a:solidFill>
                  <a:srgbClr val="F3F3F3"/>
                </a:solidFill>
                <a:latin typeface="Patua One"/>
                <a:ea typeface="Patua One"/>
                <a:cs typeface="Patua One"/>
                <a:sym typeface="Patu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Patua One"/>
              <a:buNone/>
              <a:defRPr sz="1600" b="0" i="0" u="none" strike="noStrike" cap="none">
                <a:solidFill>
                  <a:srgbClr val="F3F3F3"/>
                </a:solidFill>
                <a:latin typeface="Patua One"/>
                <a:ea typeface="Patua One"/>
                <a:cs typeface="Patua One"/>
                <a:sym typeface="Patua One"/>
              </a:defRPr>
            </a:lvl9pPr>
          </a:lstStyle>
          <a:p>
            <a:r>
              <a:rPr lang="en" dirty="0"/>
              <a:t>0</a:t>
            </a:r>
            <a:r>
              <a:rPr lang="ro-RO" dirty="0"/>
              <a:t>5</a:t>
            </a:r>
            <a:endParaRPr lang="en" dirty="0"/>
          </a:p>
        </p:txBody>
      </p:sp>
      <p:sp>
        <p:nvSpPr>
          <p:cNvPr id="41" name="Google Shape;1352;p37">
            <a:extLst>
              <a:ext uri="{FF2B5EF4-FFF2-40B4-BE49-F238E27FC236}">
                <a16:creationId xmlns:a16="http://schemas.microsoft.com/office/drawing/2014/main" id="{22754BD2-9576-ACF7-EE67-DFDFE8BFD8CA}"/>
              </a:ext>
            </a:extLst>
          </p:cNvPr>
          <p:cNvSpPr txBox="1">
            <a:spLocks/>
          </p:cNvSpPr>
          <p:nvPr/>
        </p:nvSpPr>
        <p:spPr>
          <a:xfrm>
            <a:off x="1820643" y="4119411"/>
            <a:ext cx="24615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Sans"/>
              <a:buNone/>
              <a:defRPr sz="1800" b="0" i="0" u="none" strike="noStrike" cap="none">
                <a:solidFill>
                  <a:schemeClr val="dk2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Sans"/>
              <a:buNone/>
              <a:defRPr sz="12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Sans"/>
              <a:buNone/>
              <a:defRPr sz="12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Sans"/>
              <a:buNone/>
              <a:defRPr sz="12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Sans"/>
              <a:buNone/>
              <a:defRPr sz="12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Sans"/>
              <a:buNone/>
              <a:defRPr sz="12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Sans"/>
              <a:buNone/>
              <a:defRPr sz="12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Sans"/>
              <a:buNone/>
              <a:defRPr sz="12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Sans"/>
              <a:buNone/>
              <a:defRPr sz="12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ro-RO" b="1" dirty="0">
                <a:latin typeface="Segoe UI" panose="020B0502040204020203" pitchFamily="34" charset="0"/>
                <a:cs typeface="Segoe UI" panose="020B0502040204020203" pitchFamily="34" charset="0"/>
              </a:rPr>
              <a:t>Concluzie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39"/>
          <p:cNvSpPr txBox="1">
            <a:spLocks noGrp="1"/>
          </p:cNvSpPr>
          <p:nvPr>
            <p:ph type="title"/>
          </p:nvPr>
        </p:nvSpPr>
        <p:spPr>
          <a:xfrm>
            <a:off x="720000" y="998677"/>
            <a:ext cx="1566000" cy="7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38" name="Google Shape;1538;p39"/>
          <p:cNvSpPr txBox="1">
            <a:spLocks noGrp="1"/>
          </p:cNvSpPr>
          <p:nvPr>
            <p:ph type="ctrTitle" idx="2"/>
          </p:nvPr>
        </p:nvSpPr>
        <p:spPr>
          <a:xfrm>
            <a:off x="719999" y="2041769"/>
            <a:ext cx="3967127" cy="13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Scopul proiectului</a:t>
            </a:r>
          </a:p>
        </p:txBody>
      </p:sp>
      <p:grpSp>
        <p:nvGrpSpPr>
          <p:cNvPr id="253" name="Google Shape;3060;p50">
            <a:extLst>
              <a:ext uri="{FF2B5EF4-FFF2-40B4-BE49-F238E27FC236}">
                <a16:creationId xmlns:a16="http://schemas.microsoft.com/office/drawing/2014/main" id="{4AEAFE33-40DA-4BDF-6B7F-D35884949810}"/>
              </a:ext>
            </a:extLst>
          </p:cNvPr>
          <p:cNvGrpSpPr/>
          <p:nvPr/>
        </p:nvGrpSpPr>
        <p:grpSpPr>
          <a:xfrm>
            <a:off x="4921674" y="1467391"/>
            <a:ext cx="3267010" cy="2059174"/>
            <a:chOff x="5204688" y="204775"/>
            <a:chExt cx="4796668" cy="3022419"/>
          </a:xfrm>
        </p:grpSpPr>
        <p:sp>
          <p:nvSpPr>
            <p:cNvPr id="254" name="Google Shape;3061;p50">
              <a:extLst>
                <a:ext uri="{FF2B5EF4-FFF2-40B4-BE49-F238E27FC236}">
                  <a16:creationId xmlns:a16="http://schemas.microsoft.com/office/drawing/2014/main" id="{13039ADE-5B08-8562-DE39-461A5221F2B7}"/>
                </a:ext>
              </a:extLst>
            </p:cNvPr>
            <p:cNvSpPr/>
            <p:nvPr/>
          </p:nvSpPr>
          <p:spPr>
            <a:xfrm>
              <a:off x="8147952" y="406916"/>
              <a:ext cx="1853404" cy="516891"/>
            </a:xfrm>
            <a:custGeom>
              <a:avLst/>
              <a:gdLst/>
              <a:ahLst/>
              <a:cxnLst/>
              <a:rect l="l" t="t" r="r" b="b"/>
              <a:pathLst>
                <a:path w="8032" h="2240" extrusionOk="0">
                  <a:moveTo>
                    <a:pt x="4429" y="0"/>
                  </a:moveTo>
                  <a:cubicBezTo>
                    <a:pt x="4285" y="0"/>
                    <a:pt x="4090" y="51"/>
                    <a:pt x="3942" y="51"/>
                  </a:cubicBezTo>
                  <a:cubicBezTo>
                    <a:pt x="3650" y="148"/>
                    <a:pt x="3408" y="246"/>
                    <a:pt x="3163" y="487"/>
                  </a:cubicBezTo>
                  <a:cubicBezTo>
                    <a:pt x="2971" y="679"/>
                    <a:pt x="2829" y="919"/>
                    <a:pt x="2776" y="1205"/>
                  </a:cubicBezTo>
                  <a:lnTo>
                    <a:pt x="2776" y="1205"/>
                  </a:lnTo>
                  <a:cubicBezTo>
                    <a:pt x="2750" y="1152"/>
                    <a:pt x="2380" y="1071"/>
                    <a:pt x="2337" y="1071"/>
                  </a:cubicBezTo>
                  <a:lnTo>
                    <a:pt x="2240" y="1071"/>
                  </a:lnTo>
                  <a:cubicBezTo>
                    <a:pt x="2092" y="1071"/>
                    <a:pt x="1948" y="1122"/>
                    <a:pt x="1800" y="1169"/>
                  </a:cubicBezTo>
                  <a:cubicBezTo>
                    <a:pt x="1508" y="1266"/>
                    <a:pt x="1216" y="1414"/>
                    <a:pt x="1118" y="1753"/>
                  </a:cubicBezTo>
                  <a:lnTo>
                    <a:pt x="1072" y="1753"/>
                  </a:lnTo>
                  <a:cubicBezTo>
                    <a:pt x="682" y="1753"/>
                    <a:pt x="293" y="1948"/>
                    <a:pt x="1" y="2240"/>
                  </a:cubicBezTo>
                  <a:lnTo>
                    <a:pt x="4479" y="2240"/>
                  </a:lnTo>
                  <a:lnTo>
                    <a:pt x="4479" y="2193"/>
                  </a:lnTo>
                  <a:cubicBezTo>
                    <a:pt x="4479" y="2142"/>
                    <a:pt x="4526" y="2096"/>
                    <a:pt x="4526" y="2045"/>
                  </a:cubicBezTo>
                  <a:cubicBezTo>
                    <a:pt x="4577" y="1998"/>
                    <a:pt x="4577" y="1998"/>
                    <a:pt x="4577" y="1948"/>
                  </a:cubicBezTo>
                  <a:cubicBezTo>
                    <a:pt x="4577" y="1901"/>
                    <a:pt x="4623" y="1850"/>
                    <a:pt x="4623" y="1850"/>
                  </a:cubicBezTo>
                  <a:cubicBezTo>
                    <a:pt x="4623" y="1804"/>
                    <a:pt x="4577" y="1804"/>
                    <a:pt x="4577" y="1804"/>
                  </a:cubicBezTo>
                  <a:cubicBezTo>
                    <a:pt x="4577" y="1804"/>
                    <a:pt x="4526" y="1753"/>
                    <a:pt x="4526" y="1706"/>
                  </a:cubicBezTo>
                  <a:lnTo>
                    <a:pt x="4577" y="1656"/>
                  </a:lnTo>
                  <a:lnTo>
                    <a:pt x="4623" y="1656"/>
                  </a:lnTo>
                  <a:cubicBezTo>
                    <a:pt x="4577" y="1656"/>
                    <a:pt x="4577" y="1609"/>
                    <a:pt x="4623" y="1558"/>
                  </a:cubicBezTo>
                  <a:lnTo>
                    <a:pt x="4721" y="1558"/>
                  </a:lnTo>
                  <a:cubicBezTo>
                    <a:pt x="4721" y="1512"/>
                    <a:pt x="4771" y="1461"/>
                    <a:pt x="4818" y="1414"/>
                  </a:cubicBezTo>
                  <a:lnTo>
                    <a:pt x="4915" y="1414"/>
                  </a:lnTo>
                  <a:cubicBezTo>
                    <a:pt x="4915" y="1364"/>
                    <a:pt x="4966" y="1317"/>
                    <a:pt x="5013" y="1317"/>
                  </a:cubicBezTo>
                  <a:lnTo>
                    <a:pt x="5063" y="1317"/>
                  </a:lnTo>
                  <a:cubicBezTo>
                    <a:pt x="5110" y="1317"/>
                    <a:pt x="5161" y="1364"/>
                    <a:pt x="5161" y="1414"/>
                  </a:cubicBezTo>
                  <a:lnTo>
                    <a:pt x="5258" y="1317"/>
                  </a:lnTo>
                  <a:lnTo>
                    <a:pt x="5305" y="1317"/>
                  </a:lnTo>
                  <a:cubicBezTo>
                    <a:pt x="5356" y="1364"/>
                    <a:pt x="5402" y="1364"/>
                    <a:pt x="5402" y="1414"/>
                  </a:cubicBezTo>
                  <a:cubicBezTo>
                    <a:pt x="5453" y="1414"/>
                    <a:pt x="5500" y="1364"/>
                    <a:pt x="5550" y="1364"/>
                  </a:cubicBezTo>
                  <a:cubicBezTo>
                    <a:pt x="5597" y="1364"/>
                    <a:pt x="5648" y="1364"/>
                    <a:pt x="5648" y="1414"/>
                  </a:cubicBezTo>
                  <a:cubicBezTo>
                    <a:pt x="5694" y="1461"/>
                    <a:pt x="5694" y="1512"/>
                    <a:pt x="5694" y="1512"/>
                  </a:cubicBezTo>
                  <a:cubicBezTo>
                    <a:pt x="5745" y="1512"/>
                    <a:pt x="5792" y="1558"/>
                    <a:pt x="5792" y="1558"/>
                  </a:cubicBezTo>
                  <a:cubicBezTo>
                    <a:pt x="5792" y="1609"/>
                    <a:pt x="5792" y="1656"/>
                    <a:pt x="5745" y="1706"/>
                  </a:cubicBezTo>
                  <a:cubicBezTo>
                    <a:pt x="5792" y="1706"/>
                    <a:pt x="5792" y="1753"/>
                    <a:pt x="5842" y="1753"/>
                  </a:cubicBezTo>
                  <a:cubicBezTo>
                    <a:pt x="5842" y="1804"/>
                    <a:pt x="5792" y="1804"/>
                    <a:pt x="5792" y="1850"/>
                  </a:cubicBezTo>
                  <a:cubicBezTo>
                    <a:pt x="5842" y="1850"/>
                    <a:pt x="5842" y="1850"/>
                    <a:pt x="5842" y="1901"/>
                  </a:cubicBezTo>
                  <a:cubicBezTo>
                    <a:pt x="5842" y="1948"/>
                    <a:pt x="5842" y="1948"/>
                    <a:pt x="5792" y="1948"/>
                  </a:cubicBezTo>
                  <a:cubicBezTo>
                    <a:pt x="5792" y="1998"/>
                    <a:pt x="5792" y="1998"/>
                    <a:pt x="5745" y="1998"/>
                  </a:cubicBezTo>
                  <a:cubicBezTo>
                    <a:pt x="5745" y="2096"/>
                    <a:pt x="5792" y="2142"/>
                    <a:pt x="5792" y="2240"/>
                  </a:cubicBezTo>
                  <a:lnTo>
                    <a:pt x="8031" y="2240"/>
                  </a:lnTo>
                  <a:cubicBezTo>
                    <a:pt x="7984" y="2142"/>
                    <a:pt x="7836" y="2045"/>
                    <a:pt x="7739" y="1998"/>
                  </a:cubicBezTo>
                  <a:cubicBezTo>
                    <a:pt x="7692" y="1998"/>
                    <a:pt x="7595" y="1998"/>
                    <a:pt x="7544" y="1948"/>
                  </a:cubicBezTo>
                  <a:lnTo>
                    <a:pt x="7447" y="1850"/>
                  </a:lnTo>
                  <a:cubicBezTo>
                    <a:pt x="7303" y="1706"/>
                    <a:pt x="7108" y="1558"/>
                    <a:pt x="6863" y="1512"/>
                  </a:cubicBezTo>
                  <a:cubicBezTo>
                    <a:pt x="6816" y="1512"/>
                    <a:pt x="6765" y="1512"/>
                    <a:pt x="6719" y="1461"/>
                  </a:cubicBezTo>
                  <a:lnTo>
                    <a:pt x="6621" y="1364"/>
                  </a:lnTo>
                  <a:cubicBezTo>
                    <a:pt x="6473" y="1071"/>
                    <a:pt x="6134" y="927"/>
                    <a:pt x="5792" y="927"/>
                  </a:cubicBezTo>
                  <a:lnTo>
                    <a:pt x="5597" y="927"/>
                  </a:lnTo>
                  <a:cubicBezTo>
                    <a:pt x="5500" y="538"/>
                    <a:pt x="5258" y="195"/>
                    <a:pt x="4818" y="51"/>
                  </a:cubicBezTo>
                  <a:cubicBezTo>
                    <a:pt x="4771" y="51"/>
                    <a:pt x="4721" y="51"/>
                    <a:pt x="46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062;p50">
              <a:extLst>
                <a:ext uri="{FF2B5EF4-FFF2-40B4-BE49-F238E27FC236}">
                  <a16:creationId xmlns:a16="http://schemas.microsoft.com/office/drawing/2014/main" id="{BED0B091-F280-15BF-7408-63019A2DC4E1}"/>
                </a:ext>
              </a:extLst>
            </p:cNvPr>
            <p:cNvSpPr/>
            <p:nvPr/>
          </p:nvSpPr>
          <p:spPr>
            <a:xfrm>
              <a:off x="5204688" y="204775"/>
              <a:ext cx="1460663" cy="326288"/>
            </a:xfrm>
            <a:custGeom>
              <a:avLst/>
              <a:gdLst/>
              <a:ahLst/>
              <a:cxnLst/>
              <a:rect l="l" t="t" r="r" b="b"/>
              <a:pathLst>
                <a:path w="6330" h="1414" extrusionOk="0">
                  <a:moveTo>
                    <a:pt x="2727" y="0"/>
                  </a:moveTo>
                  <a:cubicBezTo>
                    <a:pt x="2287" y="0"/>
                    <a:pt x="1851" y="195"/>
                    <a:pt x="1559" y="538"/>
                  </a:cubicBezTo>
                  <a:cubicBezTo>
                    <a:pt x="1508" y="538"/>
                    <a:pt x="1508" y="584"/>
                    <a:pt x="1461" y="584"/>
                  </a:cubicBezTo>
                  <a:cubicBezTo>
                    <a:pt x="1461" y="635"/>
                    <a:pt x="1411" y="635"/>
                    <a:pt x="1364" y="635"/>
                  </a:cubicBezTo>
                  <a:lnTo>
                    <a:pt x="1266" y="635"/>
                  </a:lnTo>
                  <a:cubicBezTo>
                    <a:pt x="1021" y="635"/>
                    <a:pt x="780" y="830"/>
                    <a:pt x="729" y="1071"/>
                  </a:cubicBezTo>
                  <a:lnTo>
                    <a:pt x="585" y="1071"/>
                  </a:lnTo>
                  <a:cubicBezTo>
                    <a:pt x="340" y="1071"/>
                    <a:pt x="98" y="1219"/>
                    <a:pt x="1" y="1414"/>
                  </a:cubicBezTo>
                  <a:lnTo>
                    <a:pt x="6329" y="1363"/>
                  </a:lnTo>
                  <a:cubicBezTo>
                    <a:pt x="6181" y="1169"/>
                    <a:pt x="5940" y="1071"/>
                    <a:pt x="5695" y="1071"/>
                  </a:cubicBezTo>
                  <a:cubicBezTo>
                    <a:pt x="5597" y="1071"/>
                    <a:pt x="5453" y="1071"/>
                    <a:pt x="5356" y="1122"/>
                  </a:cubicBezTo>
                  <a:cubicBezTo>
                    <a:pt x="5258" y="876"/>
                    <a:pt x="5013" y="682"/>
                    <a:pt x="4772" y="584"/>
                  </a:cubicBezTo>
                  <a:cubicBezTo>
                    <a:pt x="4674" y="538"/>
                    <a:pt x="4526" y="538"/>
                    <a:pt x="4429" y="538"/>
                  </a:cubicBezTo>
                  <a:cubicBezTo>
                    <a:pt x="4234" y="538"/>
                    <a:pt x="4090" y="538"/>
                    <a:pt x="3942" y="635"/>
                  </a:cubicBezTo>
                  <a:cubicBezTo>
                    <a:pt x="3701" y="246"/>
                    <a:pt x="3214" y="0"/>
                    <a:pt x="27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063;p50">
              <a:extLst>
                <a:ext uri="{FF2B5EF4-FFF2-40B4-BE49-F238E27FC236}">
                  <a16:creationId xmlns:a16="http://schemas.microsoft.com/office/drawing/2014/main" id="{5185AC8B-BCA1-9FDA-5955-1AB863D380DB}"/>
                </a:ext>
              </a:extLst>
            </p:cNvPr>
            <p:cNvSpPr/>
            <p:nvPr/>
          </p:nvSpPr>
          <p:spPr>
            <a:xfrm>
              <a:off x="5327911" y="3137200"/>
              <a:ext cx="1348287" cy="89994"/>
            </a:xfrm>
            <a:custGeom>
              <a:avLst/>
              <a:gdLst/>
              <a:ahLst/>
              <a:cxnLst/>
              <a:rect l="l" t="t" r="r" b="b"/>
              <a:pathLst>
                <a:path w="5843" h="390" extrusionOk="0">
                  <a:moveTo>
                    <a:pt x="1219" y="0"/>
                  </a:moveTo>
                  <a:lnTo>
                    <a:pt x="1219" y="47"/>
                  </a:lnTo>
                  <a:lnTo>
                    <a:pt x="1219" y="144"/>
                  </a:lnTo>
                  <a:lnTo>
                    <a:pt x="1071" y="144"/>
                  </a:lnTo>
                  <a:cubicBezTo>
                    <a:pt x="974" y="144"/>
                    <a:pt x="877" y="98"/>
                    <a:pt x="830" y="47"/>
                  </a:cubicBezTo>
                  <a:cubicBezTo>
                    <a:pt x="343" y="98"/>
                    <a:pt x="0" y="144"/>
                    <a:pt x="0" y="195"/>
                  </a:cubicBezTo>
                  <a:cubicBezTo>
                    <a:pt x="0" y="292"/>
                    <a:pt x="1317" y="390"/>
                    <a:pt x="2921" y="390"/>
                  </a:cubicBezTo>
                  <a:cubicBezTo>
                    <a:pt x="4530" y="390"/>
                    <a:pt x="5842" y="292"/>
                    <a:pt x="5842" y="195"/>
                  </a:cubicBezTo>
                  <a:cubicBezTo>
                    <a:pt x="5842" y="47"/>
                    <a:pt x="4530" y="0"/>
                    <a:pt x="2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064;p50">
              <a:extLst>
                <a:ext uri="{FF2B5EF4-FFF2-40B4-BE49-F238E27FC236}">
                  <a16:creationId xmlns:a16="http://schemas.microsoft.com/office/drawing/2014/main" id="{665CCB4D-60B8-2988-107F-00C5CE002C90}"/>
                </a:ext>
              </a:extLst>
            </p:cNvPr>
            <p:cNvSpPr/>
            <p:nvPr/>
          </p:nvSpPr>
          <p:spPr>
            <a:xfrm>
              <a:off x="5406828" y="2890293"/>
              <a:ext cx="213446" cy="280367"/>
            </a:xfrm>
            <a:custGeom>
              <a:avLst/>
              <a:gdLst/>
              <a:ahLst/>
              <a:cxnLst/>
              <a:rect l="l" t="t" r="r" b="b"/>
              <a:pathLst>
                <a:path w="925" h="1215" extrusionOk="0">
                  <a:moveTo>
                    <a:pt x="301" y="1"/>
                  </a:moveTo>
                  <a:cubicBezTo>
                    <a:pt x="273" y="1"/>
                    <a:pt x="239" y="14"/>
                    <a:pt x="196" y="46"/>
                  </a:cubicBezTo>
                  <a:cubicBezTo>
                    <a:pt x="145" y="46"/>
                    <a:pt x="98" y="97"/>
                    <a:pt x="48" y="143"/>
                  </a:cubicBezTo>
                  <a:cubicBezTo>
                    <a:pt x="1" y="194"/>
                    <a:pt x="1" y="194"/>
                    <a:pt x="1" y="241"/>
                  </a:cubicBezTo>
                  <a:lnTo>
                    <a:pt x="1" y="291"/>
                  </a:lnTo>
                  <a:cubicBezTo>
                    <a:pt x="48" y="435"/>
                    <a:pt x="145" y="533"/>
                    <a:pt x="242" y="681"/>
                  </a:cubicBezTo>
                  <a:cubicBezTo>
                    <a:pt x="293" y="778"/>
                    <a:pt x="340" y="973"/>
                    <a:pt x="437" y="1070"/>
                  </a:cubicBezTo>
                  <a:cubicBezTo>
                    <a:pt x="535" y="1168"/>
                    <a:pt x="632" y="1168"/>
                    <a:pt x="729" y="1214"/>
                  </a:cubicBezTo>
                  <a:lnTo>
                    <a:pt x="877" y="1214"/>
                  </a:lnTo>
                  <a:cubicBezTo>
                    <a:pt x="877" y="1168"/>
                    <a:pt x="924" y="1117"/>
                    <a:pt x="877" y="1117"/>
                  </a:cubicBezTo>
                  <a:cubicBezTo>
                    <a:pt x="877" y="1070"/>
                    <a:pt x="827" y="1020"/>
                    <a:pt x="827" y="973"/>
                  </a:cubicBezTo>
                  <a:cubicBezTo>
                    <a:pt x="683" y="778"/>
                    <a:pt x="632" y="533"/>
                    <a:pt x="683" y="338"/>
                  </a:cubicBezTo>
                  <a:lnTo>
                    <a:pt x="683" y="241"/>
                  </a:lnTo>
                  <a:cubicBezTo>
                    <a:pt x="632" y="194"/>
                    <a:pt x="585" y="194"/>
                    <a:pt x="535" y="194"/>
                  </a:cubicBezTo>
                  <a:cubicBezTo>
                    <a:pt x="423" y="155"/>
                    <a:pt x="398" y="1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065;p50">
              <a:extLst>
                <a:ext uri="{FF2B5EF4-FFF2-40B4-BE49-F238E27FC236}">
                  <a16:creationId xmlns:a16="http://schemas.microsoft.com/office/drawing/2014/main" id="{D1B0E863-C567-F4E2-3609-940F97A07ED9}"/>
                </a:ext>
              </a:extLst>
            </p:cNvPr>
            <p:cNvSpPr/>
            <p:nvPr/>
          </p:nvSpPr>
          <p:spPr>
            <a:xfrm>
              <a:off x="5406828" y="2923291"/>
              <a:ext cx="202601" cy="247369"/>
            </a:xfrm>
            <a:custGeom>
              <a:avLst/>
              <a:gdLst/>
              <a:ahLst/>
              <a:cxnLst/>
              <a:rect l="l" t="t" r="r" b="b"/>
              <a:pathLst>
                <a:path w="878" h="1072" extrusionOk="0">
                  <a:moveTo>
                    <a:pt x="48" y="0"/>
                  </a:moveTo>
                  <a:cubicBezTo>
                    <a:pt x="1" y="51"/>
                    <a:pt x="1" y="51"/>
                    <a:pt x="1" y="98"/>
                  </a:cubicBezTo>
                  <a:lnTo>
                    <a:pt x="1" y="148"/>
                  </a:lnTo>
                  <a:cubicBezTo>
                    <a:pt x="48" y="292"/>
                    <a:pt x="145" y="390"/>
                    <a:pt x="242" y="538"/>
                  </a:cubicBezTo>
                  <a:cubicBezTo>
                    <a:pt x="293" y="635"/>
                    <a:pt x="340" y="830"/>
                    <a:pt x="437" y="927"/>
                  </a:cubicBezTo>
                  <a:cubicBezTo>
                    <a:pt x="535" y="1025"/>
                    <a:pt x="632" y="1025"/>
                    <a:pt x="729" y="1071"/>
                  </a:cubicBezTo>
                  <a:lnTo>
                    <a:pt x="877" y="1071"/>
                  </a:lnTo>
                  <a:cubicBezTo>
                    <a:pt x="729" y="1071"/>
                    <a:pt x="632" y="1025"/>
                    <a:pt x="535" y="877"/>
                  </a:cubicBezTo>
                  <a:cubicBezTo>
                    <a:pt x="437" y="779"/>
                    <a:pt x="390" y="635"/>
                    <a:pt x="293" y="487"/>
                  </a:cubicBezTo>
                  <a:cubicBezTo>
                    <a:pt x="242" y="440"/>
                    <a:pt x="196" y="343"/>
                    <a:pt x="145" y="292"/>
                  </a:cubicBezTo>
                  <a:cubicBezTo>
                    <a:pt x="98" y="195"/>
                    <a:pt x="48" y="98"/>
                    <a:pt x="48" y="0"/>
                  </a:cubicBezTo>
                  <a:close/>
                </a:path>
              </a:pathLst>
            </a:custGeom>
            <a:solidFill>
              <a:srgbClr val="E5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066;p50">
              <a:extLst>
                <a:ext uri="{FF2B5EF4-FFF2-40B4-BE49-F238E27FC236}">
                  <a16:creationId xmlns:a16="http://schemas.microsoft.com/office/drawing/2014/main" id="{5B8E46E9-969A-2553-3FFC-28022372E760}"/>
                </a:ext>
              </a:extLst>
            </p:cNvPr>
            <p:cNvSpPr/>
            <p:nvPr/>
          </p:nvSpPr>
          <p:spPr>
            <a:xfrm>
              <a:off x="5474439" y="1979506"/>
              <a:ext cx="797250" cy="966402"/>
            </a:xfrm>
            <a:custGeom>
              <a:avLst/>
              <a:gdLst/>
              <a:ahLst/>
              <a:cxnLst/>
              <a:rect l="l" t="t" r="r" b="b"/>
              <a:pathLst>
                <a:path w="3455" h="4188" extrusionOk="0">
                  <a:moveTo>
                    <a:pt x="2384" y="1"/>
                  </a:moveTo>
                  <a:cubicBezTo>
                    <a:pt x="2189" y="585"/>
                    <a:pt x="1994" y="1169"/>
                    <a:pt x="1850" y="1804"/>
                  </a:cubicBezTo>
                  <a:cubicBezTo>
                    <a:pt x="1799" y="1948"/>
                    <a:pt x="1753" y="2096"/>
                    <a:pt x="1702" y="2194"/>
                  </a:cubicBezTo>
                  <a:cubicBezTo>
                    <a:pt x="1605" y="2338"/>
                    <a:pt x="1558" y="2435"/>
                    <a:pt x="1461" y="2532"/>
                  </a:cubicBezTo>
                  <a:cubicBezTo>
                    <a:pt x="1215" y="2778"/>
                    <a:pt x="1020" y="3019"/>
                    <a:pt x="779" y="3265"/>
                  </a:cubicBezTo>
                  <a:cubicBezTo>
                    <a:pt x="534" y="3506"/>
                    <a:pt x="292" y="3798"/>
                    <a:pt x="47" y="3993"/>
                  </a:cubicBezTo>
                  <a:cubicBezTo>
                    <a:pt x="0" y="3993"/>
                    <a:pt x="144" y="4141"/>
                    <a:pt x="195" y="4188"/>
                  </a:cubicBezTo>
                  <a:cubicBezTo>
                    <a:pt x="242" y="4188"/>
                    <a:pt x="339" y="4141"/>
                    <a:pt x="390" y="4090"/>
                  </a:cubicBezTo>
                  <a:cubicBezTo>
                    <a:pt x="487" y="4044"/>
                    <a:pt x="534" y="3993"/>
                    <a:pt x="631" y="3946"/>
                  </a:cubicBezTo>
                  <a:cubicBezTo>
                    <a:pt x="876" y="3798"/>
                    <a:pt x="1168" y="3603"/>
                    <a:pt x="1410" y="3409"/>
                  </a:cubicBezTo>
                  <a:cubicBezTo>
                    <a:pt x="1655" y="3214"/>
                    <a:pt x="1850" y="2973"/>
                    <a:pt x="2045" y="2727"/>
                  </a:cubicBezTo>
                  <a:cubicBezTo>
                    <a:pt x="2189" y="2583"/>
                    <a:pt x="2286" y="2486"/>
                    <a:pt x="2384" y="2338"/>
                  </a:cubicBezTo>
                  <a:cubicBezTo>
                    <a:pt x="2481" y="2194"/>
                    <a:pt x="2532" y="2046"/>
                    <a:pt x="2629" y="1902"/>
                  </a:cubicBezTo>
                  <a:cubicBezTo>
                    <a:pt x="2921" y="1317"/>
                    <a:pt x="3163" y="683"/>
                    <a:pt x="3455" y="98"/>
                  </a:cubicBezTo>
                  <a:lnTo>
                    <a:pt x="2384" y="1"/>
                  </a:lnTo>
                  <a:close/>
                </a:path>
              </a:pathLst>
            </a:custGeom>
            <a:solidFill>
              <a:srgbClr val="F9D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067;p50">
              <a:extLst>
                <a:ext uri="{FF2B5EF4-FFF2-40B4-BE49-F238E27FC236}">
                  <a16:creationId xmlns:a16="http://schemas.microsoft.com/office/drawing/2014/main" id="{8842C10B-35EF-418A-F308-F36665235235}"/>
                </a:ext>
              </a:extLst>
            </p:cNvPr>
            <p:cNvSpPr/>
            <p:nvPr/>
          </p:nvSpPr>
          <p:spPr>
            <a:xfrm>
              <a:off x="5934562" y="1979506"/>
              <a:ext cx="337129" cy="259138"/>
            </a:xfrm>
            <a:custGeom>
              <a:avLst/>
              <a:gdLst/>
              <a:ahLst/>
              <a:cxnLst/>
              <a:rect l="l" t="t" r="r" b="b"/>
              <a:pathLst>
                <a:path w="1461" h="1123" extrusionOk="0">
                  <a:moveTo>
                    <a:pt x="390" y="1"/>
                  </a:moveTo>
                  <a:cubicBezTo>
                    <a:pt x="292" y="293"/>
                    <a:pt x="195" y="636"/>
                    <a:pt x="0" y="975"/>
                  </a:cubicBezTo>
                  <a:cubicBezTo>
                    <a:pt x="97" y="1025"/>
                    <a:pt x="195" y="1072"/>
                    <a:pt x="343" y="1072"/>
                  </a:cubicBezTo>
                  <a:cubicBezTo>
                    <a:pt x="538" y="1072"/>
                    <a:pt x="779" y="1123"/>
                    <a:pt x="974" y="1123"/>
                  </a:cubicBezTo>
                  <a:cubicBezTo>
                    <a:pt x="1024" y="1123"/>
                    <a:pt x="1024" y="1123"/>
                    <a:pt x="1024" y="1072"/>
                  </a:cubicBezTo>
                  <a:cubicBezTo>
                    <a:pt x="1071" y="1072"/>
                    <a:pt x="1071" y="1072"/>
                    <a:pt x="1071" y="1025"/>
                  </a:cubicBezTo>
                  <a:cubicBezTo>
                    <a:pt x="1169" y="928"/>
                    <a:pt x="1169" y="831"/>
                    <a:pt x="1219" y="733"/>
                  </a:cubicBezTo>
                  <a:cubicBezTo>
                    <a:pt x="1266" y="538"/>
                    <a:pt x="1363" y="293"/>
                    <a:pt x="1461" y="98"/>
                  </a:cubicBezTo>
                  <a:lnTo>
                    <a:pt x="390" y="1"/>
                  </a:lnTo>
                  <a:close/>
                </a:path>
              </a:pathLst>
            </a:custGeom>
            <a:solidFill>
              <a:srgbClr val="2926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068;p50">
              <a:extLst>
                <a:ext uri="{FF2B5EF4-FFF2-40B4-BE49-F238E27FC236}">
                  <a16:creationId xmlns:a16="http://schemas.microsoft.com/office/drawing/2014/main" id="{9F226E8D-3F29-D277-E4D8-6D46462AE8C7}"/>
                </a:ext>
              </a:extLst>
            </p:cNvPr>
            <p:cNvSpPr/>
            <p:nvPr/>
          </p:nvSpPr>
          <p:spPr>
            <a:xfrm>
              <a:off x="5519205" y="3002439"/>
              <a:ext cx="56073" cy="22614"/>
            </a:xfrm>
            <a:custGeom>
              <a:avLst/>
              <a:gdLst/>
              <a:ahLst/>
              <a:cxnLst/>
              <a:rect l="l" t="t" r="r" b="b"/>
              <a:pathLst>
                <a:path w="243" h="98" extrusionOk="0">
                  <a:moveTo>
                    <a:pt x="196" y="0"/>
                  </a:moveTo>
                  <a:cubicBezTo>
                    <a:pt x="145" y="0"/>
                    <a:pt x="98" y="47"/>
                    <a:pt x="98" y="47"/>
                  </a:cubicBezTo>
                  <a:lnTo>
                    <a:pt x="48" y="47"/>
                  </a:lnTo>
                  <a:cubicBezTo>
                    <a:pt x="1" y="47"/>
                    <a:pt x="48" y="97"/>
                    <a:pt x="48" y="97"/>
                  </a:cubicBezTo>
                  <a:lnTo>
                    <a:pt x="98" y="97"/>
                  </a:lnTo>
                  <a:cubicBezTo>
                    <a:pt x="145" y="97"/>
                    <a:pt x="196" y="97"/>
                    <a:pt x="196" y="47"/>
                  </a:cubicBezTo>
                  <a:cubicBezTo>
                    <a:pt x="242" y="47"/>
                    <a:pt x="242" y="47"/>
                    <a:pt x="242" y="0"/>
                  </a:cubicBezTo>
                  <a:close/>
                </a:path>
              </a:pathLst>
            </a:custGeom>
            <a:solidFill>
              <a:srgbClr val="E5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069;p50">
              <a:extLst>
                <a:ext uri="{FF2B5EF4-FFF2-40B4-BE49-F238E27FC236}">
                  <a16:creationId xmlns:a16="http://schemas.microsoft.com/office/drawing/2014/main" id="{F1EEE419-2258-6C6C-DABF-05035B3EB766}"/>
                </a:ext>
              </a:extLst>
            </p:cNvPr>
            <p:cNvSpPr/>
            <p:nvPr/>
          </p:nvSpPr>
          <p:spPr>
            <a:xfrm>
              <a:off x="5530051" y="3035668"/>
              <a:ext cx="45227" cy="11769"/>
            </a:xfrm>
            <a:custGeom>
              <a:avLst/>
              <a:gdLst/>
              <a:ahLst/>
              <a:cxnLst/>
              <a:rect l="l" t="t" r="r" b="b"/>
              <a:pathLst>
                <a:path w="196" h="51" extrusionOk="0">
                  <a:moveTo>
                    <a:pt x="51" y="0"/>
                  </a:moveTo>
                  <a:cubicBezTo>
                    <a:pt x="1" y="0"/>
                    <a:pt x="1" y="0"/>
                    <a:pt x="1" y="51"/>
                  </a:cubicBezTo>
                  <a:lnTo>
                    <a:pt x="149" y="51"/>
                  </a:lnTo>
                  <a:cubicBezTo>
                    <a:pt x="195" y="51"/>
                    <a:pt x="195" y="51"/>
                    <a:pt x="195" y="0"/>
                  </a:cubicBezTo>
                  <a:close/>
                </a:path>
              </a:pathLst>
            </a:custGeom>
            <a:solidFill>
              <a:srgbClr val="E5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070;p50">
              <a:extLst>
                <a:ext uri="{FF2B5EF4-FFF2-40B4-BE49-F238E27FC236}">
                  <a16:creationId xmlns:a16="http://schemas.microsoft.com/office/drawing/2014/main" id="{7F78D99C-D91D-383B-951B-F3A68F343F85}"/>
                </a:ext>
              </a:extLst>
            </p:cNvPr>
            <p:cNvSpPr/>
            <p:nvPr/>
          </p:nvSpPr>
          <p:spPr>
            <a:xfrm>
              <a:off x="5620045" y="2204261"/>
              <a:ext cx="551037" cy="573657"/>
            </a:xfrm>
            <a:custGeom>
              <a:avLst/>
              <a:gdLst/>
              <a:ahLst/>
              <a:cxnLst/>
              <a:rect l="l" t="t" r="r" b="b"/>
              <a:pathLst>
                <a:path w="2388" h="2486" extrusionOk="0">
                  <a:moveTo>
                    <a:pt x="97" y="2337"/>
                  </a:moveTo>
                  <a:cubicBezTo>
                    <a:pt x="51" y="2388"/>
                    <a:pt x="0" y="2435"/>
                    <a:pt x="0" y="2485"/>
                  </a:cubicBezTo>
                  <a:lnTo>
                    <a:pt x="0" y="2485"/>
                  </a:lnTo>
                  <a:cubicBezTo>
                    <a:pt x="0" y="2435"/>
                    <a:pt x="51" y="2388"/>
                    <a:pt x="97" y="2337"/>
                  </a:cubicBezTo>
                  <a:close/>
                  <a:moveTo>
                    <a:pt x="148" y="2337"/>
                  </a:moveTo>
                  <a:lnTo>
                    <a:pt x="97" y="2337"/>
                  </a:lnTo>
                  <a:lnTo>
                    <a:pt x="148" y="2337"/>
                  </a:lnTo>
                  <a:close/>
                  <a:moveTo>
                    <a:pt x="1998" y="928"/>
                  </a:moveTo>
                  <a:cubicBezTo>
                    <a:pt x="1901" y="1072"/>
                    <a:pt x="1850" y="1220"/>
                    <a:pt x="1753" y="1317"/>
                  </a:cubicBezTo>
                  <a:cubicBezTo>
                    <a:pt x="1850" y="1220"/>
                    <a:pt x="1901" y="1072"/>
                    <a:pt x="1998" y="928"/>
                  </a:cubicBezTo>
                  <a:close/>
                  <a:moveTo>
                    <a:pt x="1998" y="877"/>
                  </a:moveTo>
                  <a:lnTo>
                    <a:pt x="1998" y="928"/>
                  </a:lnTo>
                  <a:lnTo>
                    <a:pt x="1998" y="877"/>
                  </a:lnTo>
                  <a:close/>
                  <a:moveTo>
                    <a:pt x="1316" y="441"/>
                  </a:moveTo>
                  <a:cubicBezTo>
                    <a:pt x="1266" y="585"/>
                    <a:pt x="1266" y="682"/>
                    <a:pt x="1219" y="830"/>
                  </a:cubicBezTo>
                  <a:cubicBezTo>
                    <a:pt x="1168" y="974"/>
                    <a:pt x="1122" y="1122"/>
                    <a:pt x="1071" y="1220"/>
                  </a:cubicBezTo>
                  <a:cubicBezTo>
                    <a:pt x="974" y="1364"/>
                    <a:pt x="927" y="1461"/>
                    <a:pt x="830" y="1558"/>
                  </a:cubicBezTo>
                  <a:cubicBezTo>
                    <a:pt x="584" y="1804"/>
                    <a:pt x="389" y="2045"/>
                    <a:pt x="148" y="2291"/>
                  </a:cubicBezTo>
                  <a:lnTo>
                    <a:pt x="148" y="2291"/>
                  </a:lnTo>
                  <a:lnTo>
                    <a:pt x="148" y="2291"/>
                  </a:lnTo>
                  <a:cubicBezTo>
                    <a:pt x="389" y="2045"/>
                    <a:pt x="584" y="1804"/>
                    <a:pt x="830" y="1558"/>
                  </a:cubicBezTo>
                  <a:cubicBezTo>
                    <a:pt x="927" y="1461"/>
                    <a:pt x="974" y="1364"/>
                    <a:pt x="1071" y="1220"/>
                  </a:cubicBezTo>
                  <a:cubicBezTo>
                    <a:pt x="1122" y="1122"/>
                    <a:pt x="1168" y="974"/>
                    <a:pt x="1219" y="830"/>
                  </a:cubicBezTo>
                  <a:cubicBezTo>
                    <a:pt x="1266" y="682"/>
                    <a:pt x="1266" y="585"/>
                    <a:pt x="1316" y="441"/>
                  </a:cubicBezTo>
                  <a:close/>
                  <a:moveTo>
                    <a:pt x="2387" y="98"/>
                  </a:moveTo>
                  <a:lnTo>
                    <a:pt x="2387" y="98"/>
                  </a:lnTo>
                  <a:lnTo>
                    <a:pt x="2387" y="98"/>
                  </a:lnTo>
                  <a:close/>
                  <a:moveTo>
                    <a:pt x="2387" y="98"/>
                  </a:moveTo>
                  <a:lnTo>
                    <a:pt x="2387" y="98"/>
                  </a:lnTo>
                  <a:lnTo>
                    <a:pt x="2387" y="98"/>
                  </a:lnTo>
                  <a:close/>
                  <a:moveTo>
                    <a:pt x="2387" y="98"/>
                  </a:moveTo>
                  <a:lnTo>
                    <a:pt x="2387" y="98"/>
                  </a:lnTo>
                  <a:lnTo>
                    <a:pt x="2387" y="98"/>
                  </a:lnTo>
                  <a:close/>
                  <a:moveTo>
                    <a:pt x="2387" y="98"/>
                  </a:moveTo>
                  <a:lnTo>
                    <a:pt x="2387" y="98"/>
                  </a:lnTo>
                  <a:lnTo>
                    <a:pt x="2387" y="98"/>
                  </a:lnTo>
                  <a:close/>
                  <a:moveTo>
                    <a:pt x="2387" y="98"/>
                  </a:moveTo>
                  <a:lnTo>
                    <a:pt x="2387" y="98"/>
                  </a:lnTo>
                  <a:lnTo>
                    <a:pt x="2387" y="98"/>
                  </a:lnTo>
                  <a:close/>
                  <a:moveTo>
                    <a:pt x="1460" y="51"/>
                  </a:moveTo>
                  <a:cubicBezTo>
                    <a:pt x="1414" y="51"/>
                    <a:pt x="1414" y="51"/>
                    <a:pt x="1414" y="98"/>
                  </a:cubicBezTo>
                  <a:cubicBezTo>
                    <a:pt x="1414" y="51"/>
                    <a:pt x="1414" y="51"/>
                    <a:pt x="1460" y="51"/>
                  </a:cubicBezTo>
                  <a:lnTo>
                    <a:pt x="1460" y="51"/>
                  </a:lnTo>
                  <a:close/>
                  <a:moveTo>
                    <a:pt x="1363" y="1"/>
                  </a:moveTo>
                  <a:lnTo>
                    <a:pt x="1363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071;p50">
              <a:extLst>
                <a:ext uri="{FF2B5EF4-FFF2-40B4-BE49-F238E27FC236}">
                  <a16:creationId xmlns:a16="http://schemas.microsoft.com/office/drawing/2014/main" id="{DC4BAFD7-44A9-86CE-44C9-105BD2CB1BE7}"/>
                </a:ext>
              </a:extLst>
            </p:cNvPr>
            <p:cNvSpPr/>
            <p:nvPr/>
          </p:nvSpPr>
          <p:spPr>
            <a:xfrm>
              <a:off x="5485054" y="2777685"/>
              <a:ext cx="135221" cy="337133"/>
            </a:xfrm>
            <a:custGeom>
              <a:avLst/>
              <a:gdLst/>
              <a:ahLst/>
              <a:cxnLst/>
              <a:rect l="l" t="t" r="r" b="b"/>
              <a:pathLst>
                <a:path w="586" h="1461" extrusionOk="0">
                  <a:moveTo>
                    <a:pt x="488" y="1461"/>
                  </a:moveTo>
                  <a:lnTo>
                    <a:pt x="488" y="1461"/>
                  </a:lnTo>
                  <a:lnTo>
                    <a:pt x="488" y="1461"/>
                  </a:lnTo>
                  <a:close/>
                  <a:moveTo>
                    <a:pt x="488" y="1461"/>
                  </a:moveTo>
                  <a:lnTo>
                    <a:pt x="488" y="1461"/>
                  </a:lnTo>
                  <a:lnTo>
                    <a:pt x="488" y="1461"/>
                  </a:lnTo>
                  <a:close/>
                  <a:moveTo>
                    <a:pt x="488" y="1461"/>
                  </a:moveTo>
                  <a:lnTo>
                    <a:pt x="488" y="1461"/>
                  </a:lnTo>
                  <a:lnTo>
                    <a:pt x="488" y="1461"/>
                  </a:lnTo>
                  <a:close/>
                  <a:moveTo>
                    <a:pt x="441" y="1461"/>
                  </a:moveTo>
                  <a:lnTo>
                    <a:pt x="441" y="1461"/>
                  </a:lnTo>
                  <a:lnTo>
                    <a:pt x="441" y="1461"/>
                  </a:lnTo>
                  <a:close/>
                  <a:moveTo>
                    <a:pt x="344" y="1169"/>
                  </a:moveTo>
                  <a:lnTo>
                    <a:pt x="344" y="1169"/>
                  </a:lnTo>
                  <a:cubicBezTo>
                    <a:pt x="344" y="1266"/>
                    <a:pt x="390" y="1363"/>
                    <a:pt x="441" y="1461"/>
                  </a:cubicBezTo>
                  <a:cubicBezTo>
                    <a:pt x="390" y="1363"/>
                    <a:pt x="344" y="1266"/>
                    <a:pt x="344" y="1169"/>
                  </a:cubicBezTo>
                  <a:close/>
                  <a:moveTo>
                    <a:pt x="293" y="1071"/>
                  </a:moveTo>
                  <a:lnTo>
                    <a:pt x="293" y="1071"/>
                  </a:lnTo>
                  <a:cubicBezTo>
                    <a:pt x="293" y="1071"/>
                    <a:pt x="293" y="1118"/>
                    <a:pt x="344" y="1118"/>
                  </a:cubicBezTo>
                  <a:lnTo>
                    <a:pt x="344" y="1118"/>
                  </a:lnTo>
                  <a:lnTo>
                    <a:pt x="344" y="1118"/>
                  </a:lnTo>
                  <a:lnTo>
                    <a:pt x="390" y="1118"/>
                  </a:lnTo>
                  <a:lnTo>
                    <a:pt x="390" y="1169"/>
                  </a:lnTo>
                  <a:lnTo>
                    <a:pt x="390" y="1118"/>
                  </a:lnTo>
                  <a:lnTo>
                    <a:pt x="344" y="1118"/>
                  </a:lnTo>
                  <a:lnTo>
                    <a:pt x="344" y="1118"/>
                  </a:lnTo>
                  <a:lnTo>
                    <a:pt x="344" y="1118"/>
                  </a:lnTo>
                  <a:cubicBezTo>
                    <a:pt x="293" y="1118"/>
                    <a:pt x="293" y="1071"/>
                    <a:pt x="293" y="1071"/>
                  </a:cubicBezTo>
                  <a:close/>
                  <a:moveTo>
                    <a:pt x="344" y="974"/>
                  </a:moveTo>
                  <a:lnTo>
                    <a:pt x="344" y="974"/>
                  </a:lnTo>
                  <a:lnTo>
                    <a:pt x="293" y="974"/>
                  </a:lnTo>
                  <a:lnTo>
                    <a:pt x="293" y="974"/>
                  </a:lnTo>
                  <a:lnTo>
                    <a:pt x="344" y="974"/>
                  </a:lnTo>
                  <a:lnTo>
                    <a:pt x="344" y="974"/>
                  </a:lnTo>
                  <a:lnTo>
                    <a:pt x="390" y="974"/>
                  </a:lnTo>
                  <a:lnTo>
                    <a:pt x="390" y="1021"/>
                  </a:lnTo>
                  <a:lnTo>
                    <a:pt x="390" y="974"/>
                  </a:lnTo>
                  <a:lnTo>
                    <a:pt x="344" y="974"/>
                  </a:lnTo>
                  <a:close/>
                  <a:moveTo>
                    <a:pt x="344" y="826"/>
                  </a:moveTo>
                  <a:cubicBezTo>
                    <a:pt x="293" y="877"/>
                    <a:pt x="293" y="923"/>
                    <a:pt x="293" y="974"/>
                  </a:cubicBezTo>
                  <a:cubicBezTo>
                    <a:pt x="293" y="923"/>
                    <a:pt x="293" y="877"/>
                    <a:pt x="344" y="826"/>
                  </a:cubicBezTo>
                  <a:close/>
                  <a:moveTo>
                    <a:pt x="344" y="729"/>
                  </a:moveTo>
                  <a:lnTo>
                    <a:pt x="344" y="729"/>
                  </a:lnTo>
                  <a:lnTo>
                    <a:pt x="344" y="779"/>
                  </a:lnTo>
                  <a:lnTo>
                    <a:pt x="344" y="729"/>
                  </a:lnTo>
                  <a:lnTo>
                    <a:pt x="344" y="729"/>
                  </a:lnTo>
                  <a:close/>
                  <a:moveTo>
                    <a:pt x="344" y="729"/>
                  </a:moveTo>
                  <a:lnTo>
                    <a:pt x="344" y="729"/>
                  </a:lnTo>
                  <a:lnTo>
                    <a:pt x="344" y="729"/>
                  </a:lnTo>
                  <a:close/>
                  <a:moveTo>
                    <a:pt x="344" y="729"/>
                  </a:moveTo>
                  <a:lnTo>
                    <a:pt x="344" y="729"/>
                  </a:lnTo>
                  <a:lnTo>
                    <a:pt x="344" y="729"/>
                  </a:lnTo>
                  <a:close/>
                  <a:moveTo>
                    <a:pt x="344" y="729"/>
                  </a:moveTo>
                  <a:lnTo>
                    <a:pt x="344" y="729"/>
                  </a:lnTo>
                  <a:lnTo>
                    <a:pt x="344" y="729"/>
                  </a:lnTo>
                  <a:close/>
                  <a:moveTo>
                    <a:pt x="344" y="729"/>
                  </a:moveTo>
                  <a:lnTo>
                    <a:pt x="344" y="729"/>
                  </a:lnTo>
                  <a:lnTo>
                    <a:pt x="344" y="729"/>
                  </a:lnTo>
                  <a:close/>
                  <a:moveTo>
                    <a:pt x="344" y="729"/>
                  </a:moveTo>
                  <a:lnTo>
                    <a:pt x="344" y="729"/>
                  </a:lnTo>
                  <a:lnTo>
                    <a:pt x="344" y="729"/>
                  </a:lnTo>
                  <a:close/>
                  <a:moveTo>
                    <a:pt x="344" y="729"/>
                  </a:moveTo>
                  <a:lnTo>
                    <a:pt x="344" y="729"/>
                  </a:lnTo>
                  <a:lnTo>
                    <a:pt x="344" y="729"/>
                  </a:lnTo>
                  <a:close/>
                  <a:moveTo>
                    <a:pt x="344" y="729"/>
                  </a:moveTo>
                  <a:lnTo>
                    <a:pt x="344" y="729"/>
                  </a:lnTo>
                  <a:lnTo>
                    <a:pt x="344" y="729"/>
                  </a:lnTo>
                  <a:close/>
                  <a:moveTo>
                    <a:pt x="344" y="729"/>
                  </a:moveTo>
                  <a:lnTo>
                    <a:pt x="344" y="729"/>
                  </a:lnTo>
                  <a:lnTo>
                    <a:pt x="344" y="729"/>
                  </a:lnTo>
                  <a:close/>
                  <a:moveTo>
                    <a:pt x="344" y="729"/>
                  </a:moveTo>
                  <a:lnTo>
                    <a:pt x="344" y="729"/>
                  </a:lnTo>
                  <a:lnTo>
                    <a:pt x="344" y="729"/>
                  </a:lnTo>
                  <a:close/>
                  <a:moveTo>
                    <a:pt x="585" y="0"/>
                  </a:moveTo>
                  <a:lnTo>
                    <a:pt x="585" y="0"/>
                  </a:lnTo>
                  <a:cubicBezTo>
                    <a:pt x="390" y="195"/>
                    <a:pt x="196" y="339"/>
                    <a:pt x="1" y="487"/>
                  </a:cubicBezTo>
                  <a:lnTo>
                    <a:pt x="1" y="487"/>
                  </a:lnTo>
                  <a:cubicBezTo>
                    <a:pt x="196" y="339"/>
                    <a:pt x="390" y="195"/>
                    <a:pt x="585" y="0"/>
                  </a:cubicBez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072;p50">
              <a:extLst>
                <a:ext uri="{FF2B5EF4-FFF2-40B4-BE49-F238E27FC236}">
                  <a16:creationId xmlns:a16="http://schemas.microsoft.com/office/drawing/2014/main" id="{700C1365-F54B-D0F9-8BD1-008C6511641D}"/>
                </a:ext>
              </a:extLst>
            </p:cNvPr>
            <p:cNvSpPr/>
            <p:nvPr/>
          </p:nvSpPr>
          <p:spPr>
            <a:xfrm>
              <a:off x="5575048" y="3137200"/>
              <a:ext cx="34382" cy="33459"/>
            </a:xfrm>
            <a:custGeom>
              <a:avLst/>
              <a:gdLst/>
              <a:ahLst/>
              <a:cxnLst/>
              <a:rect l="l" t="t" r="r" b="b"/>
              <a:pathLst>
                <a:path w="149" h="145" extrusionOk="0">
                  <a:moveTo>
                    <a:pt x="98" y="144"/>
                  </a:moveTo>
                  <a:lnTo>
                    <a:pt x="98" y="144"/>
                  </a:lnTo>
                  <a:lnTo>
                    <a:pt x="98" y="144"/>
                  </a:lnTo>
                  <a:lnTo>
                    <a:pt x="98" y="144"/>
                  </a:lnTo>
                  <a:close/>
                  <a:moveTo>
                    <a:pt x="51" y="144"/>
                  </a:moveTo>
                  <a:lnTo>
                    <a:pt x="51" y="144"/>
                  </a:lnTo>
                  <a:lnTo>
                    <a:pt x="51" y="144"/>
                  </a:lnTo>
                  <a:close/>
                  <a:moveTo>
                    <a:pt x="148" y="144"/>
                  </a:moveTo>
                  <a:lnTo>
                    <a:pt x="98" y="144"/>
                  </a:lnTo>
                  <a:lnTo>
                    <a:pt x="148" y="144"/>
                  </a:lnTo>
                  <a:close/>
                  <a:moveTo>
                    <a:pt x="0" y="144"/>
                  </a:moveTo>
                  <a:lnTo>
                    <a:pt x="0" y="144"/>
                  </a:lnTo>
                  <a:lnTo>
                    <a:pt x="0" y="144"/>
                  </a:lnTo>
                  <a:close/>
                  <a:moveTo>
                    <a:pt x="148" y="0"/>
                  </a:moveTo>
                  <a:lnTo>
                    <a:pt x="148" y="0"/>
                  </a:lnTo>
                  <a:lnTo>
                    <a:pt x="148" y="47"/>
                  </a:lnTo>
                  <a:lnTo>
                    <a:pt x="148" y="47"/>
                  </a:lnTo>
                  <a:lnTo>
                    <a:pt x="148" y="47"/>
                  </a:ln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073;p50">
              <a:extLst>
                <a:ext uri="{FF2B5EF4-FFF2-40B4-BE49-F238E27FC236}">
                  <a16:creationId xmlns:a16="http://schemas.microsoft.com/office/drawing/2014/main" id="{09EC2E4A-A353-4D7E-CE1D-FCA0BD108F8D}"/>
                </a:ext>
              </a:extLst>
            </p:cNvPr>
            <p:cNvSpPr/>
            <p:nvPr/>
          </p:nvSpPr>
          <p:spPr>
            <a:xfrm>
              <a:off x="5417674" y="2890062"/>
              <a:ext cx="191755" cy="280598"/>
            </a:xfrm>
            <a:custGeom>
              <a:avLst/>
              <a:gdLst/>
              <a:ahLst/>
              <a:cxnLst/>
              <a:rect l="l" t="t" r="r" b="b"/>
              <a:pathLst>
                <a:path w="831" h="1216" extrusionOk="0">
                  <a:moveTo>
                    <a:pt x="246" y="0"/>
                  </a:moveTo>
                  <a:cubicBezTo>
                    <a:pt x="246" y="0"/>
                    <a:pt x="195" y="0"/>
                    <a:pt x="149" y="47"/>
                  </a:cubicBezTo>
                  <a:cubicBezTo>
                    <a:pt x="98" y="47"/>
                    <a:pt x="51" y="98"/>
                    <a:pt x="1" y="144"/>
                  </a:cubicBezTo>
                  <a:cubicBezTo>
                    <a:pt x="1" y="242"/>
                    <a:pt x="51" y="339"/>
                    <a:pt x="98" y="436"/>
                  </a:cubicBezTo>
                  <a:cubicBezTo>
                    <a:pt x="149" y="487"/>
                    <a:pt x="195" y="584"/>
                    <a:pt x="246" y="631"/>
                  </a:cubicBezTo>
                  <a:cubicBezTo>
                    <a:pt x="343" y="779"/>
                    <a:pt x="390" y="923"/>
                    <a:pt x="488" y="1021"/>
                  </a:cubicBezTo>
                  <a:cubicBezTo>
                    <a:pt x="585" y="1118"/>
                    <a:pt x="682" y="1215"/>
                    <a:pt x="830" y="1215"/>
                  </a:cubicBezTo>
                  <a:lnTo>
                    <a:pt x="830" y="1118"/>
                  </a:lnTo>
                  <a:lnTo>
                    <a:pt x="830" y="1071"/>
                  </a:lnTo>
                  <a:cubicBezTo>
                    <a:pt x="830" y="1071"/>
                    <a:pt x="780" y="1021"/>
                    <a:pt x="780" y="974"/>
                  </a:cubicBezTo>
                  <a:lnTo>
                    <a:pt x="733" y="974"/>
                  </a:lnTo>
                  <a:cubicBezTo>
                    <a:pt x="682" y="876"/>
                    <a:pt x="636" y="779"/>
                    <a:pt x="636" y="682"/>
                  </a:cubicBezTo>
                  <a:lnTo>
                    <a:pt x="488" y="682"/>
                  </a:lnTo>
                  <a:cubicBezTo>
                    <a:pt x="488" y="631"/>
                    <a:pt x="488" y="631"/>
                    <a:pt x="538" y="631"/>
                  </a:cubicBezTo>
                  <a:lnTo>
                    <a:pt x="636" y="631"/>
                  </a:lnTo>
                  <a:cubicBezTo>
                    <a:pt x="585" y="631"/>
                    <a:pt x="585" y="584"/>
                    <a:pt x="585" y="584"/>
                  </a:cubicBezTo>
                  <a:lnTo>
                    <a:pt x="488" y="584"/>
                  </a:lnTo>
                  <a:cubicBezTo>
                    <a:pt x="488" y="584"/>
                    <a:pt x="441" y="534"/>
                    <a:pt x="488" y="534"/>
                  </a:cubicBezTo>
                  <a:lnTo>
                    <a:pt x="538" y="534"/>
                  </a:lnTo>
                  <a:cubicBezTo>
                    <a:pt x="538" y="534"/>
                    <a:pt x="585" y="534"/>
                    <a:pt x="585" y="487"/>
                  </a:cubicBezTo>
                  <a:cubicBezTo>
                    <a:pt x="585" y="436"/>
                    <a:pt x="585" y="390"/>
                    <a:pt x="636" y="339"/>
                  </a:cubicBezTo>
                  <a:lnTo>
                    <a:pt x="636" y="292"/>
                  </a:lnTo>
                  <a:lnTo>
                    <a:pt x="636" y="242"/>
                  </a:lnTo>
                  <a:cubicBezTo>
                    <a:pt x="585" y="242"/>
                    <a:pt x="585" y="195"/>
                    <a:pt x="538" y="195"/>
                  </a:cubicBezTo>
                  <a:cubicBezTo>
                    <a:pt x="538" y="195"/>
                    <a:pt x="488" y="242"/>
                    <a:pt x="441" y="242"/>
                  </a:cubicBezTo>
                  <a:cubicBezTo>
                    <a:pt x="390" y="195"/>
                    <a:pt x="246" y="47"/>
                    <a:pt x="293" y="47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074;p50">
              <a:extLst>
                <a:ext uri="{FF2B5EF4-FFF2-40B4-BE49-F238E27FC236}">
                  <a16:creationId xmlns:a16="http://schemas.microsoft.com/office/drawing/2014/main" id="{3ED68C0B-0A8C-E04A-8BCE-5722DEC60CB5}"/>
                </a:ext>
              </a:extLst>
            </p:cNvPr>
            <p:cNvSpPr/>
            <p:nvPr/>
          </p:nvSpPr>
          <p:spPr>
            <a:xfrm>
              <a:off x="5406828" y="2923291"/>
              <a:ext cx="202601" cy="247369"/>
            </a:xfrm>
            <a:custGeom>
              <a:avLst/>
              <a:gdLst/>
              <a:ahLst/>
              <a:cxnLst/>
              <a:rect l="l" t="t" r="r" b="b"/>
              <a:pathLst>
                <a:path w="878" h="1072" extrusionOk="0">
                  <a:moveTo>
                    <a:pt x="48" y="0"/>
                  </a:moveTo>
                  <a:cubicBezTo>
                    <a:pt x="1" y="51"/>
                    <a:pt x="1" y="51"/>
                    <a:pt x="1" y="98"/>
                  </a:cubicBezTo>
                  <a:lnTo>
                    <a:pt x="1" y="148"/>
                  </a:lnTo>
                  <a:cubicBezTo>
                    <a:pt x="48" y="292"/>
                    <a:pt x="145" y="390"/>
                    <a:pt x="242" y="538"/>
                  </a:cubicBezTo>
                  <a:cubicBezTo>
                    <a:pt x="293" y="635"/>
                    <a:pt x="340" y="830"/>
                    <a:pt x="437" y="927"/>
                  </a:cubicBezTo>
                  <a:cubicBezTo>
                    <a:pt x="535" y="1025"/>
                    <a:pt x="632" y="1025"/>
                    <a:pt x="729" y="1071"/>
                  </a:cubicBezTo>
                  <a:lnTo>
                    <a:pt x="877" y="1071"/>
                  </a:lnTo>
                  <a:cubicBezTo>
                    <a:pt x="729" y="1071"/>
                    <a:pt x="632" y="974"/>
                    <a:pt x="535" y="877"/>
                  </a:cubicBezTo>
                  <a:cubicBezTo>
                    <a:pt x="437" y="779"/>
                    <a:pt x="390" y="635"/>
                    <a:pt x="293" y="487"/>
                  </a:cubicBezTo>
                  <a:cubicBezTo>
                    <a:pt x="242" y="440"/>
                    <a:pt x="196" y="343"/>
                    <a:pt x="145" y="292"/>
                  </a:cubicBezTo>
                  <a:cubicBezTo>
                    <a:pt x="98" y="195"/>
                    <a:pt x="48" y="98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075;p50">
              <a:extLst>
                <a:ext uri="{FF2B5EF4-FFF2-40B4-BE49-F238E27FC236}">
                  <a16:creationId xmlns:a16="http://schemas.microsoft.com/office/drawing/2014/main" id="{06E38251-ACDB-89BE-FE38-86E37131380C}"/>
                </a:ext>
              </a:extLst>
            </p:cNvPr>
            <p:cNvSpPr/>
            <p:nvPr/>
          </p:nvSpPr>
          <p:spPr>
            <a:xfrm>
              <a:off x="5564202" y="2923291"/>
              <a:ext cx="231" cy="89994"/>
            </a:xfrm>
            <a:custGeom>
              <a:avLst/>
              <a:gdLst/>
              <a:ahLst/>
              <a:cxnLst/>
              <a:rect l="l" t="t" r="r" b="b"/>
              <a:pathLst>
                <a:path w="1" h="390" extrusionOk="0">
                  <a:moveTo>
                    <a:pt x="1" y="390"/>
                  </a:moveTo>
                  <a:lnTo>
                    <a:pt x="1" y="390"/>
                  </a:lnTo>
                  <a:lnTo>
                    <a:pt x="1" y="39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076;p50">
              <a:extLst>
                <a:ext uri="{FF2B5EF4-FFF2-40B4-BE49-F238E27FC236}">
                  <a16:creationId xmlns:a16="http://schemas.microsoft.com/office/drawing/2014/main" id="{2F5730CD-1FE1-8770-299E-B98A64CA7C1D}"/>
                </a:ext>
              </a:extLst>
            </p:cNvPr>
            <p:cNvSpPr/>
            <p:nvPr/>
          </p:nvSpPr>
          <p:spPr>
            <a:xfrm>
              <a:off x="5474439" y="2216029"/>
              <a:ext cx="684873" cy="729878"/>
            </a:xfrm>
            <a:custGeom>
              <a:avLst/>
              <a:gdLst/>
              <a:ahLst/>
              <a:cxnLst/>
              <a:rect l="l" t="t" r="r" b="b"/>
              <a:pathLst>
                <a:path w="2968" h="3163" extrusionOk="0">
                  <a:moveTo>
                    <a:pt x="2178" y="1558"/>
                  </a:moveTo>
                  <a:lnTo>
                    <a:pt x="2178" y="1558"/>
                  </a:lnTo>
                  <a:cubicBezTo>
                    <a:pt x="2149" y="1593"/>
                    <a:pt x="2120" y="1627"/>
                    <a:pt x="2091" y="1655"/>
                  </a:cubicBezTo>
                  <a:lnTo>
                    <a:pt x="2189" y="1558"/>
                  </a:lnTo>
                  <a:close/>
                  <a:moveTo>
                    <a:pt x="2091" y="0"/>
                  </a:moveTo>
                  <a:cubicBezTo>
                    <a:pt x="2045" y="0"/>
                    <a:pt x="2045" y="0"/>
                    <a:pt x="2045" y="47"/>
                  </a:cubicBezTo>
                  <a:cubicBezTo>
                    <a:pt x="1994" y="144"/>
                    <a:pt x="1994" y="292"/>
                    <a:pt x="1947" y="390"/>
                  </a:cubicBezTo>
                  <a:cubicBezTo>
                    <a:pt x="1897" y="534"/>
                    <a:pt x="1897" y="631"/>
                    <a:pt x="1850" y="779"/>
                  </a:cubicBezTo>
                  <a:cubicBezTo>
                    <a:pt x="1799" y="923"/>
                    <a:pt x="1753" y="1071"/>
                    <a:pt x="1702" y="1169"/>
                  </a:cubicBezTo>
                  <a:cubicBezTo>
                    <a:pt x="1605" y="1313"/>
                    <a:pt x="1558" y="1410"/>
                    <a:pt x="1461" y="1507"/>
                  </a:cubicBezTo>
                  <a:cubicBezTo>
                    <a:pt x="1215" y="1753"/>
                    <a:pt x="1020" y="1994"/>
                    <a:pt x="779" y="2240"/>
                  </a:cubicBezTo>
                  <a:lnTo>
                    <a:pt x="779" y="2286"/>
                  </a:lnTo>
                  <a:lnTo>
                    <a:pt x="728" y="2286"/>
                  </a:lnTo>
                  <a:cubicBezTo>
                    <a:pt x="682" y="2337"/>
                    <a:pt x="631" y="2384"/>
                    <a:pt x="631" y="2434"/>
                  </a:cubicBezTo>
                  <a:cubicBezTo>
                    <a:pt x="436" y="2629"/>
                    <a:pt x="242" y="2773"/>
                    <a:pt x="47" y="2921"/>
                  </a:cubicBezTo>
                  <a:lnTo>
                    <a:pt x="47" y="2968"/>
                  </a:lnTo>
                  <a:cubicBezTo>
                    <a:pt x="0" y="2968"/>
                    <a:pt x="144" y="3116"/>
                    <a:pt x="195" y="3163"/>
                  </a:cubicBezTo>
                  <a:cubicBezTo>
                    <a:pt x="242" y="3163"/>
                    <a:pt x="292" y="3116"/>
                    <a:pt x="292" y="3116"/>
                  </a:cubicBezTo>
                  <a:cubicBezTo>
                    <a:pt x="339" y="3116"/>
                    <a:pt x="339" y="3065"/>
                    <a:pt x="390" y="3065"/>
                  </a:cubicBezTo>
                  <a:cubicBezTo>
                    <a:pt x="487" y="3019"/>
                    <a:pt x="534" y="2968"/>
                    <a:pt x="631" y="2921"/>
                  </a:cubicBezTo>
                  <a:cubicBezTo>
                    <a:pt x="876" y="2773"/>
                    <a:pt x="1168" y="2578"/>
                    <a:pt x="1410" y="2384"/>
                  </a:cubicBezTo>
                  <a:cubicBezTo>
                    <a:pt x="1605" y="2240"/>
                    <a:pt x="1753" y="2045"/>
                    <a:pt x="1947" y="1850"/>
                  </a:cubicBezTo>
                  <a:cubicBezTo>
                    <a:pt x="1897" y="1753"/>
                    <a:pt x="1947" y="1702"/>
                    <a:pt x="1994" y="1605"/>
                  </a:cubicBezTo>
                  <a:cubicBezTo>
                    <a:pt x="2045" y="1605"/>
                    <a:pt x="2091" y="1558"/>
                    <a:pt x="2142" y="1558"/>
                  </a:cubicBezTo>
                  <a:lnTo>
                    <a:pt x="2178" y="1558"/>
                  </a:lnTo>
                  <a:cubicBezTo>
                    <a:pt x="2247" y="1475"/>
                    <a:pt x="2315" y="1381"/>
                    <a:pt x="2384" y="1313"/>
                  </a:cubicBezTo>
                  <a:lnTo>
                    <a:pt x="2384" y="1266"/>
                  </a:lnTo>
                  <a:cubicBezTo>
                    <a:pt x="2481" y="1169"/>
                    <a:pt x="2532" y="1021"/>
                    <a:pt x="2629" y="877"/>
                  </a:cubicBezTo>
                  <a:lnTo>
                    <a:pt x="2629" y="826"/>
                  </a:lnTo>
                  <a:cubicBezTo>
                    <a:pt x="2773" y="584"/>
                    <a:pt x="2870" y="339"/>
                    <a:pt x="2968" y="98"/>
                  </a:cubicBezTo>
                  <a:lnTo>
                    <a:pt x="2870" y="98"/>
                  </a:lnTo>
                  <a:cubicBezTo>
                    <a:pt x="2676" y="98"/>
                    <a:pt x="2481" y="47"/>
                    <a:pt x="2337" y="47"/>
                  </a:cubicBezTo>
                  <a:cubicBezTo>
                    <a:pt x="2239" y="47"/>
                    <a:pt x="2142" y="0"/>
                    <a:pt x="2091" y="0"/>
                  </a:cubicBezTo>
                  <a:close/>
                </a:path>
              </a:pathLst>
            </a:custGeom>
            <a:solidFill>
              <a:srgbClr val="F7CD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077;p50">
              <a:extLst>
                <a:ext uri="{FF2B5EF4-FFF2-40B4-BE49-F238E27FC236}">
                  <a16:creationId xmlns:a16="http://schemas.microsoft.com/office/drawing/2014/main" id="{7D37D877-94C1-58CC-3266-CF42599C16C0}"/>
                </a:ext>
              </a:extLst>
            </p:cNvPr>
            <p:cNvSpPr/>
            <p:nvPr/>
          </p:nvSpPr>
          <p:spPr>
            <a:xfrm>
              <a:off x="5934562" y="1979506"/>
              <a:ext cx="292133" cy="259138"/>
            </a:xfrm>
            <a:custGeom>
              <a:avLst/>
              <a:gdLst/>
              <a:ahLst/>
              <a:cxnLst/>
              <a:rect l="l" t="t" r="r" b="b"/>
              <a:pathLst>
                <a:path w="1266" h="1123" extrusionOk="0">
                  <a:moveTo>
                    <a:pt x="390" y="1"/>
                  </a:moveTo>
                  <a:cubicBezTo>
                    <a:pt x="292" y="293"/>
                    <a:pt x="195" y="636"/>
                    <a:pt x="0" y="975"/>
                  </a:cubicBezTo>
                  <a:cubicBezTo>
                    <a:pt x="51" y="975"/>
                    <a:pt x="51" y="975"/>
                    <a:pt x="97" y="1025"/>
                  </a:cubicBezTo>
                  <a:cubicBezTo>
                    <a:pt x="148" y="1025"/>
                    <a:pt x="245" y="1072"/>
                    <a:pt x="343" y="1072"/>
                  </a:cubicBezTo>
                  <a:cubicBezTo>
                    <a:pt x="487" y="1072"/>
                    <a:pt x="682" y="1123"/>
                    <a:pt x="876" y="1123"/>
                  </a:cubicBezTo>
                  <a:lnTo>
                    <a:pt x="974" y="1123"/>
                  </a:lnTo>
                  <a:cubicBezTo>
                    <a:pt x="1024" y="1123"/>
                    <a:pt x="1024" y="1123"/>
                    <a:pt x="1024" y="1072"/>
                  </a:cubicBezTo>
                  <a:cubicBezTo>
                    <a:pt x="1071" y="1072"/>
                    <a:pt x="1071" y="1072"/>
                    <a:pt x="1071" y="1025"/>
                  </a:cubicBezTo>
                  <a:cubicBezTo>
                    <a:pt x="1169" y="928"/>
                    <a:pt x="1169" y="831"/>
                    <a:pt x="1219" y="733"/>
                  </a:cubicBezTo>
                  <a:cubicBezTo>
                    <a:pt x="1266" y="636"/>
                    <a:pt x="1266" y="585"/>
                    <a:pt x="1266" y="488"/>
                  </a:cubicBezTo>
                  <a:cubicBezTo>
                    <a:pt x="1219" y="488"/>
                    <a:pt x="1122" y="488"/>
                    <a:pt x="1024" y="441"/>
                  </a:cubicBezTo>
                  <a:cubicBezTo>
                    <a:pt x="876" y="390"/>
                    <a:pt x="682" y="344"/>
                    <a:pt x="584" y="196"/>
                  </a:cubicBezTo>
                  <a:cubicBezTo>
                    <a:pt x="538" y="149"/>
                    <a:pt x="487" y="52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078;p50">
              <a:extLst>
                <a:ext uri="{FF2B5EF4-FFF2-40B4-BE49-F238E27FC236}">
                  <a16:creationId xmlns:a16="http://schemas.microsoft.com/office/drawing/2014/main" id="{9761AB08-D448-5D18-280A-DF50B387A1F0}"/>
                </a:ext>
              </a:extLst>
            </p:cNvPr>
            <p:cNvSpPr/>
            <p:nvPr/>
          </p:nvSpPr>
          <p:spPr>
            <a:xfrm>
              <a:off x="5519205" y="3002439"/>
              <a:ext cx="56073" cy="22614"/>
            </a:xfrm>
            <a:custGeom>
              <a:avLst/>
              <a:gdLst/>
              <a:ahLst/>
              <a:cxnLst/>
              <a:rect l="l" t="t" r="r" b="b"/>
              <a:pathLst>
                <a:path w="243" h="98" extrusionOk="0">
                  <a:moveTo>
                    <a:pt x="145" y="0"/>
                  </a:moveTo>
                  <a:cubicBezTo>
                    <a:pt x="145" y="47"/>
                    <a:pt x="98" y="47"/>
                    <a:pt x="98" y="47"/>
                  </a:cubicBezTo>
                  <a:lnTo>
                    <a:pt x="48" y="47"/>
                  </a:lnTo>
                  <a:cubicBezTo>
                    <a:pt x="1" y="47"/>
                    <a:pt x="48" y="97"/>
                    <a:pt x="48" y="97"/>
                  </a:cubicBezTo>
                  <a:lnTo>
                    <a:pt x="145" y="97"/>
                  </a:lnTo>
                  <a:lnTo>
                    <a:pt x="196" y="47"/>
                  </a:lnTo>
                  <a:lnTo>
                    <a:pt x="242" y="47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079;p50">
              <a:extLst>
                <a:ext uri="{FF2B5EF4-FFF2-40B4-BE49-F238E27FC236}">
                  <a16:creationId xmlns:a16="http://schemas.microsoft.com/office/drawing/2014/main" id="{E0AE9444-850C-A287-8DDC-BCBB69BAAF47}"/>
                </a:ext>
              </a:extLst>
            </p:cNvPr>
            <p:cNvSpPr/>
            <p:nvPr/>
          </p:nvSpPr>
          <p:spPr>
            <a:xfrm>
              <a:off x="5530051" y="3035668"/>
              <a:ext cx="45227" cy="11769"/>
            </a:xfrm>
            <a:custGeom>
              <a:avLst/>
              <a:gdLst/>
              <a:ahLst/>
              <a:cxnLst/>
              <a:rect l="l" t="t" r="r" b="b"/>
              <a:pathLst>
                <a:path w="196" h="51" extrusionOk="0">
                  <a:moveTo>
                    <a:pt x="51" y="0"/>
                  </a:moveTo>
                  <a:cubicBezTo>
                    <a:pt x="1" y="0"/>
                    <a:pt x="1" y="0"/>
                    <a:pt x="1" y="51"/>
                  </a:cubicBezTo>
                  <a:lnTo>
                    <a:pt x="195" y="5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080;p50">
              <a:extLst>
                <a:ext uri="{FF2B5EF4-FFF2-40B4-BE49-F238E27FC236}">
                  <a16:creationId xmlns:a16="http://schemas.microsoft.com/office/drawing/2014/main" id="{822969C2-F9F7-05CB-899E-50D167B45ADE}"/>
                </a:ext>
              </a:extLst>
            </p:cNvPr>
            <p:cNvSpPr/>
            <p:nvPr/>
          </p:nvSpPr>
          <p:spPr>
            <a:xfrm>
              <a:off x="5923717" y="2597927"/>
              <a:ext cx="33459" cy="45228"/>
            </a:xfrm>
            <a:custGeom>
              <a:avLst/>
              <a:gdLst/>
              <a:ahLst/>
              <a:cxnLst/>
              <a:rect l="l" t="t" r="r" b="b"/>
              <a:pathLst>
                <a:path w="145" h="196" extrusionOk="0">
                  <a:moveTo>
                    <a:pt x="47" y="98"/>
                  </a:moveTo>
                  <a:cubicBezTo>
                    <a:pt x="47" y="98"/>
                    <a:pt x="0" y="145"/>
                    <a:pt x="0" y="195"/>
                  </a:cubicBezTo>
                  <a:cubicBezTo>
                    <a:pt x="0" y="145"/>
                    <a:pt x="47" y="98"/>
                    <a:pt x="47" y="98"/>
                  </a:cubicBezTo>
                  <a:close/>
                  <a:moveTo>
                    <a:pt x="98" y="98"/>
                  </a:moveTo>
                  <a:lnTo>
                    <a:pt x="47" y="98"/>
                  </a:lnTo>
                  <a:lnTo>
                    <a:pt x="98" y="98"/>
                  </a:lnTo>
                  <a:close/>
                  <a:moveTo>
                    <a:pt x="98" y="47"/>
                  </a:moveTo>
                  <a:lnTo>
                    <a:pt x="98" y="98"/>
                  </a:lnTo>
                  <a:lnTo>
                    <a:pt x="98" y="47"/>
                  </a:lnTo>
                  <a:close/>
                  <a:moveTo>
                    <a:pt x="98" y="47"/>
                  </a:moveTo>
                  <a:lnTo>
                    <a:pt x="98" y="47"/>
                  </a:lnTo>
                  <a:lnTo>
                    <a:pt x="98" y="47"/>
                  </a:lnTo>
                  <a:close/>
                  <a:moveTo>
                    <a:pt x="98" y="47"/>
                  </a:moveTo>
                  <a:lnTo>
                    <a:pt x="98" y="47"/>
                  </a:lnTo>
                  <a:lnTo>
                    <a:pt x="98" y="47"/>
                  </a:lnTo>
                  <a:close/>
                  <a:moveTo>
                    <a:pt x="98" y="47"/>
                  </a:moveTo>
                  <a:lnTo>
                    <a:pt x="98" y="47"/>
                  </a:lnTo>
                  <a:lnTo>
                    <a:pt x="98" y="47"/>
                  </a:lnTo>
                  <a:close/>
                  <a:moveTo>
                    <a:pt x="144" y="0"/>
                  </a:moveTo>
                  <a:lnTo>
                    <a:pt x="144" y="47"/>
                  </a:lnTo>
                  <a:close/>
                </a:path>
              </a:pathLst>
            </a:custGeom>
            <a:solidFill>
              <a:srgbClr val="F8EE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081;p50">
              <a:extLst>
                <a:ext uri="{FF2B5EF4-FFF2-40B4-BE49-F238E27FC236}">
                  <a16:creationId xmlns:a16="http://schemas.microsoft.com/office/drawing/2014/main" id="{D10CC001-44B0-F771-1764-457AF7EE0CE8}"/>
                </a:ext>
              </a:extLst>
            </p:cNvPr>
            <p:cNvSpPr/>
            <p:nvPr/>
          </p:nvSpPr>
          <p:spPr>
            <a:xfrm>
              <a:off x="5911948" y="2575544"/>
              <a:ext cx="67610" cy="67611"/>
            </a:xfrm>
            <a:custGeom>
              <a:avLst/>
              <a:gdLst/>
              <a:ahLst/>
              <a:cxnLst/>
              <a:rect l="l" t="t" r="r" b="b"/>
              <a:pathLst>
                <a:path w="293" h="293" extrusionOk="0">
                  <a:moveTo>
                    <a:pt x="246" y="0"/>
                  </a:moveTo>
                  <a:cubicBezTo>
                    <a:pt x="195" y="0"/>
                    <a:pt x="149" y="47"/>
                    <a:pt x="98" y="47"/>
                  </a:cubicBezTo>
                  <a:cubicBezTo>
                    <a:pt x="51" y="144"/>
                    <a:pt x="1" y="195"/>
                    <a:pt x="51" y="292"/>
                  </a:cubicBezTo>
                  <a:cubicBezTo>
                    <a:pt x="51" y="242"/>
                    <a:pt x="98" y="195"/>
                    <a:pt x="98" y="195"/>
                  </a:cubicBezTo>
                  <a:lnTo>
                    <a:pt x="149" y="195"/>
                  </a:lnTo>
                  <a:lnTo>
                    <a:pt x="149" y="144"/>
                  </a:lnTo>
                  <a:lnTo>
                    <a:pt x="195" y="144"/>
                  </a:lnTo>
                  <a:lnTo>
                    <a:pt x="195" y="97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F0C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082;p50">
              <a:extLst>
                <a:ext uri="{FF2B5EF4-FFF2-40B4-BE49-F238E27FC236}">
                  <a16:creationId xmlns:a16="http://schemas.microsoft.com/office/drawing/2014/main" id="{F46572B7-0B6C-B2F2-A12E-D348A775C4E2}"/>
                </a:ext>
              </a:extLst>
            </p:cNvPr>
            <p:cNvSpPr/>
            <p:nvPr/>
          </p:nvSpPr>
          <p:spPr>
            <a:xfrm>
              <a:off x="5968714" y="1799979"/>
              <a:ext cx="359512" cy="299981"/>
            </a:xfrm>
            <a:custGeom>
              <a:avLst/>
              <a:gdLst/>
              <a:ahLst/>
              <a:cxnLst/>
              <a:rect l="l" t="t" r="r" b="b"/>
              <a:pathLst>
                <a:path w="1558" h="1300" extrusionOk="0">
                  <a:moveTo>
                    <a:pt x="339" y="0"/>
                  </a:moveTo>
                  <a:cubicBezTo>
                    <a:pt x="292" y="0"/>
                    <a:pt x="195" y="97"/>
                    <a:pt x="195" y="148"/>
                  </a:cubicBezTo>
                  <a:cubicBezTo>
                    <a:pt x="144" y="195"/>
                    <a:pt x="144" y="245"/>
                    <a:pt x="97" y="292"/>
                  </a:cubicBezTo>
                  <a:cubicBezTo>
                    <a:pt x="47" y="440"/>
                    <a:pt x="0" y="538"/>
                    <a:pt x="0" y="682"/>
                  </a:cubicBezTo>
                  <a:cubicBezTo>
                    <a:pt x="0" y="927"/>
                    <a:pt x="195" y="1168"/>
                    <a:pt x="436" y="1266"/>
                  </a:cubicBezTo>
                  <a:cubicBezTo>
                    <a:pt x="518" y="1287"/>
                    <a:pt x="608" y="1299"/>
                    <a:pt x="700" y="1299"/>
                  </a:cubicBezTo>
                  <a:cubicBezTo>
                    <a:pt x="828" y="1299"/>
                    <a:pt x="958" y="1276"/>
                    <a:pt x="1071" y="1219"/>
                  </a:cubicBezTo>
                  <a:cubicBezTo>
                    <a:pt x="1168" y="1168"/>
                    <a:pt x="1266" y="1024"/>
                    <a:pt x="1313" y="927"/>
                  </a:cubicBezTo>
                  <a:cubicBezTo>
                    <a:pt x="1410" y="682"/>
                    <a:pt x="1507" y="487"/>
                    <a:pt x="1558" y="245"/>
                  </a:cubicBezTo>
                  <a:lnTo>
                    <a:pt x="339" y="0"/>
                  </a:lnTo>
                  <a:close/>
                </a:path>
              </a:pathLst>
            </a:custGeom>
            <a:solidFill>
              <a:srgbClr val="2926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083;p50">
              <a:extLst>
                <a:ext uri="{FF2B5EF4-FFF2-40B4-BE49-F238E27FC236}">
                  <a16:creationId xmlns:a16="http://schemas.microsoft.com/office/drawing/2014/main" id="{3F600747-384C-CB74-FE36-466CABD3D4AC}"/>
                </a:ext>
              </a:extLst>
            </p:cNvPr>
            <p:cNvSpPr/>
            <p:nvPr/>
          </p:nvSpPr>
          <p:spPr>
            <a:xfrm>
              <a:off x="5968714" y="1799979"/>
              <a:ext cx="359512" cy="299981"/>
            </a:xfrm>
            <a:custGeom>
              <a:avLst/>
              <a:gdLst/>
              <a:ahLst/>
              <a:cxnLst/>
              <a:rect l="l" t="t" r="r" b="b"/>
              <a:pathLst>
                <a:path w="1558" h="1300" extrusionOk="0">
                  <a:moveTo>
                    <a:pt x="339" y="0"/>
                  </a:moveTo>
                  <a:cubicBezTo>
                    <a:pt x="292" y="0"/>
                    <a:pt x="195" y="97"/>
                    <a:pt x="195" y="148"/>
                  </a:cubicBezTo>
                  <a:cubicBezTo>
                    <a:pt x="144" y="195"/>
                    <a:pt x="144" y="245"/>
                    <a:pt x="97" y="292"/>
                  </a:cubicBezTo>
                  <a:cubicBezTo>
                    <a:pt x="47" y="440"/>
                    <a:pt x="0" y="538"/>
                    <a:pt x="0" y="682"/>
                  </a:cubicBezTo>
                  <a:cubicBezTo>
                    <a:pt x="0" y="927"/>
                    <a:pt x="195" y="1168"/>
                    <a:pt x="436" y="1266"/>
                  </a:cubicBezTo>
                  <a:cubicBezTo>
                    <a:pt x="518" y="1287"/>
                    <a:pt x="608" y="1299"/>
                    <a:pt x="700" y="1299"/>
                  </a:cubicBezTo>
                  <a:cubicBezTo>
                    <a:pt x="828" y="1299"/>
                    <a:pt x="958" y="1276"/>
                    <a:pt x="1071" y="1219"/>
                  </a:cubicBezTo>
                  <a:cubicBezTo>
                    <a:pt x="1168" y="1168"/>
                    <a:pt x="1266" y="1024"/>
                    <a:pt x="1313" y="927"/>
                  </a:cubicBezTo>
                  <a:cubicBezTo>
                    <a:pt x="1410" y="682"/>
                    <a:pt x="1507" y="487"/>
                    <a:pt x="1558" y="245"/>
                  </a:cubicBezTo>
                  <a:lnTo>
                    <a:pt x="339" y="0"/>
                  </a:lnTo>
                  <a:close/>
                </a:path>
              </a:pathLst>
            </a:custGeom>
            <a:solidFill>
              <a:srgbClr val="2926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084;p50">
              <a:extLst>
                <a:ext uri="{FF2B5EF4-FFF2-40B4-BE49-F238E27FC236}">
                  <a16:creationId xmlns:a16="http://schemas.microsoft.com/office/drawing/2014/main" id="{2A0F4F02-93D5-2DAA-7F4D-9CE00EE259C1}"/>
                </a:ext>
              </a:extLst>
            </p:cNvPr>
            <p:cNvSpPr/>
            <p:nvPr/>
          </p:nvSpPr>
          <p:spPr>
            <a:xfrm>
              <a:off x="6024325" y="1799979"/>
              <a:ext cx="157604" cy="56766"/>
            </a:xfrm>
            <a:custGeom>
              <a:avLst/>
              <a:gdLst/>
              <a:ahLst/>
              <a:cxnLst/>
              <a:rect l="l" t="t" r="r" b="b"/>
              <a:pathLst>
                <a:path w="683" h="246" extrusionOk="0">
                  <a:moveTo>
                    <a:pt x="98" y="0"/>
                  </a:moveTo>
                  <a:cubicBezTo>
                    <a:pt x="51" y="0"/>
                    <a:pt x="51" y="51"/>
                    <a:pt x="1" y="97"/>
                  </a:cubicBezTo>
                  <a:cubicBezTo>
                    <a:pt x="195" y="195"/>
                    <a:pt x="441" y="245"/>
                    <a:pt x="682" y="245"/>
                  </a:cubicBezTo>
                  <a:lnTo>
                    <a:pt x="682" y="97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9D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085;p50">
              <a:extLst>
                <a:ext uri="{FF2B5EF4-FFF2-40B4-BE49-F238E27FC236}">
                  <a16:creationId xmlns:a16="http://schemas.microsoft.com/office/drawing/2014/main" id="{E4D8684C-0DAF-501A-0B1F-9F3AF390CB93}"/>
                </a:ext>
              </a:extLst>
            </p:cNvPr>
            <p:cNvSpPr/>
            <p:nvPr/>
          </p:nvSpPr>
          <p:spPr>
            <a:xfrm>
              <a:off x="5878720" y="1160098"/>
              <a:ext cx="517116" cy="359516"/>
            </a:xfrm>
            <a:custGeom>
              <a:avLst/>
              <a:gdLst/>
              <a:ahLst/>
              <a:cxnLst/>
              <a:rect l="l" t="t" r="r" b="b"/>
              <a:pathLst>
                <a:path w="2241" h="1558" extrusionOk="0">
                  <a:moveTo>
                    <a:pt x="1851" y="0"/>
                  </a:moveTo>
                  <a:cubicBezTo>
                    <a:pt x="1605" y="47"/>
                    <a:pt x="1411" y="144"/>
                    <a:pt x="1216" y="292"/>
                  </a:cubicBezTo>
                  <a:cubicBezTo>
                    <a:pt x="924" y="534"/>
                    <a:pt x="585" y="779"/>
                    <a:pt x="293" y="1020"/>
                  </a:cubicBezTo>
                  <a:cubicBezTo>
                    <a:pt x="195" y="1118"/>
                    <a:pt x="98" y="1215"/>
                    <a:pt x="47" y="1313"/>
                  </a:cubicBezTo>
                  <a:cubicBezTo>
                    <a:pt x="1" y="1363"/>
                    <a:pt x="1" y="1410"/>
                    <a:pt x="1" y="1410"/>
                  </a:cubicBezTo>
                  <a:cubicBezTo>
                    <a:pt x="1" y="1507"/>
                    <a:pt x="47" y="1558"/>
                    <a:pt x="145" y="1558"/>
                  </a:cubicBezTo>
                  <a:cubicBezTo>
                    <a:pt x="195" y="1558"/>
                    <a:pt x="242" y="1507"/>
                    <a:pt x="293" y="1507"/>
                  </a:cubicBezTo>
                  <a:cubicBezTo>
                    <a:pt x="390" y="1461"/>
                    <a:pt x="437" y="1461"/>
                    <a:pt x="487" y="1410"/>
                  </a:cubicBezTo>
                  <a:cubicBezTo>
                    <a:pt x="729" y="1313"/>
                    <a:pt x="924" y="1215"/>
                    <a:pt x="1118" y="1071"/>
                  </a:cubicBezTo>
                  <a:cubicBezTo>
                    <a:pt x="1364" y="876"/>
                    <a:pt x="1605" y="728"/>
                    <a:pt x="1851" y="584"/>
                  </a:cubicBezTo>
                  <a:cubicBezTo>
                    <a:pt x="1995" y="436"/>
                    <a:pt x="2240" y="195"/>
                    <a:pt x="2045" y="47"/>
                  </a:cubicBezTo>
                  <a:cubicBezTo>
                    <a:pt x="1995" y="0"/>
                    <a:pt x="1897" y="0"/>
                    <a:pt x="1851" y="0"/>
                  </a:cubicBezTo>
                  <a:close/>
                </a:path>
              </a:pathLst>
            </a:custGeom>
            <a:solidFill>
              <a:srgbClr val="F9D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086;p50">
              <a:extLst>
                <a:ext uri="{FF2B5EF4-FFF2-40B4-BE49-F238E27FC236}">
                  <a16:creationId xmlns:a16="http://schemas.microsoft.com/office/drawing/2014/main" id="{33031AC9-D697-214F-7AE1-D6656CF6CFD1}"/>
                </a:ext>
              </a:extLst>
            </p:cNvPr>
            <p:cNvSpPr/>
            <p:nvPr/>
          </p:nvSpPr>
          <p:spPr>
            <a:xfrm>
              <a:off x="5878720" y="1453617"/>
              <a:ext cx="392972" cy="346594"/>
            </a:xfrm>
            <a:custGeom>
              <a:avLst/>
              <a:gdLst/>
              <a:ahLst/>
              <a:cxnLst/>
              <a:rect l="l" t="t" r="r" b="b"/>
              <a:pathLst>
                <a:path w="1703" h="1502" extrusionOk="0">
                  <a:moveTo>
                    <a:pt x="225" y="0"/>
                  </a:moveTo>
                  <a:cubicBezTo>
                    <a:pt x="183" y="0"/>
                    <a:pt x="140" y="12"/>
                    <a:pt x="98" y="41"/>
                  </a:cubicBezTo>
                  <a:cubicBezTo>
                    <a:pt x="47" y="41"/>
                    <a:pt x="1" y="91"/>
                    <a:pt x="1" y="138"/>
                  </a:cubicBezTo>
                  <a:cubicBezTo>
                    <a:pt x="1" y="189"/>
                    <a:pt x="47" y="235"/>
                    <a:pt x="98" y="333"/>
                  </a:cubicBezTo>
                  <a:cubicBezTo>
                    <a:pt x="293" y="578"/>
                    <a:pt x="682" y="675"/>
                    <a:pt x="924" y="967"/>
                  </a:cubicBezTo>
                  <a:cubicBezTo>
                    <a:pt x="924" y="967"/>
                    <a:pt x="924" y="1014"/>
                    <a:pt x="974" y="1014"/>
                  </a:cubicBezTo>
                  <a:cubicBezTo>
                    <a:pt x="974" y="1065"/>
                    <a:pt x="974" y="1112"/>
                    <a:pt x="1021" y="1112"/>
                  </a:cubicBezTo>
                  <a:cubicBezTo>
                    <a:pt x="1072" y="1260"/>
                    <a:pt x="1118" y="1404"/>
                    <a:pt x="1266" y="1454"/>
                  </a:cubicBezTo>
                  <a:cubicBezTo>
                    <a:pt x="1313" y="1501"/>
                    <a:pt x="1313" y="1501"/>
                    <a:pt x="1364" y="1501"/>
                  </a:cubicBezTo>
                  <a:lnTo>
                    <a:pt x="1411" y="1454"/>
                  </a:lnTo>
                  <a:cubicBezTo>
                    <a:pt x="1411" y="1454"/>
                    <a:pt x="1508" y="1454"/>
                    <a:pt x="1508" y="1404"/>
                  </a:cubicBezTo>
                  <a:lnTo>
                    <a:pt x="1605" y="1404"/>
                  </a:lnTo>
                  <a:lnTo>
                    <a:pt x="1605" y="1306"/>
                  </a:lnTo>
                  <a:cubicBezTo>
                    <a:pt x="1605" y="1357"/>
                    <a:pt x="1605" y="1357"/>
                    <a:pt x="1656" y="1357"/>
                  </a:cubicBezTo>
                  <a:cubicBezTo>
                    <a:pt x="1656" y="1357"/>
                    <a:pt x="1703" y="1357"/>
                    <a:pt x="1703" y="1306"/>
                  </a:cubicBezTo>
                  <a:lnTo>
                    <a:pt x="1703" y="1260"/>
                  </a:lnTo>
                  <a:cubicBezTo>
                    <a:pt x="1703" y="1260"/>
                    <a:pt x="1703" y="1209"/>
                    <a:pt x="1656" y="1209"/>
                  </a:cubicBezTo>
                  <a:cubicBezTo>
                    <a:pt x="1617" y="1173"/>
                    <a:pt x="1580" y="1134"/>
                    <a:pt x="1520" y="1097"/>
                  </a:cubicBezTo>
                  <a:lnTo>
                    <a:pt x="1520" y="1097"/>
                  </a:lnTo>
                  <a:cubicBezTo>
                    <a:pt x="1529" y="1092"/>
                    <a:pt x="1541" y="1081"/>
                    <a:pt x="1558" y="1065"/>
                  </a:cubicBezTo>
                  <a:cubicBezTo>
                    <a:pt x="1605" y="1065"/>
                    <a:pt x="1605" y="1065"/>
                    <a:pt x="1605" y="1014"/>
                  </a:cubicBezTo>
                  <a:lnTo>
                    <a:pt x="1461" y="870"/>
                  </a:lnTo>
                  <a:cubicBezTo>
                    <a:pt x="1412" y="845"/>
                    <a:pt x="1364" y="845"/>
                    <a:pt x="1315" y="845"/>
                  </a:cubicBezTo>
                  <a:cubicBezTo>
                    <a:pt x="1266" y="845"/>
                    <a:pt x="1218" y="845"/>
                    <a:pt x="1169" y="820"/>
                  </a:cubicBezTo>
                  <a:cubicBezTo>
                    <a:pt x="1072" y="722"/>
                    <a:pt x="974" y="675"/>
                    <a:pt x="924" y="578"/>
                  </a:cubicBezTo>
                  <a:cubicBezTo>
                    <a:pt x="877" y="527"/>
                    <a:pt x="826" y="481"/>
                    <a:pt x="780" y="383"/>
                  </a:cubicBezTo>
                  <a:cubicBezTo>
                    <a:pt x="682" y="286"/>
                    <a:pt x="632" y="189"/>
                    <a:pt x="534" y="138"/>
                  </a:cubicBezTo>
                  <a:cubicBezTo>
                    <a:pt x="432" y="69"/>
                    <a:pt x="328" y="0"/>
                    <a:pt x="225" y="0"/>
                  </a:cubicBezTo>
                  <a:close/>
                </a:path>
              </a:pathLst>
            </a:custGeom>
            <a:solidFill>
              <a:srgbClr val="F9D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087;p50">
              <a:extLst>
                <a:ext uri="{FF2B5EF4-FFF2-40B4-BE49-F238E27FC236}">
                  <a16:creationId xmlns:a16="http://schemas.microsoft.com/office/drawing/2014/main" id="{F164BE82-0CCE-477B-6ABF-1249CFA5BB50}"/>
                </a:ext>
              </a:extLst>
            </p:cNvPr>
            <p:cNvSpPr/>
            <p:nvPr/>
          </p:nvSpPr>
          <p:spPr>
            <a:xfrm>
              <a:off x="5878720" y="1215709"/>
              <a:ext cx="303209" cy="303904"/>
            </a:xfrm>
            <a:custGeom>
              <a:avLst/>
              <a:gdLst/>
              <a:ahLst/>
              <a:cxnLst/>
              <a:rect l="l" t="t" r="r" b="b"/>
              <a:pathLst>
                <a:path w="1314" h="1317" extrusionOk="0">
                  <a:moveTo>
                    <a:pt x="47" y="1317"/>
                  </a:moveTo>
                  <a:lnTo>
                    <a:pt x="47" y="1317"/>
                  </a:lnTo>
                  <a:lnTo>
                    <a:pt x="47" y="1317"/>
                  </a:lnTo>
                  <a:close/>
                  <a:moveTo>
                    <a:pt x="585" y="1220"/>
                  </a:moveTo>
                  <a:lnTo>
                    <a:pt x="585" y="1220"/>
                  </a:lnTo>
                  <a:lnTo>
                    <a:pt x="585" y="1220"/>
                  </a:lnTo>
                  <a:close/>
                  <a:moveTo>
                    <a:pt x="585" y="1220"/>
                  </a:moveTo>
                  <a:lnTo>
                    <a:pt x="585" y="1220"/>
                  </a:lnTo>
                  <a:lnTo>
                    <a:pt x="585" y="1220"/>
                  </a:lnTo>
                  <a:close/>
                  <a:moveTo>
                    <a:pt x="585" y="1220"/>
                  </a:moveTo>
                  <a:lnTo>
                    <a:pt x="585" y="1220"/>
                  </a:lnTo>
                  <a:lnTo>
                    <a:pt x="585" y="1220"/>
                  </a:lnTo>
                  <a:close/>
                  <a:moveTo>
                    <a:pt x="585" y="1169"/>
                  </a:moveTo>
                  <a:lnTo>
                    <a:pt x="585" y="1220"/>
                  </a:lnTo>
                  <a:lnTo>
                    <a:pt x="585" y="1169"/>
                  </a:lnTo>
                  <a:close/>
                  <a:moveTo>
                    <a:pt x="585" y="1169"/>
                  </a:moveTo>
                  <a:lnTo>
                    <a:pt x="585" y="1169"/>
                  </a:lnTo>
                  <a:lnTo>
                    <a:pt x="585" y="1169"/>
                  </a:lnTo>
                  <a:close/>
                  <a:moveTo>
                    <a:pt x="534" y="1169"/>
                  </a:moveTo>
                  <a:lnTo>
                    <a:pt x="534" y="1169"/>
                  </a:lnTo>
                  <a:lnTo>
                    <a:pt x="585" y="1169"/>
                  </a:lnTo>
                  <a:lnTo>
                    <a:pt x="534" y="1169"/>
                  </a:lnTo>
                  <a:close/>
                  <a:moveTo>
                    <a:pt x="1313" y="1"/>
                  </a:moveTo>
                  <a:cubicBezTo>
                    <a:pt x="1266" y="1"/>
                    <a:pt x="1266" y="51"/>
                    <a:pt x="1216" y="51"/>
                  </a:cubicBezTo>
                  <a:cubicBezTo>
                    <a:pt x="924" y="293"/>
                    <a:pt x="585" y="538"/>
                    <a:pt x="293" y="779"/>
                  </a:cubicBezTo>
                  <a:cubicBezTo>
                    <a:pt x="195" y="877"/>
                    <a:pt x="98" y="974"/>
                    <a:pt x="47" y="1072"/>
                  </a:cubicBezTo>
                  <a:cubicBezTo>
                    <a:pt x="1" y="1122"/>
                    <a:pt x="1" y="1122"/>
                    <a:pt x="1" y="1169"/>
                  </a:cubicBezTo>
                  <a:cubicBezTo>
                    <a:pt x="1" y="1122"/>
                    <a:pt x="1" y="1122"/>
                    <a:pt x="47" y="1072"/>
                  </a:cubicBezTo>
                  <a:cubicBezTo>
                    <a:pt x="98" y="974"/>
                    <a:pt x="195" y="877"/>
                    <a:pt x="293" y="779"/>
                  </a:cubicBezTo>
                  <a:cubicBezTo>
                    <a:pt x="585" y="538"/>
                    <a:pt x="924" y="293"/>
                    <a:pt x="1216" y="51"/>
                  </a:cubicBezTo>
                  <a:cubicBezTo>
                    <a:pt x="1266" y="51"/>
                    <a:pt x="1266" y="1"/>
                    <a:pt x="1313" y="1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088;p50">
              <a:extLst>
                <a:ext uri="{FF2B5EF4-FFF2-40B4-BE49-F238E27FC236}">
                  <a16:creationId xmlns:a16="http://schemas.microsoft.com/office/drawing/2014/main" id="{B0CE2D4C-C940-6B80-833A-7FB603961763}"/>
                </a:ext>
              </a:extLst>
            </p:cNvPr>
            <p:cNvSpPr/>
            <p:nvPr/>
          </p:nvSpPr>
          <p:spPr>
            <a:xfrm>
              <a:off x="5878720" y="1215709"/>
              <a:ext cx="314746" cy="269753"/>
            </a:xfrm>
            <a:custGeom>
              <a:avLst/>
              <a:gdLst/>
              <a:ahLst/>
              <a:cxnLst/>
              <a:rect l="l" t="t" r="r" b="b"/>
              <a:pathLst>
                <a:path w="1364" h="1169" extrusionOk="0">
                  <a:moveTo>
                    <a:pt x="1313" y="1"/>
                  </a:moveTo>
                  <a:cubicBezTo>
                    <a:pt x="1266" y="1"/>
                    <a:pt x="1266" y="51"/>
                    <a:pt x="1216" y="51"/>
                  </a:cubicBezTo>
                  <a:cubicBezTo>
                    <a:pt x="924" y="293"/>
                    <a:pt x="585" y="538"/>
                    <a:pt x="293" y="779"/>
                  </a:cubicBezTo>
                  <a:cubicBezTo>
                    <a:pt x="195" y="877"/>
                    <a:pt x="98" y="974"/>
                    <a:pt x="47" y="1072"/>
                  </a:cubicBezTo>
                  <a:cubicBezTo>
                    <a:pt x="1" y="1122"/>
                    <a:pt x="1" y="1122"/>
                    <a:pt x="1" y="1169"/>
                  </a:cubicBezTo>
                  <a:cubicBezTo>
                    <a:pt x="1" y="1122"/>
                    <a:pt x="47" y="1072"/>
                    <a:pt x="98" y="1072"/>
                  </a:cubicBezTo>
                  <a:cubicBezTo>
                    <a:pt x="145" y="1025"/>
                    <a:pt x="195" y="1025"/>
                    <a:pt x="242" y="1025"/>
                  </a:cubicBezTo>
                  <a:cubicBezTo>
                    <a:pt x="339" y="1025"/>
                    <a:pt x="437" y="1072"/>
                    <a:pt x="534" y="1169"/>
                  </a:cubicBezTo>
                  <a:cubicBezTo>
                    <a:pt x="729" y="1072"/>
                    <a:pt x="924" y="927"/>
                    <a:pt x="1118" y="830"/>
                  </a:cubicBezTo>
                  <a:cubicBezTo>
                    <a:pt x="1118" y="830"/>
                    <a:pt x="1118" y="779"/>
                    <a:pt x="1169" y="779"/>
                  </a:cubicBezTo>
                  <a:cubicBezTo>
                    <a:pt x="1216" y="635"/>
                    <a:pt x="1266" y="441"/>
                    <a:pt x="1364" y="293"/>
                  </a:cubicBezTo>
                  <a:cubicBezTo>
                    <a:pt x="1313" y="195"/>
                    <a:pt x="1313" y="98"/>
                    <a:pt x="1313" y="1"/>
                  </a:cubicBezTo>
                  <a:close/>
                </a:path>
              </a:pathLst>
            </a:custGeom>
            <a:solidFill>
              <a:srgbClr val="F7CD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089;p50">
              <a:extLst>
                <a:ext uri="{FF2B5EF4-FFF2-40B4-BE49-F238E27FC236}">
                  <a16:creationId xmlns:a16="http://schemas.microsoft.com/office/drawing/2014/main" id="{7D79269B-052E-63B3-08E2-C3D9FF435033}"/>
                </a:ext>
              </a:extLst>
            </p:cNvPr>
            <p:cNvSpPr/>
            <p:nvPr/>
          </p:nvSpPr>
          <p:spPr>
            <a:xfrm>
              <a:off x="5878720" y="1452002"/>
              <a:ext cx="202370" cy="190834"/>
            </a:xfrm>
            <a:custGeom>
              <a:avLst/>
              <a:gdLst/>
              <a:ahLst/>
              <a:cxnLst/>
              <a:rect l="l" t="t" r="r" b="b"/>
              <a:pathLst>
                <a:path w="877" h="827" extrusionOk="0">
                  <a:moveTo>
                    <a:pt x="242" y="1"/>
                  </a:moveTo>
                  <a:cubicBezTo>
                    <a:pt x="195" y="1"/>
                    <a:pt x="145" y="1"/>
                    <a:pt x="98" y="48"/>
                  </a:cubicBezTo>
                  <a:cubicBezTo>
                    <a:pt x="47" y="48"/>
                    <a:pt x="1" y="98"/>
                    <a:pt x="1" y="145"/>
                  </a:cubicBezTo>
                  <a:lnTo>
                    <a:pt x="1" y="196"/>
                  </a:lnTo>
                  <a:cubicBezTo>
                    <a:pt x="1" y="242"/>
                    <a:pt x="47" y="293"/>
                    <a:pt x="47" y="293"/>
                  </a:cubicBezTo>
                  <a:cubicBezTo>
                    <a:pt x="47" y="293"/>
                    <a:pt x="98" y="293"/>
                    <a:pt x="98" y="340"/>
                  </a:cubicBezTo>
                  <a:cubicBezTo>
                    <a:pt x="293" y="534"/>
                    <a:pt x="534" y="682"/>
                    <a:pt x="780" y="827"/>
                  </a:cubicBezTo>
                  <a:cubicBezTo>
                    <a:pt x="826" y="729"/>
                    <a:pt x="826" y="632"/>
                    <a:pt x="877" y="534"/>
                  </a:cubicBezTo>
                  <a:cubicBezTo>
                    <a:pt x="826" y="488"/>
                    <a:pt x="780" y="437"/>
                    <a:pt x="780" y="390"/>
                  </a:cubicBezTo>
                  <a:cubicBezTo>
                    <a:pt x="682" y="340"/>
                    <a:pt x="632" y="242"/>
                    <a:pt x="585" y="196"/>
                  </a:cubicBezTo>
                  <a:lnTo>
                    <a:pt x="585" y="145"/>
                  </a:lnTo>
                  <a:lnTo>
                    <a:pt x="534" y="145"/>
                  </a:lnTo>
                  <a:cubicBezTo>
                    <a:pt x="437" y="48"/>
                    <a:pt x="339" y="1"/>
                    <a:pt x="242" y="1"/>
                  </a:cubicBezTo>
                  <a:close/>
                </a:path>
              </a:pathLst>
            </a:custGeom>
            <a:solidFill>
              <a:srgbClr val="F7CD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090;p50">
              <a:extLst>
                <a:ext uri="{FF2B5EF4-FFF2-40B4-BE49-F238E27FC236}">
                  <a16:creationId xmlns:a16="http://schemas.microsoft.com/office/drawing/2014/main" id="{B0E21438-5C92-353B-8CA7-CF79D1255827}"/>
                </a:ext>
              </a:extLst>
            </p:cNvPr>
            <p:cNvSpPr/>
            <p:nvPr/>
          </p:nvSpPr>
          <p:spPr>
            <a:xfrm>
              <a:off x="6181699" y="1146714"/>
              <a:ext cx="112376" cy="159221"/>
            </a:xfrm>
            <a:custGeom>
              <a:avLst/>
              <a:gdLst/>
              <a:ahLst/>
              <a:cxnLst/>
              <a:rect l="l" t="t" r="r" b="b"/>
              <a:pathLst>
                <a:path w="487" h="690" extrusionOk="0">
                  <a:moveTo>
                    <a:pt x="440" y="0"/>
                  </a:moveTo>
                  <a:cubicBezTo>
                    <a:pt x="302" y="0"/>
                    <a:pt x="132" y="160"/>
                    <a:pt x="0" y="202"/>
                  </a:cubicBezTo>
                  <a:lnTo>
                    <a:pt x="0" y="253"/>
                  </a:lnTo>
                  <a:cubicBezTo>
                    <a:pt x="0" y="397"/>
                    <a:pt x="51" y="545"/>
                    <a:pt x="98" y="689"/>
                  </a:cubicBezTo>
                  <a:cubicBezTo>
                    <a:pt x="98" y="642"/>
                    <a:pt x="245" y="397"/>
                    <a:pt x="292" y="350"/>
                  </a:cubicBezTo>
                  <a:cubicBezTo>
                    <a:pt x="343" y="202"/>
                    <a:pt x="440" y="105"/>
                    <a:pt x="487" y="7"/>
                  </a:cubicBezTo>
                  <a:cubicBezTo>
                    <a:pt x="472" y="3"/>
                    <a:pt x="456" y="0"/>
                    <a:pt x="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091;p50">
              <a:extLst>
                <a:ext uri="{FF2B5EF4-FFF2-40B4-BE49-F238E27FC236}">
                  <a16:creationId xmlns:a16="http://schemas.microsoft.com/office/drawing/2014/main" id="{4B121E99-C296-9B8E-70F2-F43417C36C8E}"/>
                </a:ext>
              </a:extLst>
            </p:cNvPr>
            <p:cNvSpPr/>
            <p:nvPr/>
          </p:nvSpPr>
          <p:spPr>
            <a:xfrm>
              <a:off x="6181699" y="1148329"/>
              <a:ext cx="89993" cy="134992"/>
            </a:xfrm>
            <a:custGeom>
              <a:avLst/>
              <a:gdLst/>
              <a:ahLst/>
              <a:cxnLst/>
              <a:rect l="l" t="t" r="r" b="b"/>
              <a:pathLst>
                <a:path w="390" h="585" extrusionOk="0">
                  <a:moveTo>
                    <a:pt x="390" y="0"/>
                  </a:moveTo>
                  <a:cubicBezTo>
                    <a:pt x="245" y="0"/>
                    <a:pt x="98" y="148"/>
                    <a:pt x="0" y="195"/>
                  </a:cubicBezTo>
                  <a:lnTo>
                    <a:pt x="0" y="246"/>
                  </a:lnTo>
                  <a:cubicBezTo>
                    <a:pt x="0" y="343"/>
                    <a:pt x="0" y="487"/>
                    <a:pt x="51" y="585"/>
                  </a:cubicBezTo>
                  <a:cubicBezTo>
                    <a:pt x="148" y="390"/>
                    <a:pt x="245" y="246"/>
                    <a:pt x="343" y="98"/>
                  </a:cubicBezTo>
                  <a:cubicBezTo>
                    <a:pt x="343" y="51"/>
                    <a:pt x="390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092;p50">
              <a:extLst>
                <a:ext uri="{FF2B5EF4-FFF2-40B4-BE49-F238E27FC236}">
                  <a16:creationId xmlns:a16="http://schemas.microsoft.com/office/drawing/2014/main" id="{53BEF646-9A4C-B284-A8DD-BFC02D974351}"/>
                </a:ext>
              </a:extLst>
            </p:cNvPr>
            <p:cNvSpPr/>
            <p:nvPr/>
          </p:nvSpPr>
          <p:spPr>
            <a:xfrm>
              <a:off x="5968714" y="1125946"/>
              <a:ext cx="572497" cy="753184"/>
            </a:xfrm>
            <a:custGeom>
              <a:avLst/>
              <a:gdLst/>
              <a:ahLst/>
              <a:cxnLst/>
              <a:rect l="l" t="t" r="r" b="b"/>
              <a:pathLst>
                <a:path w="2481" h="3264" extrusionOk="0">
                  <a:moveTo>
                    <a:pt x="1558" y="0"/>
                  </a:moveTo>
                  <a:cubicBezTo>
                    <a:pt x="1410" y="0"/>
                    <a:pt x="1313" y="51"/>
                    <a:pt x="1266" y="195"/>
                  </a:cubicBezTo>
                  <a:cubicBezTo>
                    <a:pt x="974" y="584"/>
                    <a:pt x="779" y="1071"/>
                    <a:pt x="631" y="1558"/>
                  </a:cubicBezTo>
                  <a:cubicBezTo>
                    <a:pt x="487" y="2095"/>
                    <a:pt x="242" y="2582"/>
                    <a:pt x="0" y="3069"/>
                  </a:cubicBezTo>
                  <a:cubicBezTo>
                    <a:pt x="292" y="3166"/>
                    <a:pt x="584" y="3213"/>
                    <a:pt x="876" y="3213"/>
                  </a:cubicBezTo>
                  <a:cubicBezTo>
                    <a:pt x="1168" y="3213"/>
                    <a:pt x="1410" y="3264"/>
                    <a:pt x="1702" y="3264"/>
                  </a:cubicBezTo>
                  <a:lnTo>
                    <a:pt x="1753" y="3264"/>
                  </a:lnTo>
                  <a:lnTo>
                    <a:pt x="1753" y="3213"/>
                  </a:lnTo>
                  <a:cubicBezTo>
                    <a:pt x="2142" y="2387"/>
                    <a:pt x="2481" y="1558"/>
                    <a:pt x="2384" y="635"/>
                  </a:cubicBezTo>
                  <a:cubicBezTo>
                    <a:pt x="2337" y="487"/>
                    <a:pt x="2337" y="343"/>
                    <a:pt x="2240" y="245"/>
                  </a:cubicBezTo>
                  <a:cubicBezTo>
                    <a:pt x="2045" y="0"/>
                    <a:pt x="1799" y="0"/>
                    <a:pt x="1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093;p50">
              <a:extLst>
                <a:ext uri="{FF2B5EF4-FFF2-40B4-BE49-F238E27FC236}">
                  <a16:creationId xmlns:a16="http://schemas.microsoft.com/office/drawing/2014/main" id="{0482BE77-6B6D-3357-3E44-B9244F476FF8}"/>
                </a:ext>
              </a:extLst>
            </p:cNvPr>
            <p:cNvSpPr/>
            <p:nvPr/>
          </p:nvSpPr>
          <p:spPr>
            <a:xfrm>
              <a:off x="6305614" y="980340"/>
              <a:ext cx="202370" cy="202372"/>
            </a:xfrm>
            <a:custGeom>
              <a:avLst/>
              <a:gdLst/>
              <a:ahLst/>
              <a:cxnLst/>
              <a:rect l="l" t="t" r="r" b="b"/>
              <a:pathLst>
                <a:path w="877" h="877" extrusionOk="0">
                  <a:moveTo>
                    <a:pt x="195" y="0"/>
                  </a:moveTo>
                  <a:lnTo>
                    <a:pt x="195" y="0"/>
                  </a:lnTo>
                  <a:cubicBezTo>
                    <a:pt x="242" y="242"/>
                    <a:pt x="145" y="534"/>
                    <a:pt x="1" y="682"/>
                  </a:cubicBezTo>
                  <a:cubicBezTo>
                    <a:pt x="145" y="826"/>
                    <a:pt x="390" y="876"/>
                    <a:pt x="585" y="876"/>
                  </a:cubicBezTo>
                  <a:lnTo>
                    <a:pt x="632" y="876"/>
                  </a:lnTo>
                  <a:lnTo>
                    <a:pt x="682" y="826"/>
                  </a:lnTo>
                  <a:cubicBezTo>
                    <a:pt x="780" y="584"/>
                    <a:pt x="877" y="339"/>
                    <a:pt x="877" y="98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rgbClr val="F9D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094;p50">
              <a:extLst>
                <a:ext uri="{FF2B5EF4-FFF2-40B4-BE49-F238E27FC236}">
                  <a16:creationId xmlns:a16="http://schemas.microsoft.com/office/drawing/2014/main" id="{2AE28D00-14F7-DA68-7BBF-D2E91C9EFAD6}"/>
                </a:ext>
              </a:extLst>
            </p:cNvPr>
            <p:cNvSpPr/>
            <p:nvPr/>
          </p:nvSpPr>
          <p:spPr>
            <a:xfrm>
              <a:off x="6428837" y="1025106"/>
              <a:ext cx="79148" cy="45228"/>
            </a:xfrm>
            <a:custGeom>
              <a:avLst/>
              <a:gdLst/>
              <a:ahLst/>
              <a:cxnLst/>
              <a:rect l="l" t="t" r="r" b="b"/>
              <a:pathLst>
                <a:path w="343" h="196" extrusionOk="0">
                  <a:moveTo>
                    <a:pt x="0" y="1"/>
                  </a:moveTo>
                  <a:cubicBezTo>
                    <a:pt x="0" y="1"/>
                    <a:pt x="51" y="48"/>
                    <a:pt x="98" y="48"/>
                  </a:cubicBezTo>
                  <a:cubicBezTo>
                    <a:pt x="148" y="98"/>
                    <a:pt x="246" y="145"/>
                    <a:pt x="292" y="196"/>
                  </a:cubicBezTo>
                  <a:cubicBezTo>
                    <a:pt x="292" y="98"/>
                    <a:pt x="343" y="48"/>
                    <a:pt x="343" y="1"/>
                  </a:cubicBezTo>
                  <a:close/>
                </a:path>
              </a:pathLst>
            </a:custGeom>
            <a:solidFill>
              <a:srgbClr val="F7CD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095;p50">
              <a:extLst>
                <a:ext uri="{FF2B5EF4-FFF2-40B4-BE49-F238E27FC236}">
                  <a16:creationId xmlns:a16="http://schemas.microsoft.com/office/drawing/2014/main" id="{D66C3955-AA9E-99F8-1E39-8EB0FC0165E8}"/>
                </a:ext>
              </a:extLst>
            </p:cNvPr>
            <p:cNvSpPr/>
            <p:nvPr/>
          </p:nvSpPr>
          <p:spPr>
            <a:xfrm>
              <a:off x="6563597" y="766431"/>
              <a:ext cx="89993" cy="101763"/>
            </a:xfrm>
            <a:custGeom>
              <a:avLst/>
              <a:gdLst/>
              <a:ahLst/>
              <a:cxnLst/>
              <a:rect l="l" t="t" r="r" b="b"/>
              <a:pathLst>
                <a:path w="390" h="441" extrusionOk="0">
                  <a:moveTo>
                    <a:pt x="0" y="0"/>
                  </a:moveTo>
                  <a:lnTo>
                    <a:pt x="98" y="440"/>
                  </a:lnTo>
                  <a:cubicBezTo>
                    <a:pt x="195" y="440"/>
                    <a:pt x="246" y="390"/>
                    <a:pt x="292" y="390"/>
                  </a:cubicBezTo>
                  <a:cubicBezTo>
                    <a:pt x="343" y="343"/>
                    <a:pt x="390" y="292"/>
                    <a:pt x="343" y="292"/>
                  </a:cubicBezTo>
                  <a:cubicBezTo>
                    <a:pt x="343" y="246"/>
                    <a:pt x="343" y="246"/>
                    <a:pt x="292" y="246"/>
                  </a:cubicBezTo>
                  <a:cubicBezTo>
                    <a:pt x="195" y="148"/>
                    <a:pt x="98" y="98"/>
                    <a:pt x="0" y="0"/>
                  </a:cubicBezTo>
                  <a:close/>
                </a:path>
              </a:pathLst>
            </a:custGeom>
            <a:solidFill>
              <a:srgbClr val="F9D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096;p50">
              <a:extLst>
                <a:ext uri="{FF2B5EF4-FFF2-40B4-BE49-F238E27FC236}">
                  <a16:creationId xmlns:a16="http://schemas.microsoft.com/office/drawing/2014/main" id="{43DE4CCD-F08D-949D-D423-44BE23D43E8E}"/>
                </a:ext>
              </a:extLst>
            </p:cNvPr>
            <p:cNvSpPr/>
            <p:nvPr/>
          </p:nvSpPr>
          <p:spPr>
            <a:xfrm>
              <a:off x="6575134" y="777969"/>
              <a:ext cx="22844" cy="22845"/>
            </a:xfrm>
            <a:custGeom>
              <a:avLst/>
              <a:gdLst/>
              <a:ahLst/>
              <a:cxnLst/>
              <a:rect l="l" t="t" r="r" b="b"/>
              <a:pathLst>
                <a:path w="99" h="99" extrusionOk="0">
                  <a:moveTo>
                    <a:pt x="1" y="1"/>
                  </a:moveTo>
                  <a:cubicBezTo>
                    <a:pt x="1" y="48"/>
                    <a:pt x="48" y="98"/>
                    <a:pt x="48" y="98"/>
                  </a:cubicBezTo>
                  <a:lnTo>
                    <a:pt x="98" y="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A97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097;p50">
              <a:extLst>
                <a:ext uri="{FF2B5EF4-FFF2-40B4-BE49-F238E27FC236}">
                  <a16:creationId xmlns:a16="http://schemas.microsoft.com/office/drawing/2014/main" id="{A4F00351-F5D9-6AC9-63D6-C1BFAF81E316}"/>
                </a:ext>
              </a:extLst>
            </p:cNvPr>
            <p:cNvSpPr/>
            <p:nvPr/>
          </p:nvSpPr>
          <p:spPr>
            <a:xfrm>
              <a:off x="6260617" y="662591"/>
              <a:ext cx="359743" cy="362747"/>
            </a:xfrm>
            <a:custGeom>
              <a:avLst/>
              <a:gdLst/>
              <a:ahLst/>
              <a:cxnLst/>
              <a:rect l="l" t="t" r="r" b="b"/>
              <a:pathLst>
                <a:path w="1559" h="1572" extrusionOk="0">
                  <a:moveTo>
                    <a:pt x="782" y="0"/>
                  </a:moveTo>
                  <a:cubicBezTo>
                    <a:pt x="682" y="0"/>
                    <a:pt x="581" y="23"/>
                    <a:pt x="488" y="61"/>
                  </a:cubicBezTo>
                  <a:cubicBezTo>
                    <a:pt x="293" y="111"/>
                    <a:pt x="145" y="209"/>
                    <a:pt x="48" y="353"/>
                  </a:cubicBezTo>
                  <a:cubicBezTo>
                    <a:pt x="1" y="450"/>
                    <a:pt x="1" y="548"/>
                    <a:pt x="1" y="645"/>
                  </a:cubicBezTo>
                  <a:cubicBezTo>
                    <a:pt x="1" y="840"/>
                    <a:pt x="48" y="1085"/>
                    <a:pt x="196" y="1280"/>
                  </a:cubicBezTo>
                  <a:cubicBezTo>
                    <a:pt x="293" y="1424"/>
                    <a:pt x="488" y="1521"/>
                    <a:pt x="682" y="1521"/>
                  </a:cubicBezTo>
                  <a:cubicBezTo>
                    <a:pt x="877" y="1572"/>
                    <a:pt x="1072" y="1572"/>
                    <a:pt x="1267" y="1572"/>
                  </a:cubicBezTo>
                  <a:cubicBezTo>
                    <a:pt x="1313" y="1572"/>
                    <a:pt x="1411" y="1521"/>
                    <a:pt x="1461" y="1521"/>
                  </a:cubicBezTo>
                  <a:cubicBezTo>
                    <a:pt x="1508" y="1475"/>
                    <a:pt x="1559" y="1327"/>
                    <a:pt x="1508" y="1229"/>
                  </a:cubicBezTo>
                  <a:cubicBezTo>
                    <a:pt x="1508" y="890"/>
                    <a:pt x="1411" y="501"/>
                    <a:pt x="1216" y="209"/>
                  </a:cubicBezTo>
                  <a:cubicBezTo>
                    <a:pt x="1097" y="58"/>
                    <a:pt x="940" y="0"/>
                    <a:pt x="782" y="0"/>
                  </a:cubicBezTo>
                  <a:close/>
                </a:path>
              </a:pathLst>
            </a:custGeom>
            <a:solidFill>
              <a:srgbClr val="F9D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098;p50">
              <a:extLst>
                <a:ext uri="{FF2B5EF4-FFF2-40B4-BE49-F238E27FC236}">
                  <a16:creationId xmlns:a16="http://schemas.microsoft.com/office/drawing/2014/main" id="{1510FF63-1438-305F-5476-F6D5C6417999}"/>
                </a:ext>
              </a:extLst>
            </p:cNvPr>
            <p:cNvSpPr/>
            <p:nvPr/>
          </p:nvSpPr>
          <p:spPr>
            <a:xfrm>
              <a:off x="6485371" y="766431"/>
              <a:ext cx="67610" cy="34382"/>
            </a:xfrm>
            <a:custGeom>
              <a:avLst/>
              <a:gdLst/>
              <a:ahLst/>
              <a:cxnLst/>
              <a:rect l="l" t="t" r="r" b="b"/>
              <a:pathLst>
                <a:path w="293" h="149" extrusionOk="0">
                  <a:moveTo>
                    <a:pt x="145" y="0"/>
                  </a:moveTo>
                  <a:cubicBezTo>
                    <a:pt x="98" y="0"/>
                    <a:pt x="98" y="51"/>
                    <a:pt x="98" y="51"/>
                  </a:cubicBezTo>
                  <a:lnTo>
                    <a:pt x="195" y="51"/>
                  </a:lnTo>
                  <a:cubicBezTo>
                    <a:pt x="195" y="51"/>
                    <a:pt x="195" y="0"/>
                    <a:pt x="145" y="0"/>
                  </a:cubicBezTo>
                  <a:close/>
                  <a:moveTo>
                    <a:pt x="47" y="51"/>
                  </a:moveTo>
                  <a:lnTo>
                    <a:pt x="47" y="98"/>
                  </a:lnTo>
                  <a:lnTo>
                    <a:pt x="98" y="98"/>
                  </a:lnTo>
                  <a:lnTo>
                    <a:pt x="98" y="51"/>
                  </a:lnTo>
                  <a:close/>
                  <a:moveTo>
                    <a:pt x="195" y="51"/>
                  </a:moveTo>
                  <a:lnTo>
                    <a:pt x="195" y="98"/>
                  </a:lnTo>
                  <a:lnTo>
                    <a:pt x="242" y="98"/>
                  </a:lnTo>
                  <a:lnTo>
                    <a:pt x="242" y="51"/>
                  </a:lnTo>
                  <a:close/>
                  <a:moveTo>
                    <a:pt x="1" y="98"/>
                  </a:moveTo>
                  <a:cubicBezTo>
                    <a:pt x="1" y="148"/>
                    <a:pt x="1" y="148"/>
                    <a:pt x="47" y="148"/>
                  </a:cubicBezTo>
                  <a:lnTo>
                    <a:pt x="47" y="98"/>
                  </a:lnTo>
                  <a:close/>
                  <a:moveTo>
                    <a:pt x="242" y="98"/>
                  </a:moveTo>
                  <a:lnTo>
                    <a:pt x="242" y="148"/>
                  </a:lnTo>
                  <a:lnTo>
                    <a:pt x="293" y="148"/>
                  </a:lnTo>
                  <a:lnTo>
                    <a:pt x="242" y="9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099;p50">
              <a:extLst>
                <a:ext uri="{FF2B5EF4-FFF2-40B4-BE49-F238E27FC236}">
                  <a16:creationId xmlns:a16="http://schemas.microsoft.com/office/drawing/2014/main" id="{1FC78D2E-DDE2-B32B-E5D1-8524C3F7E145}"/>
                </a:ext>
              </a:extLst>
            </p:cNvPr>
            <p:cNvSpPr/>
            <p:nvPr/>
          </p:nvSpPr>
          <p:spPr>
            <a:xfrm>
              <a:off x="6473603" y="811428"/>
              <a:ext cx="22844" cy="11769"/>
            </a:xfrm>
            <a:custGeom>
              <a:avLst/>
              <a:gdLst/>
              <a:ahLst/>
              <a:cxnLst/>
              <a:rect l="l" t="t" r="r" b="b"/>
              <a:pathLst>
                <a:path w="99" h="51" extrusionOk="0">
                  <a:moveTo>
                    <a:pt x="1" y="0"/>
                  </a:moveTo>
                  <a:lnTo>
                    <a:pt x="1" y="51"/>
                  </a:lnTo>
                  <a:lnTo>
                    <a:pt x="98" y="5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5C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100;p50">
              <a:extLst>
                <a:ext uri="{FF2B5EF4-FFF2-40B4-BE49-F238E27FC236}">
                  <a16:creationId xmlns:a16="http://schemas.microsoft.com/office/drawing/2014/main" id="{18BF244F-5BD6-6F53-1DAF-498E57EBA2A5}"/>
                </a:ext>
              </a:extLst>
            </p:cNvPr>
            <p:cNvSpPr/>
            <p:nvPr/>
          </p:nvSpPr>
          <p:spPr>
            <a:xfrm>
              <a:off x="6462988" y="822966"/>
              <a:ext cx="22614" cy="11076"/>
            </a:xfrm>
            <a:custGeom>
              <a:avLst/>
              <a:gdLst/>
              <a:ahLst/>
              <a:cxnLst/>
              <a:rect l="l" t="t" r="r" b="b"/>
              <a:pathLst>
                <a:path w="98" h="48" extrusionOk="0">
                  <a:moveTo>
                    <a:pt x="0" y="1"/>
                  </a:moveTo>
                  <a:lnTo>
                    <a:pt x="0" y="47"/>
                  </a:lnTo>
                  <a:lnTo>
                    <a:pt x="98" y="47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F5C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101;p50">
              <a:extLst>
                <a:ext uri="{FF2B5EF4-FFF2-40B4-BE49-F238E27FC236}">
                  <a16:creationId xmlns:a16="http://schemas.microsoft.com/office/drawing/2014/main" id="{88AB7D30-A546-D70C-CF61-9444F3221022}"/>
                </a:ext>
              </a:extLst>
            </p:cNvPr>
            <p:cNvSpPr/>
            <p:nvPr/>
          </p:nvSpPr>
          <p:spPr>
            <a:xfrm>
              <a:off x="6473603" y="733202"/>
              <a:ext cx="45227" cy="33459"/>
            </a:xfrm>
            <a:custGeom>
              <a:avLst/>
              <a:gdLst/>
              <a:ahLst/>
              <a:cxnLst/>
              <a:rect l="l" t="t" r="r" b="b"/>
              <a:pathLst>
                <a:path w="196" h="145" extrusionOk="0">
                  <a:moveTo>
                    <a:pt x="52" y="0"/>
                  </a:moveTo>
                  <a:cubicBezTo>
                    <a:pt x="52" y="0"/>
                    <a:pt x="52" y="47"/>
                    <a:pt x="1" y="47"/>
                  </a:cubicBezTo>
                  <a:lnTo>
                    <a:pt x="1" y="98"/>
                  </a:lnTo>
                  <a:lnTo>
                    <a:pt x="1" y="144"/>
                  </a:lnTo>
                  <a:lnTo>
                    <a:pt x="52" y="98"/>
                  </a:lnTo>
                  <a:lnTo>
                    <a:pt x="52" y="47"/>
                  </a:lnTo>
                  <a:lnTo>
                    <a:pt x="196" y="47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102;p50">
              <a:extLst>
                <a:ext uri="{FF2B5EF4-FFF2-40B4-BE49-F238E27FC236}">
                  <a16:creationId xmlns:a16="http://schemas.microsoft.com/office/drawing/2014/main" id="{5198B45E-B3BF-ABC8-8D57-2BEAC5DC58DE}"/>
                </a:ext>
              </a:extLst>
            </p:cNvPr>
            <p:cNvSpPr/>
            <p:nvPr/>
          </p:nvSpPr>
          <p:spPr>
            <a:xfrm>
              <a:off x="6226466" y="553445"/>
              <a:ext cx="337360" cy="449511"/>
            </a:xfrm>
            <a:custGeom>
              <a:avLst/>
              <a:gdLst/>
              <a:ahLst/>
              <a:cxnLst/>
              <a:rect l="l" t="t" r="r" b="b"/>
              <a:pathLst>
                <a:path w="1462" h="1948" extrusionOk="0">
                  <a:moveTo>
                    <a:pt x="975" y="0"/>
                  </a:moveTo>
                  <a:cubicBezTo>
                    <a:pt x="877" y="0"/>
                    <a:pt x="830" y="47"/>
                    <a:pt x="733" y="98"/>
                  </a:cubicBezTo>
                  <a:cubicBezTo>
                    <a:pt x="682" y="144"/>
                    <a:pt x="636" y="195"/>
                    <a:pt x="636" y="292"/>
                  </a:cubicBezTo>
                  <a:cubicBezTo>
                    <a:pt x="574" y="271"/>
                    <a:pt x="521" y="259"/>
                    <a:pt x="473" y="259"/>
                  </a:cubicBezTo>
                  <a:cubicBezTo>
                    <a:pt x="406" y="259"/>
                    <a:pt x="350" y="283"/>
                    <a:pt x="293" y="339"/>
                  </a:cubicBezTo>
                  <a:cubicBezTo>
                    <a:pt x="196" y="390"/>
                    <a:pt x="149" y="487"/>
                    <a:pt x="149" y="584"/>
                  </a:cubicBezTo>
                  <a:cubicBezTo>
                    <a:pt x="149" y="729"/>
                    <a:pt x="98" y="826"/>
                    <a:pt x="51" y="923"/>
                  </a:cubicBezTo>
                  <a:cubicBezTo>
                    <a:pt x="51" y="1021"/>
                    <a:pt x="1" y="1118"/>
                    <a:pt x="51" y="1215"/>
                  </a:cubicBezTo>
                  <a:cubicBezTo>
                    <a:pt x="51" y="1461"/>
                    <a:pt x="196" y="1655"/>
                    <a:pt x="344" y="1850"/>
                  </a:cubicBezTo>
                  <a:lnTo>
                    <a:pt x="390" y="1897"/>
                  </a:lnTo>
                  <a:cubicBezTo>
                    <a:pt x="441" y="1948"/>
                    <a:pt x="488" y="1948"/>
                    <a:pt x="538" y="1948"/>
                  </a:cubicBezTo>
                  <a:cubicBezTo>
                    <a:pt x="538" y="1800"/>
                    <a:pt x="585" y="1655"/>
                    <a:pt x="636" y="1558"/>
                  </a:cubicBezTo>
                  <a:cubicBezTo>
                    <a:pt x="585" y="1558"/>
                    <a:pt x="538" y="1558"/>
                    <a:pt x="488" y="1507"/>
                  </a:cubicBezTo>
                  <a:cubicBezTo>
                    <a:pt x="441" y="1461"/>
                    <a:pt x="390" y="1410"/>
                    <a:pt x="390" y="1363"/>
                  </a:cubicBezTo>
                  <a:cubicBezTo>
                    <a:pt x="390" y="1313"/>
                    <a:pt x="390" y="1215"/>
                    <a:pt x="441" y="1215"/>
                  </a:cubicBezTo>
                  <a:cubicBezTo>
                    <a:pt x="441" y="1169"/>
                    <a:pt x="488" y="1118"/>
                    <a:pt x="585" y="1118"/>
                  </a:cubicBezTo>
                  <a:lnTo>
                    <a:pt x="682" y="1215"/>
                  </a:lnTo>
                  <a:cubicBezTo>
                    <a:pt x="682" y="1266"/>
                    <a:pt x="733" y="1266"/>
                    <a:pt x="780" y="1313"/>
                  </a:cubicBezTo>
                  <a:cubicBezTo>
                    <a:pt x="780" y="1363"/>
                    <a:pt x="877" y="1363"/>
                    <a:pt x="928" y="1363"/>
                  </a:cubicBezTo>
                  <a:cubicBezTo>
                    <a:pt x="830" y="1313"/>
                    <a:pt x="733" y="1215"/>
                    <a:pt x="780" y="1071"/>
                  </a:cubicBezTo>
                  <a:lnTo>
                    <a:pt x="780" y="1021"/>
                  </a:lnTo>
                  <a:lnTo>
                    <a:pt x="830" y="1021"/>
                  </a:lnTo>
                  <a:cubicBezTo>
                    <a:pt x="928" y="923"/>
                    <a:pt x="1025" y="826"/>
                    <a:pt x="975" y="682"/>
                  </a:cubicBezTo>
                  <a:cubicBezTo>
                    <a:pt x="1072" y="682"/>
                    <a:pt x="1220" y="682"/>
                    <a:pt x="1317" y="631"/>
                  </a:cubicBezTo>
                  <a:cubicBezTo>
                    <a:pt x="1364" y="584"/>
                    <a:pt x="1415" y="487"/>
                    <a:pt x="1461" y="390"/>
                  </a:cubicBezTo>
                  <a:cubicBezTo>
                    <a:pt x="1461" y="292"/>
                    <a:pt x="1415" y="144"/>
                    <a:pt x="1364" y="98"/>
                  </a:cubicBezTo>
                  <a:cubicBezTo>
                    <a:pt x="1317" y="98"/>
                    <a:pt x="1267" y="47"/>
                    <a:pt x="1220" y="47"/>
                  </a:cubicBezTo>
                  <a:cubicBezTo>
                    <a:pt x="1220" y="47"/>
                    <a:pt x="1169" y="98"/>
                    <a:pt x="1169" y="144"/>
                  </a:cubicBezTo>
                  <a:cubicBezTo>
                    <a:pt x="1123" y="47"/>
                    <a:pt x="1025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103;p50">
              <a:extLst>
                <a:ext uri="{FF2B5EF4-FFF2-40B4-BE49-F238E27FC236}">
                  <a16:creationId xmlns:a16="http://schemas.microsoft.com/office/drawing/2014/main" id="{63C208C5-DC12-EC55-98FE-9FFEECBE7FA7}"/>
                </a:ext>
              </a:extLst>
            </p:cNvPr>
            <p:cNvSpPr/>
            <p:nvPr/>
          </p:nvSpPr>
          <p:spPr>
            <a:xfrm>
              <a:off x="6316460" y="990955"/>
              <a:ext cx="34382" cy="11999"/>
            </a:xfrm>
            <a:custGeom>
              <a:avLst/>
              <a:gdLst/>
              <a:ahLst/>
              <a:cxnLst/>
              <a:rect l="l" t="t" r="r" b="b"/>
              <a:pathLst>
                <a:path w="149" h="52" extrusionOk="0">
                  <a:moveTo>
                    <a:pt x="98" y="52"/>
                  </a:moveTo>
                  <a:lnTo>
                    <a:pt x="98" y="52"/>
                  </a:lnTo>
                  <a:lnTo>
                    <a:pt x="98" y="52"/>
                  </a:lnTo>
                  <a:lnTo>
                    <a:pt x="98" y="52"/>
                  </a:lnTo>
                  <a:close/>
                  <a:moveTo>
                    <a:pt x="148" y="52"/>
                  </a:moveTo>
                  <a:lnTo>
                    <a:pt x="98" y="52"/>
                  </a:lnTo>
                  <a:lnTo>
                    <a:pt x="148" y="52"/>
                  </a:lnTo>
                  <a:lnTo>
                    <a:pt x="148" y="52"/>
                  </a:lnTo>
                  <a:close/>
                  <a:moveTo>
                    <a:pt x="0" y="1"/>
                  </a:moveTo>
                  <a:lnTo>
                    <a:pt x="0" y="52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104;p50">
              <a:extLst>
                <a:ext uri="{FF2B5EF4-FFF2-40B4-BE49-F238E27FC236}">
                  <a16:creationId xmlns:a16="http://schemas.microsoft.com/office/drawing/2014/main" id="{5F246DC7-42F0-2BC6-03A5-D708D0D8EDFB}"/>
                </a:ext>
              </a:extLst>
            </p:cNvPr>
            <p:cNvSpPr/>
            <p:nvPr/>
          </p:nvSpPr>
          <p:spPr>
            <a:xfrm>
              <a:off x="6305845" y="867963"/>
              <a:ext cx="67380" cy="134992"/>
            </a:xfrm>
            <a:custGeom>
              <a:avLst/>
              <a:gdLst/>
              <a:ahLst/>
              <a:cxnLst/>
              <a:rect l="l" t="t" r="r" b="b"/>
              <a:pathLst>
                <a:path w="292" h="585" extrusionOk="0">
                  <a:moveTo>
                    <a:pt x="46" y="0"/>
                  </a:moveTo>
                  <a:cubicBezTo>
                    <a:pt x="46" y="47"/>
                    <a:pt x="46" y="98"/>
                    <a:pt x="97" y="144"/>
                  </a:cubicBezTo>
                  <a:cubicBezTo>
                    <a:pt x="97" y="195"/>
                    <a:pt x="144" y="242"/>
                    <a:pt x="241" y="242"/>
                  </a:cubicBezTo>
                  <a:cubicBezTo>
                    <a:pt x="194" y="242"/>
                    <a:pt x="194" y="292"/>
                    <a:pt x="194" y="292"/>
                  </a:cubicBezTo>
                  <a:cubicBezTo>
                    <a:pt x="144" y="292"/>
                    <a:pt x="144" y="242"/>
                    <a:pt x="97" y="242"/>
                  </a:cubicBezTo>
                  <a:cubicBezTo>
                    <a:pt x="144" y="292"/>
                    <a:pt x="144" y="339"/>
                    <a:pt x="194" y="339"/>
                  </a:cubicBezTo>
                  <a:cubicBezTo>
                    <a:pt x="144" y="390"/>
                    <a:pt x="144" y="390"/>
                    <a:pt x="97" y="390"/>
                  </a:cubicBezTo>
                  <a:lnTo>
                    <a:pt x="46" y="390"/>
                  </a:lnTo>
                  <a:cubicBezTo>
                    <a:pt x="97" y="437"/>
                    <a:pt x="97" y="487"/>
                    <a:pt x="144" y="534"/>
                  </a:cubicBezTo>
                  <a:lnTo>
                    <a:pt x="97" y="534"/>
                  </a:lnTo>
                  <a:cubicBezTo>
                    <a:pt x="47" y="534"/>
                    <a:pt x="46" y="534"/>
                    <a:pt x="1" y="488"/>
                  </a:cubicBezTo>
                  <a:lnTo>
                    <a:pt x="1" y="488"/>
                  </a:lnTo>
                  <a:lnTo>
                    <a:pt x="46" y="534"/>
                  </a:lnTo>
                  <a:lnTo>
                    <a:pt x="46" y="585"/>
                  </a:lnTo>
                  <a:lnTo>
                    <a:pt x="194" y="585"/>
                  </a:lnTo>
                  <a:lnTo>
                    <a:pt x="194" y="487"/>
                  </a:lnTo>
                  <a:cubicBezTo>
                    <a:pt x="194" y="390"/>
                    <a:pt x="241" y="292"/>
                    <a:pt x="292" y="195"/>
                  </a:cubicBezTo>
                  <a:lnTo>
                    <a:pt x="241" y="195"/>
                  </a:lnTo>
                  <a:cubicBezTo>
                    <a:pt x="194" y="195"/>
                    <a:pt x="144" y="195"/>
                    <a:pt x="144" y="144"/>
                  </a:cubicBezTo>
                  <a:cubicBezTo>
                    <a:pt x="97" y="98"/>
                    <a:pt x="46" y="47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105;p50">
              <a:extLst>
                <a:ext uri="{FF2B5EF4-FFF2-40B4-BE49-F238E27FC236}">
                  <a16:creationId xmlns:a16="http://schemas.microsoft.com/office/drawing/2014/main" id="{3C5FF1EA-7F78-1A25-FCBF-7D75995EDB99}"/>
                </a:ext>
              </a:extLst>
            </p:cNvPr>
            <p:cNvSpPr/>
            <p:nvPr/>
          </p:nvSpPr>
          <p:spPr>
            <a:xfrm>
              <a:off x="6361456" y="575828"/>
              <a:ext cx="202370" cy="292367"/>
            </a:xfrm>
            <a:custGeom>
              <a:avLst/>
              <a:gdLst/>
              <a:ahLst/>
              <a:cxnLst/>
              <a:rect l="l" t="t" r="r" b="b"/>
              <a:pathLst>
                <a:path w="877" h="1267" extrusionOk="0">
                  <a:moveTo>
                    <a:pt x="779" y="1"/>
                  </a:moveTo>
                  <a:lnTo>
                    <a:pt x="779" y="242"/>
                  </a:lnTo>
                  <a:cubicBezTo>
                    <a:pt x="732" y="293"/>
                    <a:pt x="732" y="293"/>
                    <a:pt x="732" y="339"/>
                  </a:cubicBezTo>
                  <a:cubicBezTo>
                    <a:pt x="682" y="390"/>
                    <a:pt x="635" y="437"/>
                    <a:pt x="538" y="437"/>
                  </a:cubicBezTo>
                  <a:cubicBezTo>
                    <a:pt x="584" y="390"/>
                    <a:pt x="635" y="339"/>
                    <a:pt x="635" y="293"/>
                  </a:cubicBezTo>
                  <a:cubicBezTo>
                    <a:pt x="635" y="242"/>
                    <a:pt x="635" y="195"/>
                    <a:pt x="584" y="145"/>
                  </a:cubicBezTo>
                  <a:cubicBezTo>
                    <a:pt x="584" y="242"/>
                    <a:pt x="584" y="293"/>
                    <a:pt x="538" y="339"/>
                  </a:cubicBezTo>
                  <a:lnTo>
                    <a:pt x="440" y="437"/>
                  </a:lnTo>
                  <a:lnTo>
                    <a:pt x="390" y="437"/>
                  </a:lnTo>
                  <a:cubicBezTo>
                    <a:pt x="343" y="437"/>
                    <a:pt x="292" y="390"/>
                    <a:pt x="292" y="390"/>
                  </a:cubicBezTo>
                  <a:lnTo>
                    <a:pt x="292" y="487"/>
                  </a:lnTo>
                  <a:cubicBezTo>
                    <a:pt x="292" y="534"/>
                    <a:pt x="245" y="585"/>
                    <a:pt x="195" y="585"/>
                  </a:cubicBezTo>
                  <a:cubicBezTo>
                    <a:pt x="148" y="585"/>
                    <a:pt x="98" y="585"/>
                    <a:pt x="97" y="535"/>
                  </a:cubicBezTo>
                  <a:lnTo>
                    <a:pt x="97" y="535"/>
                  </a:lnTo>
                  <a:cubicBezTo>
                    <a:pt x="98" y="585"/>
                    <a:pt x="148" y="632"/>
                    <a:pt x="195" y="632"/>
                  </a:cubicBezTo>
                  <a:lnTo>
                    <a:pt x="292" y="632"/>
                  </a:lnTo>
                  <a:cubicBezTo>
                    <a:pt x="245" y="780"/>
                    <a:pt x="148" y="877"/>
                    <a:pt x="0" y="877"/>
                  </a:cubicBezTo>
                  <a:lnTo>
                    <a:pt x="148" y="877"/>
                  </a:lnTo>
                  <a:lnTo>
                    <a:pt x="148" y="1021"/>
                  </a:lnTo>
                  <a:lnTo>
                    <a:pt x="195" y="974"/>
                  </a:lnTo>
                  <a:lnTo>
                    <a:pt x="195" y="924"/>
                  </a:lnTo>
                  <a:lnTo>
                    <a:pt x="245" y="924"/>
                  </a:lnTo>
                  <a:cubicBezTo>
                    <a:pt x="343" y="826"/>
                    <a:pt x="390" y="729"/>
                    <a:pt x="390" y="632"/>
                  </a:cubicBezTo>
                  <a:lnTo>
                    <a:pt x="390" y="585"/>
                  </a:lnTo>
                  <a:cubicBezTo>
                    <a:pt x="487" y="585"/>
                    <a:pt x="635" y="585"/>
                    <a:pt x="732" y="534"/>
                  </a:cubicBezTo>
                  <a:cubicBezTo>
                    <a:pt x="779" y="487"/>
                    <a:pt x="830" y="390"/>
                    <a:pt x="876" y="293"/>
                  </a:cubicBezTo>
                  <a:lnTo>
                    <a:pt x="876" y="242"/>
                  </a:lnTo>
                  <a:cubicBezTo>
                    <a:pt x="876" y="145"/>
                    <a:pt x="830" y="47"/>
                    <a:pt x="779" y="1"/>
                  </a:cubicBezTo>
                  <a:close/>
                  <a:moveTo>
                    <a:pt x="148" y="1021"/>
                  </a:moveTo>
                  <a:lnTo>
                    <a:pt x="148" y="1118"/>
                  </a:lnTo>
                  <a:cubicBezTo>
                    <a:pt x="195" y="1216"/>
                    <a:pt x="245" y="1266"/>
                    <a:pt x="343" y="1266"/>
                  </a:cubicBezTo>
                  <a:cubicBezTo>
                    <a:pt x="245" y="1216"/>
                    <a:pt x="148" y="1118"/>
                    <a:pt x="148" y="10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106;p50">
              <a:extLst>
                <a:ext uri="{FF2B5EF4-FFF2-40B4-BE49-F238E27FC236}">
                  <a16:creationId xmlns:a16="http://schemas.microsoft.com/office/drawing/2014/main" id="{22E29CD3-68A4-B6C1-9218-23146F57FB02}"/>
                </a:ext>
              </a:extLst>
            </p:cNvPr>
            <p:cNvSpPr/>
            <p:nvPr/>
          </p:nvSpPr>
          <p:spPr>
            <a:xfrm>
              <a:off x="6518600" y="609056"/>
              <a:ext cx="11999" cy="22845"/>
            </a:xfrm>
            <a:custGeom>
              <a:avLst/>
              <a:gdLst/>
              <a:ahLst/>
              <a:cxnLst/>
              <a:rect l="l" t="t" r="r" b="b"/>
              <a:pathLst>
                <a:path w="52" h="99" extrusionOk="0">
                  <a:moveTo>
                    <a:pt x="1" y="1"/>
                  </a:moveTo>
                  <a:lnTo>
                    <a:pt x="1" y="51"/>
                  </a:lnTo>
                  <a:lnTo>
                    <a:pt x="1" y="98"/>
                  </a:lnTo>
                  <a:lnTo>
                    <a:pt x="51" y="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107;p50">
              <a:extLst>
                <a:ext uri="{FF2B5EF4-FFF2-40B4-BE49-F238E27FC236}">
                  <a16:creationId xmlns:a16="http://schemas.microsoft.com/office/drawing/2014/main" id="{F27D2258-7E5F-C095-80EB-C4691CE13D8F}"/>
                </a:ext>
              </a:extLst>
            </p:cNvPr>
            <p:cNvSpPr/>
            <p:nvPr/>
          </p:nvSpPr>
          <p:spPr>
            <a:xfrm>
              <a:off x="6440374" y="654054"/>
              <a:ext cx="11076" cy="11999"/>
            </a:xfrm>
            <a:custGeom>
              <a:avLst/>
              <a:gdLst/>
              <a:ahLst/>
              <a:cxnLst/>
              <a:rect l="l" t="t" r="r" b="b"/>
              <a:pathLst>
                <a:path w="48" h="52" extrusionOk="0">
                  <a:moveTo>
                    <a:pt x="1" y="0"/>
                  </a:moveTo>
                  <a:lnTo>
                    <a:pt x="1" y="51"/>
                  </a:lnTo>
                  <a:lnTo>
                    <a:pt x="48" y="5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108;p50">
              <a:extLst>
                <a:ext uri="{FF2B5EF4-FFF2-40B4-BE49-F238E27FC236}">
                  <a16:creationId xmlns:a16="http://schemas.microsoft.com/office/drawing/2014/main" id="{32F65CB8-0AF1-02A3-7C2F-D374E287DBDF}"/>
                </a:ext>
              </a:extLst>
            </p:cNvPr>
            <p:cNvSpPr/>
            <p:nvPr/>
          </p:nvSpPr>
          <p:spPr>
            <a:xfrm>
              <a:off x="6473603" y="620825"/>
              <a:ext cx="11999" cy="22614"/>
            </a:xfrm>
            <a:custGeom>
              <a:avLst/>
              <a:gdLst/>
              <a:ahLst/>
              <a:cxnLst/>
              <a:rect l="l" t="t" r="r" b="b"/>
              <a:pathLst>
                <a:path w="52" h="98" extrusionOk="0">
                  <a:moveTo>
                    <a:pt x="1" y="0"/>
                  </a:moveTo>
                  <a:lnTo>
                    <a:pt x="1" y="47"/>
                  </a:lnTo>
                  <a:lnTo>
                    <a:pt x="1" y="98"/>
                  </a:lnTo>
                  <a:lnTo>
                    <a:pt x="52" y="47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109;p50">
              <a:extLst>
                <a:ext uri="{FF2B5EF4-FFF2-40B4-BE49-F238E27FC236}">
                  <a16:creationId xmlns:a16="http://schemas.microsoft.com/office/drawing/2014/main" id="{5CA62158-53A4-66EA-DAB7-56B5B2519F3D}"/>
                </a:ext>
              </a:extLst>
            </p:cNvPr>
            <p:cNvSpPr/>
            <p:nvPr/>
          </p:nvSpPr>
          <p:spPr>
            <a:xfrm>
              <a:off x="6462988" y="609056"/>
              <a:ext cx="10845" cy="22845"/>
            </a:xfrm>
            <a:custGeom>
              <a:avLst/>
              <a:gdLst/>
              <a:ahLst/>
              <a:cxnLst/>
              <a:rect l="l" t="t" r="r" b="b"/>
              <a:pathLst>
                <a:path w="47" h="99" extrusionOk="0">
                  <a:moveTo>
                    <a:pt x="0" y="1"/>
                  </a:moveTo>
                  <a:lnTo>
                    <a:pt x="0" y="51"/>
                  </a:lnTo>
                  <a:lnTo>
                    <a:pt x="0" y="98"/>
                  </a:lnTo>
                  <a:cubicBezTo>
                    <a:pt x="0" y="51"/>
                    <a:pt x="47" y="51"/>
                    <a:pt x="47" y="51"/>
                  </a:cubicBezTo>
                  <a:cubicBezTo>
                    <a:pt x="47" y="51"/>
                    <a:pt x="0" y="5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110;p50">
              <a:extLst>
                <a:ext uri="{FF2B5EF4-FFF2-40B4-BE49-F238E27FC236}">
                  <a16:creationId xmlns:a16="http://schemas.microsoft.com/office/drawing/2014/main" id="{A1D39EA3-A4A7-A55C-75B4-D46F5DDC6789}"/>
                </a:ext>
              </a:extLst>
            </p:cNvPr>
            <p:cNvSpPr/>
            <p:nvPr/>
          </p:nvSpPr>
          <p:spPr>
            <a:xfrm>
              <a:off x="6507754" y="643208"/>
              <a:ext cx="11076" cy="22845"/>
            </a:xfrm>
            <a:custGeom>
              <a:avLst/>
              <a:gdLst/>
              <a:ahLst/>
              <a:cxnLst/>
              <a:rect l="l" t="t" r="r" b="b"/>
              <a:pathLst>
                <a:path w="48" h="99" extrusionOk="0">
                  <a:moveTo>
                    <a:pt x="48" y="1"/>
                  </a:moveTo>
                  <a:lnTo>
                    <a:pt x="1" y="47"/>
                  </a:lnTo>
                  <a:lnTo>
                    <a:pt x="1" y="98"/>
                  </a:lnTo>
                  <a:lnTo>
                    <a:pt x="48" y="47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111;p50">
              <a:extLst>
                <a:ext uri="{FF2B5EF4-FFF2-40B4-BE49-F238E27FC236}">
                  <a16:creationId xmlns:a16="http://schemas.microsoft.com/office/drawing/2014/main" id="{3BE7943E-5232-4B76-FBA1-8D6560D3BC92}"/>
                </a:ext>
              </a:extLst>
            </p:cNvPr>
            <p:cNvSpPr/>
            <p:nvPr/>
          </p:nvSpPr>
          <p:spPr>
            <a:xfrm>
              <a:off x="6462988" y="654054"/>
              <a:ext cx="231" cy="11999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5F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112;p50">
              <a:extLst>
                <a:ext uri="{FF2B5EF4-FFF2-40B4-BE49-F238E27FC236}">
                  <a16:creationId xmlns:a16="http://schemas.microsoft.com/office/drawing/2014/main" id="{EFBFE720-4D72-B345-4CED-AA11FBB30685}"/>
                </a:ext>
              </a:extLst>
            </p:cNvPr>
            <p:cNvSpPr/>
            <p:nvPr/>
          </p:nvSpPr>
          <p:spPr>
            <a:xfrm>
              <a:off x="6406223" y="688205"/>
              <a:ext cx="11999" cy="11076"/>
            </a:xfrm>
            <a:custGeom>
              <a:avLst/>
              <a:gdLst/>
              <a:ahLst/>
              <a:cxnLst/>
              <a:rect l="l" t="t" r="r" b="b"/>
              <a:pathLst>
                <a:path w="52" h="48" extrusionOk="0">
                  <a:moveTo>
                    <a:pt x="1" y="0"/>
                  </a:moveTo>
                  <a:lnTo>
                    <a:pt x="1" y="47"/>
                  </a:lnTo>
                  <a:lnTo>
                    <a:pt x="51" y="4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113;p50">
              <a:extLst>
                <a:ext uri="{FF2B5EF4-FFF2-40B4-BE49-F238E27FC236}">
                  <a16:creationId xmlns:a16="http://schemas.microsoft.com/office/drawing/2014/main" id="{0A1E8044-A96C-92B3-322B-345CDA7B5B81}"/>
                </a:ext>
              </a:extLst>
            </p:cNvPr>
            <p:cNvSpPr/>
            <p:nvPr/>
          </p:nvSpPr>
          <p:spPr>
            <a:xfrm>
              <a:off x="6383840" y="733202"/>
              <a:ext cx="34382" cy="22614"/>
            </a:xfrm>
            <a:custGeom>
              <a:avLst/>
              <a:gdLst/>
              <a:ahLst/>
              <a:cxnLst/>
              <a:rect l="l" t="t" r="r" b="b"/>
              <a:pathLst>
                <a:path w="149" h="98" extrusionOk="0">
                  <a:moveTo>
                    <a:pt x="98" y="0"/>
                  </a:moveTo>
                  <a:cubicBezTo>
                    <a:pt x="98" y="47"/>
                    <a:pt x="98" y="47"/>
                    <a:pt x="51" y="47"/>
                  </a:cubicBezTo>
                  <a:lnTo>
                    <a:pt x="0" y="47"/>
                  </a:lnTo>
                  <a:lnTo>
                    <a:pt x="0" y="98"/>
                  </a:lnTo>
                  <a:lnTo>
                    <a:pt x="98" y="98"/>
                  </a:lnTo>
                  <a:lnTo>
                    <a:pt x="98" y="47"/>
                  </a:lnTo>
                  <a:cubicBezTo>
                    <a:pt x="148" y="47"/>
                    <a:pt x="148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114;p50">
              <a:extLst>
                <a:ext uri="{FF2B5EF4-FFF2-40B4-BE49-F238E27FC236}">
                  <a16:creationId xmlns:a16="http://schemas.microsoft.com/office/drawing/2014/main" id="{CA252936-F076-FC50-B4CB-06D188166EA2}"/>
                </a:ext>
              </a:extLst>
            </p:cNvPr>
            <p:cNvSpPr/>
            <p:nvPr/>
          </p:nvSpPr>
          <p:spPr>
            <a:xfrm>
              <a:off x="6361456" y="755585"/>
              <a:ext cx="11768" cy="11076"/>
            </a:xfrm>
            <a:custGeom>
              <a:avLst/>
              <a:gdLst/>
              <a:ahLst/>
              <a:cxnLst/>
              <a:rect l="l" t="t" r="r" b="b"/>
              <a:pathLst>
                <a:path w="51" h="48" extrusionOk="0">
                  <a:moveTo>
                    <a:pt x="0" y="1"/>
                  </a:moveTo>
                  <a:lnTo>
                    <a:pt x="0" y="47"/>
                  </a:lnTo>
                  <a:lnTo>
                    <a:pt x="51" y="47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115;p50">
              <a:extLst>
                <a:ext uri="{FF2B5EF4-FFF2-40B4-BE49-F238E27FC236}">
                  <a16:creationId xmlns:a16="http://schemas.microsoft.com/office/drawing/2014/main" id="{A2BFF95D-0C74-E77C-BC7D-740167073BF6}"/>
                </a:ext>
              </a:extLst>
            </p:cNvPr>
            <p:cNvSpPr/>
            <p:nvPr/>
          </p:nvSpPr>
          <p:spPr>
            <a:xfrm>
              <a:off x="6361456" y="788814"/>
              <a:ext cx="22614" cy="11999"/>
            </a:xfrm>
            <a:custGeom>
              <a:avLst/>
              <a:gdLst/>
              <a:ahLst/>
              <a:cxnLst/>
              <a:rect l="l" t="t" r="r" b="b"/>
              <a:pathLst>
                <a:path w="98" h="52" extrusionOk="0">
                  <a:moveTo>
                    <a:pt x="51" y="1"/>
                  </a:moveTo>
                  <a:lnTo>
                    <a:pt x="0" y="51"/>
                  </a:lnTo>
                  <a:lnTo>
                    <a:pt x="97" y="51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116;p50">
              <a:extLst>
                <a:ext uri="{FF2B5EF4-FFF2-40B4-BE49-F238E27FC236}">
                  <a16:creationId xmlns:a16="http://schemas.microsoft.com/office/drawing/2014/main" id="{58F1A30D-1FC5-11FC-65C4-9C3499BC0D98}"/>
                </a:ext>
              </a:extLst>
            </p:cNvPr>
            <p:cNvSpPr/>
            <p:nvPr/>
          </p:nvSpPr>
          <p:spPr>
            <a:xfrm>
              <a:off x="6305614" y="901191"/>
              <a:ext cx="11076" cy="11999"/>
            </a:xfrm>
            <a:custGeom>
              <a:avLst/>
              <a:gdLst/>
              <a:ahLst/>
              <a:cxnLst/>
              <a:rect l="l" t="t" r="r" b="b"/>
              <a:pathLst>
                <a:path w="48" h="52" extrusionOk="0">
                  <a:moveTo>
                    <a:pt x="1" y="0"/>
                  </a:moveTo>
                  <a:lnTo>
                    <a:pt x="1" y="51"/>
                  </a:lnTo>
                  <a:lnTo>
                    <a:pt x="47" y="51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17;p50">
              <a:extLst>
                <a:ext uri="{FF2B5EF4-FFF2-40B4-BE49-F238E27FC236}">
                  <a16:creationId xmlns:a16="http://schemas.microsoft.com/office/drawing/2014/main" id="{B1550B10-AD20-F22B-B9FA-8D32FA23FA3A}"/>
                </a:ext>
              </a:extLst>
            </p:cNvPr>
            <p:cNvSpPr/>
            <p:nvPr/>
          </p:nvSpPr>
          <p:spPr>
            <a:xfrm>
              <a:off x="6305614" y="923574"/>
              <a:ext cx="11076" cy="11999"/>
            </a:xfrm>
            <a:custGeom>
              <a:avLst/>
              <a:gdLst/>
              <a:ahLst/>
              <a:cxnLst/>
              <a:rect l="l" t="t" r="r" b="b"/>
              <a:pathLst>
                <a:path w="48" h="52" extrusionOk="0">
                  <a:moveTo>
                    <a:pt x="1" y="1"/>
                  </a:moveTo>
                  <a:lnTo>
                    <a:pt x="1" y="51"/>
                  </a:lnTo>
                  <a:lnTo>
                    <a:pt x="47" y="51"/>
                  </a:lnTo>
                  <a:cubicBezTo>
                    <a:pt x="47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8;p50">
              <a:extLst>
                <a:ext uri="{FF2B5EF4-FFF2-40B4-BE49-F238E27FC236}">
                  <a16:creationId xmlns:a16="http://schemas.microsoft.com/office/drawing/2014/main" id="{0FA7E5A6-4541-2E0C-8D10-B9951818D0BF}"/>
                </a:ext>
              </a:extLst>
            </p:cNvPr>
            <p:cNvSpPr/>
            <p:nvPr/>
          </p:nvSpPr>
          <p:spPr>
            <a:xfrm>
              <a:off x="6305614" y="957726"/>
              <a:ext cx="11076" cy="11076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1" y="1"/>
                  </a:moveTo>
                  <a:lnTo>
                    <a:pt x="1" y="48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47" y="48"/>
                  </a:lnTo>
                  <a:lnTo>
                    <a:pt x="47" y="48"/>
                  </a:lnTo>
                  <a:lnTo>
                    <a:pt x="47" y="48"/>
                  </a:lnTo>
                  <a:lnTo>
                    <a:pt x="1" y="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75F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19;p50">
              <a:extLst>
                <a:ext uri="{FF2B5EF4-FFF2-40B4-BE49-F238E27FC236}">
                  <a16:creationId xmlns:a16="http://schemas.microsoft.com/office/drawing/2014/main" id="{63FDDC88-4BC8-6429-2E97-3943B634B8E1}"/>
                </a:ext>
              </a:extLst>
            </p:cNvPr>
            <p:cNvSpPr/>
            <p:nvPr/>
          </p:nvSpPr>
          <p:spPr>
            <a:xfrm>
              <a:off x="6271463" y="923574"/>
              <a:ext cx="22614" cy="22845"/>
            </a:xfrm>
            <a:custGeom>
              <a:avLst/>
              <a:gdLst/>
              <a:ahLst/>
              <a:cxnLst/>
              <a:rect l="l" t="t" r="r" b="b"/>
              <a:pathLst>
                <a:path w="98" h="99" extrusionOk="0">
                  <a:moveTo>
                    <a:pt x="1" y="1"/>
                  </a:moveTo>
                  <a:cubicBezTo>
                    <a:pt x="1" y="1"/>
                    <a:pt x="1" y="51"/>
                    <a:pt x="51" y="51"/>
                  </a:cubicBezTo>
                  <a:lnTo>
                    <a:pt x="98" y="98"/>
                  </a:lnTo>
                  <a:lnTo>
                    <a:pt x="98" y="51"/>
                  </a:lnTo>
                  <a:cubicBezTo>
                    <a:pt x="98" y="51"/>
                    <a:pt x="51" y="5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20;p50">
              <a:extLst>
                <a:ext uri="{FF2B5EF4-FFF2-40B4-BE49-F238E27FC236}">
                  <a16:creationId xmlns:a16="http://schemas.microsoft.com/office/drawing/2014/main" id="{31C53051-B1D0-4A09-EF14-BD128F1C7797}"/>
                </a:ext>
              </a:extLst>
            </p:cNvPr>
            <p:cNvSpPr/>
            <p:nvPr/>
          </p:nvSpPr>
          <p:spPr>
            <a:xfrm>
              <a:off x="6283231" y="890346"/>
              <a:ext cx="10845" cy="22845"/>
            </a:xfrm>
            <a:custGeom>
              <a:avLst/>
              <a:gdLst/>
              <a:ahLst/>
              <a:cxnLst/>
              <a:rect l="l" t="t" r="r" b="b"/>
              <a:pathLst>
                <a:path w="47" h="99" extrusionOk="0">
                  <a:moveTo>
                    <a:pt x="0" y="1"/>
                  </a:moveTo>
                  <a:lnTo>
                    <a:pt x="0" y="47"/>
                  </a:lnTo>
                  <a:lnTo>
                    <a:pt x="0" y="98"/>
                  </a:lnTo>
                  <a:lnTo>
                    <a:pt x="47" y="98"/>
                  </a:lnTo>
                  <a:lnTo>
                    <a:pt x="47" y="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21;p50">
              <a:extLst>
                <a:ext uri="{FF2B5EF4-FFF2-40B4-BE49-F238E27FC236}">
                  <a16:creationId xmlns:a16="http://schemas.microsoft.com/office/drawing/2014/main" id="{CFAE4AC0-3892-82DD-0685-7FF04E24E24F}"/>
                </a:ext>
              </a:extLst>
            </p:cNvPr>
            <p:cNvSpPr/>
            <p:nvPr/>
          </p:nvSpPr>
          <p:spPr>
            <a:xfrm>
              <a:off x="6372994" y="564290"/>
              <a:ext cx="100839" cy="67611"/>
            </a:xfrm>
            <a:custGeom>
              <a:avLst/>
              <a:gdLst/>
              <a:ahLst/>
              <a:cxnLst/>
              <a:rect l="l" t="t" r="r" b="b"/>
              <a:pathLst>
                <a:path w="437" h="293" extrusionOk="0">
                  <a:moveTo>
                    <a:pt x="293" y="0"/>
                  </a:moveTo>
                  <a:cubicBezTo>
                    <a:pt x="242" y="0"/>
                    <a:pt x="195" y="0"/>
                    <a:pt x="145" y="51"/>
                  </a:cubicBezTo>
                  <a:cubicBezTo>
                    <a:pt x="98" y="97"/>
                    <a:pt x="47" y="195"/>
                    <a:pt x="1" y="245"/>
                  </a:cubicBezTo>
                  <a:cubicBezTo>
                    <a:pt x="47" y="245"/>
                    <a:pt x="145" y="245"/>
                    <a:pt x="195" y="195"/>
                  </a:cubicBezTo>
                  <a:lnTo>
                    <a:pt x="195" y="195"/>
                  </a:lnTo>
                  <a:cubicBezTo>
                    <a:pt x="195" y="245"/>
                    <a:pt x="145" y="245"/>
                    <a:pt x="145" y="292"/>
                  </a:cubicBezTo>
                  <a:cubicBezTo>
                    <a:pt x="242" y="245"/>
                    <a:pt x="340" y="195"/>
                    <a:pt x="390" y="97"/>
                  </a:cubicBezTo>
                  <a:cubicBezTo>
                    <a:pt x="390" y="51"/>
                    <a:pt x="437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22;p50">
              <a:extLst>
                <a:ext uri="{FF2B5EF4-FFF2-40B4-BE49-F238E27FC236}">
                  <a16:creationId xmlns:a16="http://schemas.microsoft.com/office/drawing/2014/main" id="{EA386C03-E262-9DD2-1FD8-B0708FB1C3A7}"/>
                </a:ext>
              </a:extLst>
            </p:cNvPr>
            <p:cNvSpPr/>
            <p:nvPr/>
          </p:nvSpPr>
          <p:spPr>
            <a:xfrm>
              <a:off x="6271463" y="620825"/>
              <a:ext cx="90224" cy="100840"/>
            </a:xfrm>
            <a:custGeom>
              <a:avLst/>
              <a:gdLst/>
              <a:ahLst/>
              <a:cxnLst/>
              <a:rect l="l" t="t" r="r" b="b"/>
              <a:pathLst>
                <a:path w="391" h="437" extrusionOk="0">
                  <a:moveTo>
                    <a:pt x="293" y="0"/>
                  </a:moveTo>
                  <a:cubicBezTo>
                    <a:pt x="195" y="0"/>
                    <a:pt x="98" y="98"/>
                    <a:pt x="51" y="144"/>
                  </a:cubicBezTo>
                  <a:cubicBezTo>
                    <a:pt x="51" y="144"/>
                    <a:pt x="51" y="195"/>
                    <a:pt x="1" y="242"/>
                  </a:cubicBezTo>
                  <a:lnTo>
                    <a:pt x="1" y="292"/>
                  </a:lnTo>
                  <a:lnTo>
                    <a:pt x="1" y="437"/>
                  </a:lnTo>
                  <a:cubicBezTo>
                    <a:pt x="51" y="390"/>
                    <a:pt x="51" y="339"/>
                    <a:pt x="51" y="339"/>
                  </a:cubicBezTo>
                  <a:lnTo>
                    <a:pt x="51" y="390"/>
                  </a:lnTo>
                  <a:lnTo>
                    <a:pt x="98" y="390"/>
                  </a:lnTo>
                  <a:cubicBezTo>
                    <a:pt x="98" y="390"/>
                    <a:pt x="149" y="339"/>
                    <a:pt x="149" y="292"/>
                  </a:cubicBezTo>
                  <a:lnTo>
                    <a:pt x="149" y="390"/>
                  </a:lnTo>
                  <a:lnTo>
                    <a:pt x="246" y="292"/>
                  </a:lnTo>
                  <a:lnTo>
                    <a:pt x="246" y="339"/>
                  </a:lnTo>
                  <a:cubicBezTo>
                    <a:pt x="293" y="292"/>
                    <a:pt x="343" y="242"/>
                    <a:pt x="343" y="195"/>
                  </a:cubicBezTo>
                  <a:cubicBezTo>
                    <a:pt x="390" y="144"/>
                    <a:pt x="343" y="47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23;p50">
              <a:extLst>
                <a:ext uri="{FF2B5EF4-FFF2-40B4-BE49-F238E27FC236}">
                  <a16:creationId xmlns:a16="http://schemas.microsoft.com/office/drawing/2014/main" id="{DA286373-9644-A749-66D5-CC7153A5BAA8}"/>
                </a:ext>
              </a:extLst>
            </p:cNvPr>
            <p:cNvSpPr/>
            <p:nvPr/>
          </p:nvSpPr>
          <p:spPr>
            <a:xfrm>
              <a:off x="6485371" y="553445"/>
              <a:ext cx="11076" cy="44997"/>
            </a:xfrm>
            <a:custGeom>
              <a:avLst/>
              <a:gdLst/>
              <a:ahLst/>
              <a:cxnLst/>
              <a:rect l="l" t="t" r="r" b="b"/>
              <a:pathLst>
                <a:path w="48" h="195" extrusionOk="0">
                  <a:moveTo>
                    <a:pt x="1" y="0"/>
                  </a:moveTo>
                  <a:lnTo>
                    <a:pt x="1" y="47"/>
                  </a:lnTo>
                  <a:lnTo>
                    <a:pt x="1" y="98"/>
                  </a:lnTo>
                  <a:lnTo>
                    <a:pt x="1" y="144"/>
                  </a:lnTo>
                  <a:lnTo>
                    <a:pt x="47" y="195"/>
                  </a:lnTo>
                  <a:lnTo>
                    <a:pt x="47" y="144"/>
                  </a:lnTo>
                  <a:lnTo>
                    <a:pt x="47" y="98"/>
                  </a:lnTo>
                  <a:lnTo>
                    <a:pt x="47" y="47"/>
                  </a:lnTo>
                  <a:cubicBezTo>
                    <a:pt x="1" y="47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24;p50">
              <a:extLst>
                <a:ext uri="{FF2B5EF4-FFF2-40B4-BE49-F238E27FC236}">
                  <a16:creationId xmlns:a16="http://schemas.microsoft.com/office/drawing/2014/main" id="{C5589B69-290F-3D22-0B6A-603FB476D56E}"/>
                </a:ext>
              </a:extLst>
            </p:cNvPr>
            <p:cNvSpPr/>
            <p:nvPr/>
          </p:nvSpPr>
          <p:spPr>
            <a:xfrm>
              <a:off x="6350611" y="598211"/>
              <a:ext cx="22614" cy="33690"/>
            </a:xfrm>
            <a:custGeom>
              <a:avLst/>
              <a:gdLst/>
              <a:ahLst/>
              <a:cxnLst/>
              <a:rect l="l" t="t" r="r" b="b"/>
              <a:pathLst>
                <a:path w="98" h="146" extrusionOk="0">
                  <a:moveTo>
                    <a:pt x="98" y="1"/>
                  </a:moveTo>
                  <a:lnTo>
                    <a:pt x="47" y="48"/>
                  </a:lnTo>
                  <a:lnTo>
                    <a:pt x="47" y="98"/>
                  </a:lnTo>
                  <a:lnTo>
                    <a:pt x="0" y="98"/>
                  </a:lnTo>
                  <a:lnTo>
                    <a:pt x="98" y="145"/>
                  </a:lnTo>
                  <a:lnTo>
                    <a:pt x="98" y="98"/>
                  </a:lnTo>
                  <a:lnTo>
                    <a:pt x="98" y="48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25;p50">
              <a:extLst>
                <a:ext uri="{FF2B5EF4-FFF2-40B4-BE49-F238E27FC236}">
                  <a16:creationId xmlns:a16="http://schemas.microsoft.com/office/drawing/2014/main" id="{895DBCE2-AA7C-9949-D228-05883FF18221}"/>
                </a:ext>
              </a:extLst>
            </p:cNvPr>
            <p:cNvSpPr/>
            <p:nvPr/>
          </p:nvSpPr>
          <p:spPr>
            <a:xfrm>
              <a:off x="6249079" y="688205"/>
              <a:ext cx="22614" cy="45228"/>
            </a:xfrm>
            <a:custGeom>
              <a:avLst/>
              <a:gdLst/>
              <a:ahLst/>
              <a:cxnLst/>
              <a:rect l="l" t="t" r="r" b="b"/>
              <a:pathLst>
                <a:path w="98" h="196" extrusionOk="0">
                  <a:moveTo>
                    <a:pt x="51" y="0"/>
                  </a:moveTo>
                  <a:cubicBezTo>
                    <a:pt x="0" y="0"/>
                    <a:pt x="0" y="47"/>
                    <a:pt x="0" y="47"/>
                  </a:cubicBezTo>
                  <a:lnTo>
                    <a:pt x="0" y="98"/>
                  </a:lnTo>
                  <a:cubicBezTo>
                    <a:pt x="0" y="145"/>
                    <a:pt x="51" y="145"/>
                    <a:pt x="51" y="145"/>
                  </a:cubicBezTo>
                  <a:lnTo>
                    <a:pt x="51" y="195"/>
                  </a:lnTo>
                  <a:lnTo>
                    <a:pt x="98" y="145"/>
                  </a:lnTo>
                  <a:lnTo>
                    <a:pt x="98" y="98"/>
                  </a:lnTo>
                  <a:lnTo>
                    <a:pt x="51" y="98"/>
                  </a:lnTo>
                  <a:lnTo>
                    <a:pt x="51" y="4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26;p50">
              <a:extLst>
                <a:ext uri="{FF2B5EF4-FFF2-40B4-BE49-F238E27FC236}">
                  <a16:creationId xmlns:a16="http://schemas.microsoft.com/office/drawing/2014/main" id="{4887BCFC-E59F-13D0-A682-4D30060B94BC}"/>
                </a:ext>
              </a:extLst>
            </p:cNvPr>
            <p:cNvSpPr/>
            <p:nvPr/>
          </p:nvSpPr>
          <p:spPr>
            <a:xfrm>
              <a:off x="6249079" y="721434"/>
              <a:ext cx="11768" cy="11999"/>
            </a:xfrm>
            <a:custGeom>
              <a:avLst/>
              <a:gdLst/>
              <a:ahLst/>
              <a:cxnLst/>
              <a:rect l="l" t="t" r="r" b="b"/>
              <a:pathLst>
                <a:path w="51" h="52" extrusionOk="0">
                  <a:moveTo>
                    <a:pt x="0" y="1"/>
                  </a:moveTo>
                  <a:lnTo>
                    <a:pt x="0" y="51"/>
                  </a:lnTo>
                  <a:lnTo>
                    <a:pt x="51" y="51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127;p50">
              <a:extLst>
                <a:ext uri="{FF2B5EF4-FFF2-40B4-BE49-F238E27FC236}">
                  <a16:creationId xmlns:a16="http://schemas.microsoft.com/office/drawing/2014/main" id="{4D5F487C-1D6A-09AE-3DC1-C110AD42DDA5}"/>
                </a:ext>
              </a:extLst>
            </p:cNvPr>
            <p:cNvSpPr/>
            <p:nvPr/>
          </p:nvSpPr>
          <p:spPr>
            <a:xfrm>
              <a:off x="6496217" y="800582"/>
              <a:ext cx="179987" cy="213218"/>
            </a:xfrm>
            <a:custGeom>
              <a:avLst/>
              <a:gdLst/>
              <a:ahLst/>
              <a:cxnLst/>
              <a:rect l="l" t="t" r="r" b="b"/>
              <a:pathLst>
                <a:path w="780" h="924" extrusionOk="0">
                  <a:moveTo>
                    <a:pt x="487" y="0"/>
                  </a:moveTo>
                  <a:cubicBezTo>
                    <a:pt x="440" y="0"/>
                    <a:pt x="343" y="47"/>
                    <a:pt x="292" y="98"/>
                  </a:cubicBezTo>
                  <a:cubicBezTo>
                    <a:pt x="195" y="144"/>
                    <a:pt x="98" y="292"/>
                    <a:pt x="0" y="390"/>
                  </a:cubicBezTo>
                  <a:lnTo>
                    <a:pt x="0" y="436"/>
                  </a:lnTo>
                  <a:lnTo>
                    <a:pt x="0" y="487"/>
                  </a:lnTo>
                  <a:cubicBezTo>
                    <a:pt x="98" y="631"/>
                    <a:pt x="195" y="779"/>
                    <a:pt x="343" y="877"/>
                  </a:cubicBezTo>
                  <a:cubicBezTo>
                    <a:pt x="390" y="923"/>
                    <a:pt x="440" y="923"/>
                    <a:pt x="440" y="923"/>
                  </a:cubicBezTo>
                  <a:cubicBezTo>
                    <a:pt x="487" y="923"/>
                    <a:pt x="487" y="877"/>
                    <a:pt x="487" y="877"/>
                  </a:cubicBezTo>
                  <a:cubicBezTo>
                    <a:pt x="538" y="826"/>
                    <a:pt x="584" y="729"/>
                    <a:pt x="635" y="631"/>
                  </a:cubicBezTo>
                  <a:cubicBezTo>
                    <a:pt x="682" y="584"/>
                    <a:pt x="732" y="487"/>
                    <a:pt x="732" y="390"/>
                  </a:cubicBezTo>
                  <a:cubicBezTo>
                    <a:pt x="779" y="242"/>
                    <a:pt x="732" y="144"/>
                    <a:pt x="682" y="98"/>
                  </a:cubicBezTo>
                  <a:cubicBezTo>
                    <a:pt x="635" y="47"/>
                    <a:pt x="538" y="0"/>
                    <a:pt x="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128;p50">
              <a:extLst>
                <a:ext uri="{FF2B5EF4-FFF2-40B4-BE49-F238E27FC236}">
                  <a16:creationId xmlns:a16="http://schemas.microsoft.com/office/drawing/2014/main" id="{71A54D07-7BEE-A5B4-DBFB-58F80DF5B6BA}"/>
                </a:ext>
              </a:extLst>
            </p:cNvPr>
            <p:cNvSpPr/>
            <p:nvPr/>
          </p:nvSpPr>
          <p:spPr>
            <a:xfrm>
              <a:off x="6585980" y="867963"/>
              <a:ext cx="90224" cy="22614"/>
            </a:xfrm>
            <a:custGeom>
              <a:avLst/>
              <a:gdLst/>
              <a:ahLst/>
              <a:cxnLst/>
              <a:rect l="l" t="t" r="r" b="b"/>
              <a:pathLst>
                <a:path w="391" h="98" extrusionOk="0">
                  <a:moveTo>
                    <a:pt x="343" y="0"/>
                  </a:moveTo>
                  <a:cubicBezTo>
                    <a:pt x="246" y="47"/>
                    <a:pt x="149" y="98"/>
                    <a:pt x="1" y="98"/>
                  </a:cubicBezTo>
                  <a:lnTo>
                    <a:pt x="195" y="98"/>
                  </a:lnTo>
                  <a:cubicBezTo>
                    <a:pt x="246" y="98"/>
                    <a:pt x="293" y="98"/>
                    <a:pt x="343" y="47"/>
                  </a:cubicBezTo>
                  <a:lnTo>
                    <a:pt x="390" y="47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129;p50">
              <a:extLst>
                <a:ext uri="{FF2B5EF4-FFF2-40B4-BE49-F238E27FC236}">
                  <a16:creationId xmlns:a16="http://schemas.microsoft.com/office/drawing/2014/main" id="{AC74E39F-E8D8-F52F-7680-73F881A68A03}"/>
                </a:ext>
              </a:extLst>
            </p:cNvPr>
            <p:cNvSpPr/>
            <p:nvPr/>
          </p:nvSpPr>
          <p:spPr>
            <a:xfrm>
              <a:off x="6575134" y="901191"/>
              <a:ext cx="90224" cy="22614"/>
            </a:xfrm>
            <a:custGeom>
              <a:avLst/>
              <a:gdLst/>
              <a:ahLst/>
              <a:cxnLst/>
              <a:rect l="l" t="t" r="r" b="b"/>
              <a:pathLst>
                <a:path w="391" h="98" extrusionOk="0">
                  <a:moveTo>
                    <a:pt x="390" y="0"/>
                  </a:moveTo>
                  <a:cubicBezTo>
                    <a:pt x="340" y="51"/>
                    <a:pt x="242" y="51"/>
                    <a:pt x="196" y="51"/>
                  </a:cubicBezTo>
                  <a:cubicBezTo>
                    <a:pt x="98" y="51"/>
                    <a:pt x="48" y="98"/>
                    <a:pt x="1" y="98"/>
                  </a:cubicBezTo>
                  <a:lnTo>
                    <a:pt x="196" y="98"/>
                  </a:lnTo>
                  <a:cubicBezTo>
                    <a:pt x="242" y="98"/>
                    <a:pt x="293" y="98"/>
                    <a:pt x="390" y="51"/>
                  </a:cubicBezTo>
                  <a:lnTo>
                    <a:pt x="3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130;p50">
              <a:extLst>
                <a:ext uri="{FF2B5EF4-FFF2-40B4-BE49-F238E27FC236}">
                  <a16:creationId xmlns:a16="http://schemas.microsoft.com/office/drawing/2014/main" id="{453FDE17-B4BD-6CBB-861D-9252F85F4CA2}"/>
                </a:ext>
              </a:extLst>
            </p:cNvPr>
            <p:cNvSpPr/>
            <p:nvPr/>
          </p:nvSpPr>
          <p:spPr>
            <a:xfrm>
              <a:off x="6585980" y="935343"/>
              <a:ext cx="67610" cy="11076"/>
            </a:xfrm>
            <a:custGeom>
              <a:avLst/>
              <a:gdLst/>
              <a:ahLst/>
              <a:cxnLst/>
              <a:rect l="l" t="t" r="r" b="b"/>
              <a:pathLst>
                <a:path w="293" h="48" extrusionOk="0">
                  <a:moveTo>
                    <a:pt x="293" y="0"/>
                  </a:moveTo>
                  <a:lnTo>
                    <a:pt x="293" y="0"/>
                  </a:lnTo>
                  <a:cubicBezTo>
                    <a:pt x="195" y="47"/>
                    <a:pt x="98" y="47"/>
                    <a:pt x="1" y="47"/>
                  </a:cubicBezTo>
                  <a:lnTo>
                    <a:pt x="246" y="47"/>
                  </a:lnTo>
                  <a:cubicBezTo>
                    <a:pt x="246" y="47"/>
                    <a:pt x="293" y="47"/>
                    <a:pt x="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131;p50">
              <a:extLst>
                <a:ext uri="{FF2B5EF4-FFF2-40B4-BE49-F238E27FC236}">
                  <a16:creationId xmlns:a16="http://schemas.microsoft.com/office/drawing/2014/main" id="{72B5351B-1BCC-10F4-D71F-38F7C14AF49E}"/>
                </a:ext>
              </a:extLst>
            </p:cNvPr>
            <p:cNvSpPr/>
            <p:nvPr/>
          </p:nvSpPr>
          <p:spPr>
            <a:xfrm>
              <a:off x="6417991" y="845580"/>
              <a:ext cx="100839" cy="44997"/>
            </a:xfrm>
            <a:custGeom>
              <a:avLst/>
              <a:gdLst/>
              <a:ahLst/>
              <a:cxnLst/>
              <a:rect l="l" t="t" r="r" b="b"/>
              <a:pathLst>
                <a:path w="437" h="195" extrusionOk="0">
                  <a:moveTo>
                    <a:pt x="0" y="0"/>
                  </a:moveTo>
                  <a:cubicBezTo>
                    <a:pt x="47" y="0"/>
                    <a:pt x="98" y="47"/>
                    <a:pt x="145" y="47"/>
                  </a:cubicBezTo>
                  <a:cubicBezTo>
                    <a:pt x="98" y="0"/>
                    <a:pt x="47" y="0"/>
                    <a:pt x="0" y="0"/>
                  </a:cubicBezTo>
                  <a:close/>
                  <a:moveTo>
                    <a:pt x="145" y="47"/>
                  </a:moveTo>
                  <a:lnTo>
                    <a:pt x="437" y="195"/>
                  </a:lnTo>
                  <a:lnTo>
                    <a:pt x="437" y="144"/>
                  </a:lnTo>
                  <a:cubicBezTo>
                    <a:pt x="339" y="97"/>
                    <a:pt x="242" y="47"/>
                    <a:pt x="145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132;p50">
              <a:extLst>
                <a:ext uri="{FF2B5EF4-FFF2-40B4-BE49-F238E27FC236}">
                  <a16:creationId xmlns:a16="http://schemas.microsoft.com/office/drawing/2014/main" id="{16A8D7DE-90F1-9565-FDB4-7432ED26EFAD}"/>
                </a:ext>
              </a:extLst>
            </p:cNvPr>
            <p:cNvSpPr/>
            <p:nvPr/>
          </p:nvSpPr>
          <p:spPr>
            <a:xfrm>
              <a:off x="6351073" y="912960"/>
              <a:ext cx="167757" cy="22614"/>
            </a:xfrm>
            <a:custGeom>
              <a:avLst/>
              <a:gdLst/>
              <a:ahLst/>
              <a:cxnLst/>
              <a:rect l="l" t="t" r="r" b="b"/>
              <a:pathLst>
                <a:path w="727" h="98" extrusionOk="0">
                  <a:moveTo>
                    <a:pt x="0" y="1"/>
                  </a:moveTo>
                  <a:cubicBezTo>
                    <a:pt x="97" y="47"/>
                    <a:pt x="194" y="47"/>
                    <a:pt x="290" y="97"/>
                  </a:cubicBezTo>
                  <a:lnTo>
                    <a:pt x="485" y="97"/>
                  </a:lnTo>
                  <a:cubicBezTo>
                    <a:pt x="583" y="97"/>
                    <a:pt x="680" y="97"/>
                    <a:pt x="727" y="47"/>
                  </a:cubicBezTo>
                  <a:lnTo>
                    <a:pt x="290" y="47"/>
                  </a:lnTo>
                  <a:cubicBezTo>
                    <a:pt x="194" y="47"/>
                    <a:pt x="97" y="47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133;p50">
              <a:extLst>
                <a:ext uri="{FF2B5EF4-FFF2-40B4-BE49-F238E27FC236}">
                  <a16:creationId xmlns:a16="http://schemas.microsoft.com/office/drawing/2014/main" id="{F125ABDE-54D7-B673-1062-F05BE6A23E07}"/>
                </a:ext>
              </a:extLst>
            </p:cNvPr>
            <p:cNvSpPr/>
            <p:nvPr/>
          </p:nvSpPr>
          <p:spPr>
            <a:xfrm>
              <a:off x="6316460" y="811428"/>
              <a:ext cx="89993" cy="101763"/>
            </a:xfrm>
            <a:custGeom>
              <a:avLst/>
              <a:gdLst/>
              <a:ahLst/>
              <a:cxnLst/>
              <a:rect l="l" t="t" r="r" b="b"/>
              <a:pathLst>
                <a:path w="390" h="441" extrusionOk="0">
                  <a:moveTo>
                    <a:pt x="195" y="0"/>
                  </a:moveTo>
                  <a:cubicBezTo>
                    <a:pt x="98" y="0"/>
                    <a:pt x="51" y="51"/>
                    <a:pt x="51" y="97"/>
                  </a:cubicBezTo>
                  <a:cubicBezTo>
                    <a:pt x="0" y="97"/>
                    <a:pt x="0" y="195"/>
                    <a:pt x="0" y="245"/>
                  </a:cubicBezTo>
                  <a:cubicBezTo>
                    <a:pt x="0" y="292"/>
                    <a:pt x="51" y="343"/>
                    <a:pt x="98" y="389"/>
                  </a:cubicBezTo>
                  <a:cubicBezTo>
                    <a:pt x="148" y="440"/>
                    <a:pt x="195" y="440"/>
                    <a:pt x="246" y="440"/>
                  </a:cubicBezTo>
                  <a:lnTo>
                    <a:pt x="390" y="195"/>
                  </a:lnTo>
                  <a:cubicBezTo>
                    <a:pt x="343" y="148"/>
                    <a:pt x="292" y="148"/>
                    <a:pt x="292" y="97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rgbClr val="F9D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134;p50">
              <a:extLst>
                <a:ext uri="{FF2B5EF4-FFF2-40B4-BE49-F238E27FC236}">
                  <a16:creationId xmlns:a16="http://schemas.microsoft.com/office/drawing/2014/main" id="{5E038F1C-9BE6-F46F-4D04-5CEF051FF4E7}"/>
                </a:ext>
              </a:extLst>
            </p:cNvPr>
            <p:cNvSpPr/>
            <p:nvPr/>
          </p:nvSpPr>
          <p:spPr>
            <a:xfrm>
              <a:off x="6338843" y="845580"/>
              <a:ext cx="22844" cy="33459"/>
            </a:xfrm>
            <a:custGeom>
              <a:avLst/>
              <a:gdLst/>
              <a:ahLst/>
              <a:cxnLst/>
              <a:rect l="l" t="t" r="r" b="b"/>
              <a:pathLst>
                <a:path w="99" h="145" extrusionOk="0">
                  <a:moveTo>
                    <a:pt x="51" y="0"/>
                  </a:moveTo>
                  <a:cubicBezTo>
                    <a:pt x="1" y="0"/>
                    <a:pt x="1" y="97"/>
                    <a:pt x="1" y="97"/>
                  </a:cubicBezTo>
                  <a:cubicBezTo>
                    <a:pt x="1" y="144"/>
                    <a:pt x="1" y="144"/>
                    <a:pt x="51" y="144"/>
                  </a:cubicBezTo>
                  <a:lnTo>
                    <a:pt x="98" y="144"/>
                  </a:lnTo>
                  <a:lnTo>
                    <a:pt x="98" y="97"/>
                  </a:lnTo>
                  <a:lnTo>
                    <a:pt x="98" y="4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5C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135;p50">
              <a:extLst>
                <a:ext uri="{FF2B5EF4-FFF2-40B4-BE49-F238E27FC236}">
                  <a16:creationId xmlns:a16="http://schemas.microsoft.com/office/drawing/2014/main" id="{D185DBC7-D968-8EC7-8FA0-AF0FF33DB60E}"/>
                </a:ext>
              </a:extLst>
            </p:cNvPr>
            <p:cNvSpPr/>
            <p:nvPr/>
          </p:nvSpPr>
          <p:spPr>
            <a:xfrm>
              <a:off x="6238234" y="1305703"/>
              <a:ext cx="145836" cy="483662"/>
            </a:xfrm>
            <a:custGeom>
              <a:avLst/>
              <a:gdLst/>
              <a:ahLst/>
              <a:cxnLst/>
              <a:rect l="l" t="t" r="r" b="b"/>
              <a:pathLst>
                <a:path w="632" h="2096" extrusionOk="0">
                  <a:moveTo>
                    <a:pt x="195" y="0"/>
                  </a:moveTo>
                  <a:lnTo>
                    <a:pt x="47" y="148"/>
                  </a:lnTo>
                  <a:cubicBezTo>
                    <a:pt x="47" y="343"/>
                    <a:pt x="47" y="487"/>
                    <a:pt x="0" y="682"/>
                  </a:cubicBezTo>
                  <a:cubicBezTo>
                    <a:pt x="47" y="732"/>
                    <a:pt x="98" y="732"/>
                    <a:pt x="98" y="732"/>
                  </a:cubicBezTo>
                  <a:lnTo>
                    <a:pt x="145" y="732"/>
                  </a:lnTo>
                  <a:cubicBezTo>
                    <a:pt x="145" y="927"/>
                    <a:pt x="195" y="1168"/>
                    <a:pt x="242" y="1414"/>
                  </a:cubicBezTo>
                  <a:cubicBezTo>
                    <a:pt x="242" y="1558"/>
                    <a:pt x="293" y="1655"/>
                    <a:pt x="339" y="1753"/>
                  </a:cubicBezTo>
                  <a:cubicBezTo>
                    <a:pt x="390" y="1901"/>
                    <a:pt x="487" y="2045"/>
                    <a:pt x="631" y="2095"/>
                  </a:cubicBezTo>
                  <a:cubicBezTo>
                    <a:pt x="585" y="2045"/>
                    <a:pt x="585" y="2045"/>
                    <a:pt x="585" y="1998"/>
                  </a:cubicBezTo>
                  <a:cubicBezTo>
                    <a:pt x="487" y="1901"/>
                    <a:pt x="437" y="1753"/>
                    <a:pt x="437" y="1608"/>
                  </a:cubicBezTo>
                  <a:cubicBezTo>
                    <a:pt x="339" y="1266"/>
                    <a:pt x="293" y="876"/>
                    <a:pt x="195" y="487"/>
                  </a:cubicBezTo>
                  <a:cubicBezTo>
                    <a:pt x="195" y="343"/>
                    <a:pt x="145" y="148"/>
                    <a:pt x="1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136;p50">
              <a:extLst>
                <a:ext uri="{FF2B5EF4-FFF2-40B4-BE49-F238E27FC236}">
                  <a16:creationId xmlns:a16="http://schemas.microsoft.com/office/drawing/2014/main" id="{B4B57E98-5AD9-94AD-BFAF-140E0E71E219}"/>
                </a:ext>
              </a:extLst>
            </p:cNvPr>
            <p:cNvSpPr/>
            <p:nvPr/>
          </p:nvSpPr>
          <p:spPr>
            <a:xfrm>
              <a:off x="6271463" y="1211787"/>
              <a:ext cx="169142" cy="581964"/>
            </a:xfrm>
            <a:custGeom>
              <a:avLst/>
              <a:gdLst/>
              <a:ahLst/>
              <a:cxnLst/>
              <a:rect l="l" t="t" r="r" b="b"/>
              <a:pathLst>
                <a:path w="733" h="2522" extrusionOk="0">
                  <a:moveTo>
                    <a:pt x="314" y="1"/>
                  </a:moveTo>
                  <a:cubicBezTo>
                    <a:pt x="292" y="1"/>
                    <a:pt x="269" y="6"/>
                    <a:pt x="246" y="18"/>
                  </a:cubicBezTo>
                  <a:cubicBezTo>
                    <a:pt x="149" y="68"/>
                    <a:pt x="98" y="115"/>
                    <a:pt x="98" y="212"/>
                  </a:cubicBezTo>
                  <a:cubicBezTo>
                    <a:pt x="1" y="407"/>
                    <a:pt x="51" y="652"/>
                    <a:pt x="51" y="894"/>
                  </a:cubicBezTo>
                  <a:cubicBezTo>
                    <a:pt x="149" y="1283"/>
                    <a:pt x="195" y="1673"/>
                    <a:pt x="293" y="2015"/>
                  </a:cubicBezTo>
                  <a:cubicBezTo>
                    <a:pt x="293" y="2160"/>
                    <a:pt x="343" y="2308"/>
                    <a:pt x="441" y="2405"/>
                  </a:cubicBezTo>
                  <a:cubicBezTo>
                    <a:pt x="441" y="2452"/>
                    <a:pt x="487" y="2502"/>
                    <a:pt x="487" y="2502"/>
                  </a:cubicBezTo>
                  <a:cubicBezTo>
                    <a:pt x="516" y="2516"/>
                    <a:pt x="540" y="2522"/>
                    <a:pt x="561" y="2522"/>
                  </a:cubicBezTo>
                  <a:cubicBezTo>
                    <a:pt x="614" y="2522"/>
                    <a:pt x="649" y="2488"/>
                    <a:pt x="682" y="2452"/>
                  </a:cubicBezTo>
                  <a:cubicBezTo>
                    <a:pt x="733" y="2405"/>
                    <a:pt x="733" y="2308"/>
                    <a:pt x="733" y="2257"/>
                  </a:cubicBezTo>
                  <a:lnTo>
                    <a:pt x="733" y="2062"/>
                  </a:lnTo>
                  <a:cubicBezTo>
                    <a:pt x="733" y="1821"/>
                    <a:pt x="733" y="1575"/>
                    <a:pt x="682" y="1334"/>
                  </a:cubicBezTo>
                  <a:cubicBezTo>
                    <a:pt x="635" y="1042"/>
                    <a:pt x="635" y="750"/>
                    <a:pt x="585" y="458"/>
                  </a:cubicBezTo>
                  <a:cubicBezTo>
                    <a:pt x="585" y="286"/>
                    <a:pt x="473" y="1"/>
                    <a:pt x="314" y="1"/>
                  </a:cubicBezTo>
                  <a:close/>
                </a:path>
              </a:pathLst>
            </a:custGeom>
            <a:solidFill>
              <a:srgbClr val="F9D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137;p50">
              <a:extLst>
                <a:ext uri="{FF2B5EF4-FFF2-40B4-BE49-F238E27FC236}">
                  <a16:creationId xmlns:a16="http://schemas.microsoft.com/office/drawing/2014/main" id="{55EED897-5732-4670-D2D5-5AA17F5DA4DD}"/>
                </a:ext>
              </a:extLst>
            </p:cNvPr>
            <p:cNvSpPr/>
            <p:nvPr/>
          </p:nvSpPr>
          <p:spPr>
            <a:xfrm>
              <a:off x="6249079" y="1204402"/>
              <a:ext cx="191525" cy="243908"/>
            </a:xfrm>
            <a:custGeom>
              <a:avLst/>
              <a:gdLst/>
              <a:ahLst/>
              <a:cxnLst/>
              <a:rect l="l" t="t" r="r" b="b"/>
              <a:pathLst>
                <a:path w="830" h="1057" extrusionOk="0">
                  <a:moveTo>
                    <a:pt x="449" y="0"/>
                  </a:moveTo>
                  <a:cubicBezTo>
                    <a:pt x="303" y="0"/>
                    <a:pt x="160" y="137"/>
                    <a:pt x="98" y="295"/>
                  </a:cubicBezTo>
                  <a:cubicBezTo>
                    <a:pt x="51" y="342"/>
                    <a:pt x="0" y="439"/>
                    <a:pt x="0" y="490"/>
                  </a:cubicBezTo>
                  <a:lnTo>
                    <a:pt x="0" y="1023"/>
                  </a:lnTo>
                  <a:cubicBezTo>
                    <a:pt x="123" y="1044"/>
                    <a:pt x="237" y="1057"/>
                    <a:pt x="350" y="1057"/>
                  </a:cubicBezTo>
                  <a:cubicBezTo>
                    <a:pt x="506" y="1057"/>
                    <a:pt x="660" y="1033"/>
                    <a:pt x="830" y="976"/>
                  </a:cubicBezTo>
                  <a:cubicBezTo>
                    <a:pt x="830" y="828"/>
                    <a:pt x="830" y="634"/>
                    <a:pt x="779" y="439"/>
                  </a:cubicBezTo>
                  <a:cubicBezTo>
                    <a:pt x="779" y="342"/>
                    <a:pt x="732" y="244"/>
                    <a:pt x="682" y="147"/>
                  </a:cubicBezTo>
                  <a:cubicBezTo>
                    <a:pt x="612" y="43"/>
                    <a:pt x="530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138;p50">
              <a:extLst>
                <a:ext uri="{FF2B5EF4-FFF2-40B4-BE49-F238E27FC236}">
                  <a16:creationId xmlns:a16="http://schemas.microsoft.com/office/drawing/2014/main" id="{5B9BB1F1-F9EC-AE7E-4E66-126E56F0B1FE}"/>
                </a:ext>
              </a:extLst>
            </p:cNvPr>
            <p:cNvSpPr/>
            <p:nvPr/>
          </p:nvSpPr>
          <p:spPr>
            <a:xfrm>
              <a:off x="6372994" y="1552841"/>
              <a:ext cx="437968" cy="239062"/>
            </a:xfrm>
            <a:custGeom>
              <a:avLst/>
              <a:gdLst/>
              <a:ahLst/>
              <a:cxnLst/>
              <a:rect l="l" t="t" r="r" b="b"/>
              <a:pathLst>
                <a:path w="1898" h="1036" extrusionOk="0">
                  <a:moveTo>
                    <a:pt x="1605" y="0"/>
                  </a:moveTo>
                  <a:cubicBezTo>
                    <a:pt x="1508" y="0"/>
                    <a:pt x="1461" y="0"/>
                    <a:pt x="1364" y="51"/>
                  </a:cubicBezTo>
                  <a:cubicBezTo>
                    <a:pt x="1313" y="148"/>
                    <a:pt x="1266" y="245"/>
                    <a:pt x="1169" y="292"/>
                  </a:cubicBezTo>
                  <a:cubicBezTo>
                    <a:pt x="1072" y="343"/>
                    <a:pt x="974" y="390"/>
                    <a:pt x="877" y="390"/>
                  </a:cubicBezTo>
                  <a:cubicBezTo>
                    <a:pt x="780" y="440"/>
                    <a:pt x="729" y="440"/>
                    <a:pt x="632" y="440"/>
                  </a:cubicBezTo>
                  <a:cubicBezTo>
                    <a:pt x="534" y="487"/>
                    <a:pt x="390" y="487"/>
                    <a:pt x="293" y="537"/>
                  </a:cubicBezTo>
                  <a:cubicBezTo>
                    <a:pt x="145" y="584"/>
                    <a:pt x="1" y="682"/>
                    <a:pt x="1" y="876"/>
                  </a:cubicBezTo>
                  <a:cubicBezTo>
                    <a:pt x="1" y="927"/>
                    <a:pt x="1" y="974"/>
                    <a:pt x="47" y="974"/>
                  </a:cubicBezTo>
                  <a:cubicBezTo>
                    <a:pt x="73" y="1023"/>
                    <a:pt x="111" y="1036"/>
                    <a:pt x="148" y="1036"/>
                  </a:cubicBezTo>
                  <a:cubicBezTo>
                    <a:pt x="184" y="1036"/>
                    <a:pt x="219" y="1024"/>
                    <a:pt x="242" y="1024"/>
                  </a:cubicBezTo>
                  <a:cubicBezTo>
                    <a:pt x="585" y="927"/>
                    <a:pt x="877" y="682"/>
                    <a:pt x="1169" y="584"/>
                  </a:cubicBezTo>
                  <a:lnTo>
                    <a:pt x="1411" y="584"/>
                  </a:lnTo>
                  <a:cubicBezTo>
                    <a:pt x="1559" y="584"/>
                    <a:pt x="1703" y="584"/>
                    <a:pt x="1800" y="487"/>
                  </a:cubicBezTo>
                  <a:cubicBezTo>
                    <a:pt x="1851" y="487"/>
                    <a:pt x="1851" y="440"/>
                    <a:pt x="1851" y="440"/>
                  </a:cubicBezTo>
                  <a:cubicBezTo>
                    <a:pt x="1897" y="390"/>
                    <a:pt x="1851" y="390"/>
                    <a:pt x="1851" y="390"/>
                  </a:cubicBezTo>
                  <a:cubicBezTo>
                    <a:pt x="1897" y="343"/>
                    <a:pt x="1897" y="292"/>
                    <a:pt x="1851" y="245"/>
                  </a:cubicBezTo>
                  <a:cubicBezTo>
                    <a:pt x="1897" y="245"/>
                    <a:pt x="1897" y="195"/>
                    <a:pt x="1897" y="148"/>
                  </a:cubicBezTo>
                  <a:lnTo>
                    <a:pt x="1851" y="148"/>
                  </a:lnTo>
                  <a:cubicBezTo>
                    <a:pt x="1851" y="148"/>
                    <a:pt x="1851" y="97"/>
                    <a:pt x="1897" y="97"/>
                  </a:cubicBezTo>
                  <a:lnTo>
                    <a:pt x="1897" y="51"/>
                  </a:lnTo>
                  <a:lnTo>
                    <a:pt x="1851" y="0"/>
                  </a:lnTo>
                  <a:cubicBezTo>
                    <a:pt x="1800" y="0"/>
                    <a:pt x="1800" y="0"/>
                    <a:pt x="1753" y="51"/>
                  </a:cubicBezTo>
                  <a:cubicBezTo>
                    <a:pt x="1703" y="51"/>
                    <a:pt x="1656" y="97"/>
                    <a:pt x="1559" y="148"/>
                  </a:cubicBezTo>
                  <a:cubicBezTo>
                    <a:pt x="1605" y="97"/>
                    <a:pt x="1605" y="97"/>
                    <a:pt x="1605" y="51"/>
                  </a:cubicBezTo>
                  <a:lnTo>
                    <a:pt x="1605" y="0"/>
                  </a:lnTo>
                  <a:close/>
                </a:path>
              </a:pathLst>
            </a:custGeom>
            <a:solidFill>
              <a:srgbClr val="F9D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139;p50">
              <a:extLst>
                <a:ext uri="{FF2B5EF4-FFF2-40B4-BE49-F238E27FC236}">
                  <a16:creationId xmlns:a16="http://schemas.microsoft.com/office/drawing/2014/main" id="{EAD4EFE5-7449-61DD-0AD2-2C4E8E10CD64}"/>
                </a:ext>
              </a:extLst>
            </p:cNvPr>
            <p:cNvSpPr/>
            <p:nvPr/>
          </p:nvSpPr>
          <p:spPr>
            <a:xfrm>
              <a:off x="6361456" y="1754982"/>
              <a:ext cx="44997" cy="34382"/>
            </a:xfrm>
            <a:custGeom>
              <a:avLst/>
              <a:gdLst/>
              <a:ahLst/>
              <a:cxnLst/>
              <a:rect l="l" t="t" r="r" b="b"/>
              <a:pathLst>
                <a:path w="195" h="149" extrusionOk="0">
                  <a:moveTo>
                    <a:pt x="0" y="0"/>
                  </a:moveTo>
                  <a:cubicBezTo>
                    <a:pt x="0" y="0"/>
                    <a:pt x="0" y="51"/>
                    <a:pt x="51" y="51"/>
                  </a:cubicBezTo>
                  <a:cubicBezTo>
                    <a:pt x="51" y="98"/>
                    <a:pt x="97" y="148"/>
                    <a:pt x="97" y="148"/>
                  </a:cubicBezTo>
                  <a:lnTo>
                    <a:pt x="195" y="148"/>
                  </a:lnTo>
                  <a:cubicBezTo>
                    <a:pt x="148" y="148"/>
                    <a:pt x="97" y="148"/>
                    <a:pt x="97" y="98"/>
                  </a:cubicBezTo>
                  <a:cubicBezTo>
                    <a:pt x="51" y="98"/>
                    <a:pt x="51" y="51"/>
                    <a:pt x="51" y="0"/>
                  </a:cubicBezTo>
                  <a:close/>
                </a:path>
              </a:pathLst>
            </a:custGeom>
            <a:solidFill>
              <a:srgbClr val="F2C9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140;p50">
              <a:extLst>
                <a:ext uri="{FF2B5EF4-FFF2-40B4-BE49-F238E27FC236}">
                  <a16:creationId xmlns:a16="http://schemas.microsoft.com/office/drawing/2014/main" id="{1540DCDA-F259-D4AC-1424-75422656DE86}"/>
                </a:ext>
              </a:extLst>
            </p:cNvPr>
            <p:cNvSpPr/>
            <p:nvPr/>
          </p:nvSpPr>
          <p:spPr>
            <a:xfrm>
              <a:off x="6372994" y="1754982"/>
              <a:ext cx="45227" cy="34382"/>
            </a:xfrm>
            <a:custGeom>
              <a:avLst/>
              <a:gdLst/>
              <a:ahLst/>
              <a:cxnLst/>
              <a:rect l="l" t="t" r="r" b="b"/>
              <a:pathLst>
                <a:path w="196" h="149" extrusionOk="0">
                  <a:moveTo>
                    <a:pt x="1" y="0"/>
                  </a:moveTo>
                  <a:cubicBezTo>
                    <a:pt x="1" y="51"/>
                    <a:pt x="1" y="98"/>
                    <a:pt x="47" y="98"/>
                  </a:cubicBezTo>
                  <a:cubicBezTo>
                    <a:pt x="47" y="148"/>
                    <a:pt x="98" y="148"/>
                    <a:pt x="145" y="148"/>
                  </a:cubicBezTo>
                  <a:lnTo>
                    <a:pt x="195" y="148"/>
                  </a:lnTo>
                  <a:lnTo>
                    <a:pt x="195" y="98"/>
                  </a:lnTo>
                  <a:cubicBezTo>
                    <a:pt x="195" y="98"/>
                    <a:pt x="98" y="0"/>
                    <a:pt x="1" y="0"/>
                  </a:cubicBezTo>
                  <a:close/>
                </a:path>
              </a:pathLst>
            </a:custGeom>
            <a:solidFill>
              <a:srgbClr val="F2C9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141;p50">
              <a:extLst>
                <a:ext uri="{FF2B5EF4-FFF2-40B4-BE49-F238E27FC236}">
                  <a16:creationId xmlns:a16="http://schemas.microsoft.com/office/drawing/2014/main" id="{CC6EC506-F8E9-C150-33A6-82BB998AB3AF}"/>
                </a:ext>
              </a:extLst>
            </p:cNvPr>
            <p:cNvSpPr/>
            <p:nvPr/>
          </p:nvSpPr>
          <p:spPr>
            <a:xfrm>
              <a:off x="6036094" y="1862975"/>
              <a:ext cx="842247" cy="279444"/>
            </a:xfrm>
            <a:custGeom>
              <a:avLst/>
              <a:gdLst/>
              <a:ahLst/>
              <a:cxnLst/>
              <a:rect l="l" t="t" r="r" b="b"/>
              <a:pathLst>
                <a:path w="3650" h="1211" extrusionOk="0">
                  <a:moveTo>
                    <a:pt x="591" y="1"/>
                  </a:moveTo>
                  <a:cubicBezTo>
                    <a:pt x="522" y="1"/>
                    <a:pt x="454" y="7"/>
                    <a:pt x="390" y="19"/>
                  </a:cubicBezTo>
                  <a:cubicBezTo>
                    <a:pt x="195" y="70"/>
                    <a:pt x="47" y="167"/>
                    <a:pt x="0" y="362"/>
                  </a:cubicBezTo>
                  <a:cubicBezTo>
                    <a:pt x="0" y="506"/>
                    <a:pt x="47" y="603"/>
                    <a:pt x="144" y="701"/>
                  </a:cubicBezTo>
                  <a:cubicBezTo>
                    <a:pt x="242" y="849"/>
                    <a:pt x="436" y="895"/>
                    <a:pt x="584" y="946"/>
                  </a:cubicBezTo>
                  <a:cubicBezTo>
                    <a:pt x="826" y="993"/>
                    <a:pt x="1021" y="1043"/>
                    <a:pt x="1215" y="1090"/>
                  </a:cubicBezTo>
                  <a:cubicBezTo>
                    <a:pt x="1461" y="1090"/>
                    <a:pt x="1655" y="1090"/>
                    <a:pt x="1850" y="1141"/>
                  </a:cubicBezTo>
                  <a:cubicBezTo>
                    <a:pt x="2286" y="1141"/>
                    <a:pt x="2726" y="1141"/>
                    <a:pt x="3163" y="1188"/>
                  </a:cubicBezTo>
                  <a:cubicBezTo>
                    <a:pt x="3228" y="1188"/>
                    <a:pt x="3292" y="1210"/>
                    <a:pt x="3357" y="1210"/>
                  </a:cubicBezTo>
                  <a:cubicBezTo>
                    <a:pt x="3390" y="1210"/>
                    <a:pt x="3422" y="1204"/>
                    <a:pt x="3455" y="1188"/>
                  </a:cubicBezTo>
                  <a:cubicBezTo>
                    <a:pt x="3552" y="1141"/>
                    <a:pt x="3649" y="1043"/>
                    <a:pt x="3603" y="946"/>
                  </a:cubicBezTo>
                  <a:cubicBezTo>
                    <a:pt x="3603" y="849"/>
                    <a:pt x="3505" y="798"/>
                    <a:pt x="3455" y="751"/>
                  </a:cubicBezTo>
                  <a:cubicBezTo>
                    <a:pt x="3260" y="654"/>
                    <a:pt x="3019" y="603"/>
                    <a:pt x="2773" y="506"/>
                  </a:cubicBezTo>
                  <a:cubicBezTo>
                    <a:pt x="2240" y="362"/>
                    <a:pt x="1702" y="214"/>
                    <a:pt x="1169" y="117"/>
                  </a:cubicBezTo>
                  <a:cubicBezTo>
                    <a:pt x="989" y="45"/>
                    <a:pt x="783" y="1"/>
                    <a:pt x="591" y="1"/>
                  </a:cubicBezTo>
                  <a:close/>
                </a:path>
              </a:pathLst>
            </a:custGeom>
            <a:solidFill>
              <a:srgbClr val="F9D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142;p50">
              <a:extLst>
                <a:ext uri="{FF2B5EF4-FFF2-40B4-BE49-F238E27FC236}">
                  <a16:creationId xmlns:a16="http://schemas.microsoft.com/office/drawing/2014/main" id="{5FE1ABAD-AB14-3AD3-7F30-989B7084AC3C}"/>
                </a:ext>
              </a:extLst>
            </p:cNvPr>
            <p:cNvSpPr/>
            <p:nvPr/>
          </p:nvSpPr>
          <p:spPr>
            <a:xfrm>
              <a:off x="6383840" y="2036271"/>
              <a:ext cx="506271" cy="494508"/>
            </a:xfrm>
            <a:custGeom>
              <a:avLst/>
              <a:gdLst/>
              <a:ahLst/>
              <a:cxnLst/>
              <a:rect l="l" t="t" r="r" b="b"/>
              <a:pathLst>
                <a:path w="2194" h="2143" extrusionOk="0">
                  <a:moveTo>
                    <a:pt x="1901" y="0"/>
                  </a:moveTo>
                  <a:cubicBezTo>
                    <a:pt x="1753" y="0"/>
                    <a:pt x="1609" y="47"/>
                    <a:pt x="1512" y="98"/>
                  </a:cubicBezTo>
                  <a:cubicBezTo>
                    <a:pt x="1414" y="195"/>
                    <a:pt x="1317" y="292"/>
                    <a:pt x="1266" y="437"/>
                  </a:cubicBezTo>
                  <a:cubicBezTo>
                    <a:pt x="1122" y="631"/>
                    <a:pt x="927" y="779"/>
                    <a:pt x="779" y="974"/>
                  </a:cubicBezTo>
                  <a:cubicBezTo>
                    <a:pt x="733" y="1071"/>
                    <a:pt x="635" y="1169"/>
                    <a:pt x="538" y="1266"/>
                  </a:cubicBezTo>
                  <a:cubicBezTo>
                    <a:pt x="487" y="1363"/>
                    <a:pt x="390" y="1461"/>
                    <a:pt x="343" y="1558"/>
                  </a:cubicBezTo>
                  <a:lnTo>
                    <a:pt x="51" y="1850"/>
                  </a:lnTo>
                  <a:cubicBezTo>
                    <a:pt x="51" y="1850"/>
                    <a:pt x="0" y="1850"/>
                    <a:pt x="0" y="1897"/>
                  </a:cubicBezTo>
                  <a:lnTo>
                    <a:pt x="0" y="1948"/>
                  </a:lnTo>
                  <a:cubicBezTo>
                    <a:pt x="51" y="1994"/>
                    <a:pt x="98" y="2092"/>
                    <a:pt x="195" y="2142"/>
                  </a:cubicBezTo>
                  <a:cubicBezTo>
                    <a:pt x="246" y="2142"/>
                    <a:pt x="246" y="2142"/>
                    <a:pt x="246" y="2092"/>
                  </a:cubicBezTo>
                  <a:cubicBezTo>
                    <a:pt x="487" y="1897"/>
                    <a:pt x="733" y="1702"/>
                    <a:pt x="927" y="1508"/>
                  </a:cubicBezTo>
                  <a:cubicBezTo>
                    <a:pt x="1169" y="1266"/>
                    <a:pt x="1414" y="1071"/>
                    <a:pt x="1609" y="826"/>
                  </a:cubicBezTo>
                  <a:cubicBezTo>
                    <a:pt x="1804" y="682"/>
                    <a:pt x="1948" y="534"/>
                    <a:pt x="2096" y="339"/>
                  </a:cubicBezTo>
                  <a:cubicBezTo>
                    <a:pt x="2193" y="195"/>
                    <a:pt x="2096" y="47"/>
                    <a:pt x="1901" y="0"/>
                  </a:cubicBezTo>
                  <a:close/>
                </a:path>
              </a:pathLst>
            </a:custGeom>
            <a:solidFill>
              <a:srgbClr val="F9D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143;p50">
              <a:extLst>
                <a:ext uri="{FF2B5EF4-FFF2-40B4-BE49-F238E27FC236}">
                  <a16:creationId xmlns:a16="http://schemas.microsoft.com/office/drawing/2014/main" id="{495CBA13-A73B-A818-E0CB-EED4E3EEDF2F}"/>
                </a:ext>
              </a:extLst>
            </p:cNvPr>
            <p:cNvSpPr/>
            <p:nvPr/>
          </p:nvSpPr>
          <p:spPr>
            <a:xfrm>
              <a:off x="6867269" y="2114497"/>
              <a:ext cx="231" cy="11769"/>
            </a:xfrm>
            <a:custGeom>
              <a:avLst/>
              <a:gdLst/>
              <a:ahLst/>
              <a:cxnLst/>
              <a:rect l="l" t="t" r="r" b="b"/>
              <a:pathLst>
                <a:path w="1" h="51" extrusionOk="0">
                  <a:moveTo>
                    <a:pt x="1" y="0"/>
                  </a:moveTo>
                  <a:lnTo>
                    <a:pt x="1" y="51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8EE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144;p50">
              <a:extLst>
                <a:ext uri="{FF2B5EF4-FFF2-40B4-BE49-F238E27FC236}">
                  <a16:creationId xmlns:a16="http://schemas.microsoft.com/office/drawing/2014/main" id="{ABFD38DB-E668-A246-FD9E-1DF4F661DAE2}"/>
                </a:ext>
              </a:extLst>
            </p:cNvPr>
            <p:cNvSpPr/>
            <p:nvPr/>
          </p:nvSpPr>
          <p:spPr>
            <a:xfrm>
              <a:off x="6844885" y="2047117"/>
              <a:ext cx="33459" cy="89994"/>
            </a:xfrm>
            <a:custGeom>
              <a:avLst/>
              <a:gdLst/>
              <a:ahLst/>
              <a:cxnLst/>
              <a:rect l="l" t="t" r="r" b="b"/>
              <a:pathLst>
                <a:path w="145" h="390" extrusionOk="0">
                  <a:moveTo>
                    <a:pt x="47" y="0"/>
                  </a:moveTo>
                  <a:cubicBezTo>
                    <a:pt x="0" y="51"/>
                    <a:pt x="0" y="148"/>
                    <a:pt x="0" y="195"/>
                  </a:cubicBezTo>
                  <a:lnTo>
                    <a:pt x="0" y="245"/>
                  </a:lnTo>
                  <a:lnTo>
                    <a:pt x="0" y="390"/>
                  </a:lnTo>
                  <a:cubicBezTo>
                    <a:pt x="47" y="390"/>
                    <a:pt x="47" y="343"/>
                    <a:pt x="98" y="343"/>
                  </a:cubicBezTo>
                  <a:lnTo>
                    <a:pt x="98" y="292"/>
                  </a:lnTo>
                  <a:cubicBezTo>
                    <a:pt x="144" y="195"/>
                    <a:pt x="144" y="97"/>
                    <a:pt x="47" y="0"/>
                  </a:cubicBezTo>
                  <a:close/>
                </a:path>
              </a:pathLst>
            </a:custGeom>
            <a:solidFill>
              <a:srgbClr val="F2C9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145;p50">
              <a:extLst>
                <a:ext uri="{FF2B5EF4-FFF2-40B4-BE49-F238E27FC236}">
                  <a16:creationId xmlns:a16="http://schemas.microsoft.com/office/drawing/2014/main" id="{E6D6DF5C-454D-B750-251D-28D0A711B037}"/>
                </a:ext>
              </a:extLst>
            </p:cNvPr>
            <p:cNvSpPr/>
            <p:nvPr/>
          </p:nvSpPr>
          <p:spPr>
            <a:xfrm>
              <a:off x="5946100" y="1856514"/>
              <a:ext cx="437968" cy="280598"/>
            </a:xfrm>
            <a:custGeom>
              <a:avLst/>
              <a:gdLst/>
              <a:ahLst/>
              <a:cxnLst/>
              <a:rect l="l" t="t" r="r" b="b"/>
              <a:pathLst>
                <a:path w="1898" h="1216" extrusionOk="0">
                  <a:moveTo>
                    <a:pt x="390" y="0"/>
                  </a:moveTo>
                  <a:cubicBezTo>
                    <a:pt x="390" y="0"/>
                    <a:pt x="340" y="0"/>
                    <a:pt x="293" y="47"/>
                  </a:cubicBezTo>
                  <a:cubicBezTo>
                    <a:pt x="242" y="47"/>
                    <a:pt x="242" y="98"/>
                    <a:pt x="242" y="98"/>
                  </a:cubicBezTo>
                  <a:cubicBezTo>
                    <a:pt x="1" y="390"/>
                    <a:pt x="98" y="779"/>
                    <a:pt x="340" y="974"/>
                  </a:cubicBezTo>
                  <a:cubicBezTo>
                    <a:pt x="488" y="1071"/>
                    <a:pt x="632" y="1118"/>
                    <a:pt x="826" y="1118"/>
                  </a:cubicBezTo>
                  <a:cubicBezTo>
                    <a:pt x="1021" y="1169"/>
                    <a:pt x="1216" y="1216"/>
                    <a:pt x="1411" y="1216"/>
                  </a:cubicBezTo>
                  <a:lnTo>
                    <a:pt x="1461" y="1216"/>
                  </a:lnTo>
                  <a:lnTo>
                    <a:pt x="1508" y="1169"/>
                  </a:lnTo>
                  <a:cubicBezTo>
                    <a:pt x="1703" y="826"/>
                    <a:pt x="1897" y="437"/>
                    <a:pt x="1851" y="47"/>
                  </a:cubicBezTo>
                  <a:cubicBezTo>
                    <a:pt x="1605" y="47"/>
                    <a:pt x="1364" y="47"/>
                    <a:pt x="1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146;p50">
              <a:extLst>
                <a:ext uri="{FF2B5EF4-FFF2-40B4-BE49-F238E27FC236}">
                  <a16:creationId xmlns:a16="http://schemas.microsoft.com/office/drawing/2014/main" id="{6B41A30E-C568-24FB-86E8-CFD9FB41C25C}"/>
                </a:ext>
              </a:extLst>
            </p:cNvPr>
            <p:cNvSpPr/>
            <p:nvPr/>
          </p:nvSpPr>
          <p:spPr>
            <a:xfrm>
              <a:off x="6069322" y="1912126"/>
              <a:ext cx="258904" cy="90225"/>
            </a:xfrm>
            <a:custGeom>
              <a:avLst/>
              <a:gdLst/>
              <a:ahLst/>
              <a:cxnLst/>
              <a:rect l="l" t="t" r="r" b="b"/>
              <a:pathLst>
                <a:path w="1122" h="391" extrusionOk="0">
                  <a:moveTo>
                    <a:pt x="0" y="1"/>
                  </a:moveTo>
                  <a:lnTo>
                    <a:pt x="0" y="52"/>
                  </a:lnTo>
                  <a:cubicBezTo>
                    <a:pt x="343" y="246"/>
                    <a:pt x="732" y="344"/>
                    <a:pt x="1122" y="390"/>
                  </a:cubicBezTo>
                  <a:cubicBezTo>
                    <a:pt x="732" y="344"/>
                    <a:pt x="343" y="196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147;p50">
              <a:extLst>
                <a:ext uri="{FF2B5EF4-FFF2-40B4-BE49-F238E27FC236}">
                  <a16:creationId xmlns:a16="http://schemas.microsoft.com/office/drawing/2014/main" id="{CC0A74E1-CE57-8834-D922-081B0AD2DD48}"/>
                </a:ext>
              </a:extLst>
            </p:cNvPr>
            <p:cNvSpPr/>
            <p:nvPr/>
          </p:nvSpPr>
          <p:spPr>
            <a:xfrm>
              <a:off x="6293846" y="2446091"/>
              <a:ext cx="214138" cy="309212"/>
            </a:xfrm>
            <a:custGeom>
              <a:avLst/>
              <a:gdLst/>
              <a:ahLst/>
              <a:cxnLst/>
              <a:rect l="l" t="t" r="r" b="b"/>
              <a:pathLst>
                <a:path w="928" h="1340" extrusionOk="0">
                  <a:moveTo>
                    <a:pt x="356" y="0"/>
                  </a:moveTo>
                  <a:cubicBezTo>
                    <a:pt x="249" y="0"/>
                    <a:pt x="86" y="148"/>
                    <a:pt x="52" y="218"/>
                  </a:cubicBezTo>
                  <a:cubicBezTo>
                    <a:pt x="52" y="218"/>
                    <a:pt x="1" y="218"/>
                    <a:pt x="1" y="269"/>
                  </a:cubicBezTo>
                  <a:cubicBezTo>
                    <a:pt x="1" y="269"/>
                    <a:pt x="1" y="316"/>
                    <a:pt x="52" y="316"/>
                  </a:cubicBezTo>
                  <a:cubicBezTo>
                    <a:pt x="98" y="464"/>
                    <a:pt x="149" y="510"/>
                    <a:pt x="246" y="608"/>
                  </a:cubicBezTo>
                  <a:cubicBezTo>
                    <a:pt x="390" y="803"/>
                    <a:pt x="538" y="997"/>
                    <a:pt x="683" y="1243"/>
                  </a:cubicBezTo>
                  <a:cubicBezTo>
                    <a:pt x="683" y="1289"/>
                    <a:pt x="780" y="1340"/>
                    <a:pt x="831" y="1340"/>
                  </a:cubicBezTo>
                  <a:cubicBezTo>
                    <a:pt x="877" y="1289"/>
                    <a:pt x="928" y="1289"/>
                    <a:pt x="928" y="1243"/>
                  </a:cubicBezTo>
                  <a:lnTo>
                    <a:pt x="928" y="1192"/>
                  </a:lnTo>
                  <a:lnTo>
                    <a:pt x="928" y="997"/>
                  </a:lnTo>
                  <a:cubicBezTo>
                    <a:pt x="877" y="803"/>
                    <a:pt x="877" y="561"/>
                    <a:pt x="831" y="366"/>
                  </a:cubicBezTo>
                  <a:cubicBezTo>
                    <a:pt x="831" y="316"/>
                    <a:pt x="831" y="269"/>
                    <a:pt x="780" y="269"/>
                  </a:cubicBezTo>
                  <a:lnTo>
                    <a:pt x="733" y="269"/>
                  </a:lnTo>
                  <a:cubicBezTo>
                    <a:pt x="707" y="281"/>
                    <a:pt x="681" y="287"/>
                    <a:pt x="656" y="287"/>
                  </a:cubicBezTo>
                  <a:cubicBezTo>
                    <a:pt x="587" y="287"/>
                    <a:pt x="525" y="243"/>
                    <a:pt x="488" y="172"/>
                  </a:cubicBezTo>
                  <a:cubicBezTo>
                    <a:pt x="488" y="121"/>
                    <a:pt x="488" y="74"/>
                    <a:pt x="441" y="74"/>
                  </a:cubicBezTo>
                  <a:cubicBezTo>
                    <a:pt x="427" y="21"/>
                    <a:pt x="395" y="0"/>
                    <a:pt x="3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148;p50">
              <a:extLst>
                <a:ext uri="{FF2B5EF4-FFF2-40B4-BE49-F238E27FC236}">
                  <a16:creationId xmlns:a16="http://schemas.microsoft.com/office/drawing/2014/main" id="{C29089E5-941E-0CE1-0215-57BDA570C92F}"/>
                </a:ext>
              </a:extLst>
            </p:cNvPr>
            <p:cNvSpPr/>
            <p:nvPr/>
          </p:nvSpPr>
          <p:spPr>
            <a:xfrm>
              <a:off x="6462988" y="2570237"/>
              <a:ext cx="44997" cy="16153"/>
            </a:xfrm>
            <a:custGeom>
              <a:avLst/>
              <a:gdLst/>
              <a:ahLst/>
              <a:cxnLst/>
              <a:rect l="l" t="t" r="r" b="b"/>
              <a:pathLst>
                <a:path w="195" h="70" extrusionOk="0">
                  <a:moveTo>
                    <a:pt x="157" y="1"/>
                  </a:moveTo>
                  <a:cubicBezTo>
                    <a:pt x="150" y="1"/>
                    <a:pt x="144" y="6"/>
                    <a:pt x="144" y="23"/>
                  </a:cubicBezTo>
                  <a:lnTo>
                    <a:pt x="0" y="23"/>
                  </a:lnTo>
                  <a:lnTo>
                    <a:pt x="0" y="70"/>
                  </a:lnTo>
                  <a:lnTo>
                    <a:pt x="144" y="70"/>
                  </a:lnTo>
                  <a:lnTo>
                    <a:pt x="195" y="23"/>
                  </a:lnTo>
                  <a:cubicBezTo>
                    <a:pt x="195" y="23"/>
                    <a:pt x="172" y="1"/>
                    <a:pt x="1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149;p50">
              <a:extLst>
                <a:ext uri="{FF2B5EF4-FFF2-40B4-BE49-F238E27FC236}">
                  <a16:creationId xmlns:a16="http://schemas.microsoft.com/office/drawing/2014/main" id="{0257AA96-683D-4C4F-3FE6-B4067EE97F7F}"/>
                </a:ext>
              </a:extLst>
            </p:cNvPr>
            <p:cNvSpPr/>
            <p:nvPr/>
          </p:nvSpPr>
          <p:spPr>
            <a:xfrm>
              <a:off x="6462988" y="2597927"/>
              <a:ext cx="44997" cy="11076"/>
            </a:xfrm>
            <a:custGeom>
              <a:avLst/>
              <a:gdLst/>
              <a:ahLst/>
              <a:cxnLst/>
              <a:rect l="l" t="t" r="r" b="b"/>
              <a:pathLst>
                <a:path w="195" h="48" extrusionOk="0">
                  <a:moveTo>
                    <a:pt x="0" y="0"/>
                  </a:moveTo>
                  <a:lnTo>
                    <a:pt x="0" y="47"/>
                  </a:lnTo>
                  <a:lnTo>
                    <a:pt x="195" y="47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150;p50">
              <a:extLst>
                <a:ext uri="{FF2B5EF4-FFF2-40B4-BE49-F238E27FC236}">
                  <a16:creationId xmlns:a16="http://schemas.microsoft.com/office/drawing/2014/main" id="{7CC53B73-9756-6D69-FBAB-4EBD3A17FD11}"/>
                </a:ext>
              </a:extLst>
            </p:cNvPr>
            <p:cNvSpPr/>
            <p:nvPr/>
          </p:nvSpPr>
          <p:spPr>
            <a:xfrm>
              <a:off x="6293846" y="2496395"/>
              <a:ext cx="191755" cy="258907"/>
            </a:xfrm>
            <a:custGeom>
              <a:avLst/>
              <a:gdLst/>
              <a:ahLst/>
              <a:cxnLst/>
              <a:rect l="l" t="t" r="r" b="b"/>
              <a:pathLst>
                <a:path w="831" h="1122" extrusionOk="0">
                  <a:moveTo>
                    <a:pt x="52" y="0"/>
                  </a:moveTo>
                  <a:cubicBezTo>
                    <a:pt x="52" y="0"/>
                    <a:pt x="1" y="0"/>
                    <a:pt x="1" y="51"/>
                  </a:cubicBezTo>
                  <a:cubicBezTo>
                    <a:pt x="1" y="51"/>
                    <a:pt x="1" y="98"/>
                    <a:pt x="52" y="98"/>
                  </a:cubicBezTo>
                  <a:cubicBezTo>
                    <a:pt x="98" y="246"/>
                    <a:pt x="149" y="292"/>
                    <a:pt x="246" y="390"/>
                  </a:cubicBezTo>
                  <a:cubicBezTo>
                    <a:pt x="390" y="585"/>
                    <a:pt x="538" y="779"/>
                    <a:pt x="683" y="1025"/>
                  </a:cubicBezTo>
                  <a:cubicBezTo>
                    <a:pt x="683" y="1071"/>
                    <a:pt x="780" y="1122"/>
                    <a:pt x="831" y="1122"/>
                  </a:cubicBezTo>
                  <a:lnTo>
                    <a:pt x="538" y="682"/>
                  </a:lnTo>
                  <a:cubicBezTo>
                    <a:pt x="538" y="635"/>
                    <a:pt x="488" y="585"/>
                    <a:pt x="488" y="585"/>
                  </a:cubicBezTo>
                  <a:cubicBezTo>
                    <a:pt x="344" y="343"/>
                    <a:pt x="149" y="195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151;p50">
              <a:extLst>
                <a:ext uri="{FF2B5EF4-FFF2-40B4-BE49-F238E27FC236}">
                  <a16:creationId xmlns:a16="http://schemas.microsoft.com/office/drawing/2014/main" id="{28A58274-BF24-0A47-6FCD-A96BDD4C271D}"/>
                </a:ext>
              </a:extLst>
            </p:cNvPr>
            <p:cNvSpPr/>
            <p:nvPr/>
          </p:nvSpPr>
          <p:spPr>
            <a:xfrm>
              <a:off x="7305008" y="1699139"/>
              <a:ext cx="831401" cy="1168543"/>
            </a:xfrm>
            <a:custGeom>
              <a:avLst/>
              <a:gdLst/>
              <a:ahLst/>
              <a:cxnLst/>
              <a:rect l="l" t="t" r="r" b="b"/>
              <a:pathLst>
                <a:path w="3603" h="5064" extrusionOk="0">
                  <a:moveTo>
                    <a:pt x="390" y="1"/>
                  </a:moveTo>
                  <a:cubicBezTo>
                    <a:pt x="292" y="196"/>
                    <a:pt x="148" y="390"/>
                    <a:pt x="98" y="585"/>
                  </a:cubicBezTo>
                  <a:cubicBezTo>
                    <a:pt x="0" y="780"/>
                    <a:pt x="0" y="1021"/>
                    <a:pt x="98" y="1216"/>
                  </a:cubicBezTo>
                  <a:cubicBezTo>
                    <a:pt x="148" y="1364"/>
                    <a:pt x="292" y="1461"/>
                    <a:pt x="440" y="1559"/>
                  </a:cubicBezTo>
                  <a:lnTo>
                    <a:pt x="1461" y="2435"/>
                  </a:lnTo>
                  <a:lnTo>
                    <a:pt x="1901" y="2871"/>
                  </a:lnTo>
                  <a:cubicBezTo>
                    <a:pt x="1998" y="2969"/>
                    <a:pt x="2096" y="3117"/>
                    <a:pt x="2193" y="3261"/>
                  </a:cubicBezTo>
                  <a:cubicBezTo>
                    <a:pt x="2532" y="3895"/>
                    <a:pt x="2875" y="4526"/>
                    <a:pt x="3361" y="5064"/>
                  </a:cubicBezTo>
                  <a:cubicBezTo>
                    <a:pt x="3459" y="5064"/>
                    <a:pt x="3556" y="5064"/>
                    <a:pt x="3603" y="4966"/>
                  </a:cubicBezTo>
                  <a:cubicBezTo>
                    <a:pt x="3603" y="4916"/>
                    <a:pt x="3556" y="4916"/>
                    <a:pt x="3556" y="4869"/>
                  </a:cubicBezTo>
                  <a:cubicBezTo>
                    <a:pt x="3361" y="4480"/>
                    <a:pt x="3167" y="4090"/>
                    <a:pt x="2972" y="3650"/>
                  </a:cubicBezTo>
                  <a:cubicBezTo>
                    <a:pt x="2532" y="2727"/>
                    <a:pt x="2096" y="1753"/>
                    <a:pt x="1363" y="975"/>
                  </a:cubicBezTo>
                  <a:lnTo>
                    <a:pt x="1363" y="924"/>
                  </a:lnTo>
                  <a:lnTo>
                    <a:pt x="1363" y="877"/>
                  </a:lnTo>
                  <a:cubicBezTo>
                    <a:pt x="1461" y="682"/>
                    <a:pt x="1511" y="488"/>
                    <a:pt x="1558" y="340"/>
                  </a:cubicBezTo>
                  <a:lnTo>
                    <a:pt x="390" y="1"/>
                  </a:lnTo>
                  <a:close/>
                </a:path>
              </a:pathLst>
            </a:custGeom>
            <a:solidFill>
              <a:srgbClr val="F9D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152;p50">
              <a:extLst>
                <a:ext uri="{FF2B5EF4-FFF2-40B4-BE49-F238E27FC236}">
                  <a16:creationId xmlns:a16="http://schemas.microsoft.com/office/drawing/2014/main" id="{A2F0BDD9-5099-701C-B203-3A41FA5B0741}"/>
                </a:ext>
              </a:extLst>
            </p:cNvPr>
            <p:cNvSpPr/>
            <p:nvPr/>
          </p:nvSpPr>
          <p:spPr>
            <a:xfrm>
              <a:off x="7439769" y="1901511"/>
              <a:ext cx="247367" cy="247369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779" y="0"/>
                  </a:moveTo>
                  <a:cubicBezTo>
                    <a:pt x="733" y="47"/>
                    <a:pt x="635" y="98"/>
                    <a:pt x="585" y="144"/>
                  </a:cubicBezTo>
                  <a:cubicBezTo>
                    <a:pt x="390" y="242"/>
                    <a:pt x="195" y="436"/>
                    <a:pt x="51" y="631"/>
                  </a:cubicBezTo>
                  <a:cubicBezTo>
                    <a:pt x="1" y="631"/>
                    <a:pt x="1" y="682"/>
                    <a:pt x="1" y="728"/>
                  </a:cubicBezTo>
                  <a:lnTo>
                    <a:pt x="1" y="779"/>
                  </a:lnTo>
                  <a:cubicBezTo>
                    <a:pt x="51" y="876"/>
                    <a:pt x="149" y="974"/>
                    <a:pt x="246" y="1071"/>
                  </a:cubicBezTo>
                  <a:cubicBezTo>
                    <a:pt x="343" y="974"/>
                    <a:pt x="487" y="876"/>
                    <a:pt x="538" y="728"/>
                  </a:cubicBezTo>
                  <a:cubicBezTo>
                    <a:pt x="585" y="728"/>
                    <a:pt x="585" y="682"/>
                    <a:pt x="635" y="682"/>
                  </a:cubicBezTo>
                  <a:cubicBezTo>
                    <a:pt x="635" y="631"/>
                    <a:pt x="635" y="631"/>
                    <a:pt x="682" y="631"/>
                  </a:cubicBezTo>
                  <a:cubicBezTo>
                    <a:pt x="830" y="584"/>
                    <a:pt x="974" y="534"/>
                    <a:pt x="1072" y="436"/>
                  </a:cubicBezTo>
                  <a:cubicBezTo>
                    <a:pt x="1025" y="339"/>
                    <a:pt x="974" y="242"/>
                    <a:pt x="877" y="144"/>
                  </a:cubicBezTo>
                  <a:cubicBezTo>
                    <a:pt x="830" y="98"/>
                    <a:pt x="830" y="0"/>
                    <a:pt x="779" y="0"/>
                  </a:cubicBezTo>
                  <a:close/>
                </a:path>
              </a:pathLst>
            </a:custGeom>
            <a:solidFill>
              <a:srgbClr val="E5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153;p50">
              <a:extLst>
                <a:ext uri="{FF2B5EF4-FFF2-40B4-BE49-F238E27FC236}">
                  <a16:creationId xmlns:a16="http://schemas.microsoft.com/office/drawing/2014/main" id="{5FE836EC-7BBC-7764-23FB-A0C80F797F5F}"/>
                </a:ext>
              </a:extLst>
            </p:cNvPr>
            <p:cNvSpPr/>
            <p:nvPr/>
          </p:nvSpPr>
          <p:spPr>
            <a:xfrm>
              <a:off x="8024037" y="2777685"/>
              <a:ext cx="326284" cy="186912"/>
            </a:xfrm>
            <a:custGeom>
              <a:avLst/>
              <a:gdLst/>
              <a:ahLst/>
              <a:cxnLst/>
              <a:rect l="l" t="t" r="r" b="b"/>
              <a:pathLst>
                <a:path w="1414" h="810" extrusionOk="0">
                  <a:moveTo>
                    <a:pt x="487" y="0"/>
                  </a:moveTo>
                  <a:cubicBezTo>
                    <a:pt x="440" y="47"/>
                    <a:pt x="390" y="47"/>
                    <a:pt x="390" y="98"/>
                  </a:cubicBezTo>
                  <a:lnTo>
                    <a:pt x="390" y="242"/>
                  </a:lnTo>
                  <a:lnTo>
                    <a:pt x="343" y="242"/>
                  </a:lnTo>
                  <a:cubicBezTo>
                    <a:pt x="302" y="263"/>
                    <a:pt x="261" y="275"/>
                    <a:pt x="220" y="275"/>
                  </a:cubicBezTo>
                  <a:cubicBezTo>
                    <a:pt x="164" y="275"/>
                    <a:pt x="107" y="252"/>
                    <a:pt x="51" y="195"/>
                  </a:cubicBezTo>
                  <a:cubicBezTo>
                    <a:pt x="0" y="292"/>
                    <a:pt x="0" y="487"/>
                    <a:pt x="0" y="585"/>
                  </a:cubicBezTo>
                  <a:cubicBezTo>
                    <a:pt x="51" y="631"/>
                    <a:pt x="51" y="682"/>
                    <a:pt x="97" y="729"/>
                  </a:cubicBezTo>
                  <a:cubicBezTo>
                    <a:pt x="155" y="786"/>
                    <a:pt x="212" y="810"/>
                    <a:pt x="270" y="810"/>
                  </a:cubicBezTo>
                  <a:cubicBezTo>
                    <a:pt x="310" y="810"/>
                    <a:pt x="350" y="798"/>
                    <a:pt x="390" y="779"/>
                  </a:cubicBezTo>
                  <a:cubicBezTo>
                    <a:pt x="487" y="779"/>
                    <a:pt x="584" y="729"/>
                    <a:pt x="682" y="682"/>
                  </a:cubicBezTo>
                  <a:cubicBezTo>
                    <a:pt x="779" y="631"/>
                    <a:pt x="927" y="631"/>
                    <a:pt x="1024" y="585"/>
                  </a:cubicBezTo>
                  <a:cubicBezTo>
                    <a:pt x="1168" y="487"/>
                    <a:pt x="1316" y="390"/>
                    <a:pt x="1363" y="195"/>
                  </a:cubicBezTo>
                  <a:cubicBezTo>
                    <a:pt x="1414" y="144"/>
                    <a:pt x="1414" y="47"/>
                    <a:pt x="1363" y="0"/>
                  </a:cubicBezTo>
                  <a:cubicBezTo>
                    <a:pt x="1223" y="57"/>
                    <a:pt x="1081" y="81"/>
                    <a:pt x="940" y="81"/>
                  </a:cubicBezTo>
                  <a:cubicBezTo>
                    <a:pt x="838" y="81"/>
                    <a:pt x="736" y="68"/>
                    <a:pt x="635" y="47"/>
                  </a:cubicBezTo>
                  <a:cubicBezTo>
                    <a:pt x="584" y="47"/>
                    <a:pt x="538" y="0"/>
                    <a:pt x="48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154;p50">
              <a:extLst>
                <a:ext uri="{FF2B5EF4-FFF2-40B4-BE49-F238E27FC236}">
                  <a16:creationId xmlns:a16="http://schemas.microsoft.com/office/drawing/2014/main" id="{C7A9F0FC-4067-A330-8816-358794B2847B}"/>
                </a:ext>
              </a:extLst>
            </p:cNvPr>
            <p:cNvSpPr/>
            <p:nvPr/>
          </p:nvSpPr>
          <p:spPr>
            <a:xfrm>
              <a:off x="8046420" y="2777685"/>
              <a:ext cx="303901" cy="186912"/>
            </a:xfrm>
            <a:custGeom>
              <a:avLst/>
              <a:gdLst/>
              <a:ahLst/>
              <a:cxnLst/>
              <a:rect l="l" t="t" r="r" b="b"/>
              <a:pathLst>
                <a:path w="1317" h="810" extrusionOk="0">
                  <a:moveTo>
                    <a:pt x="1266" y="0"/>
                  </a:moveTo>
                  <a:lnTo>
                    <a:pt x="1219" y="47"/>
                  </a:lnTo>
                  <a:cubicBezTo>
                    <a:pt x="1219" y="195"/>
                    <a:pt x="1122" y="339"/>
                    <a:pt x="974" y="390"/>
                  </a:cubicBezTo>
                  <a:cubicBezTo>
                    <a:pt x="974" y="437"/>
                    <a:pt x="927" y="437"/>
                    <a:pt x="877" y="437"/>
                  </a:cubicBezTo>
                  <a:cubicBezTo>
                    <a:pt x="830" y="487"/>
                    <a:pt x="733" y="534"/>
                    <a:pt x="635" y="534"/>
                  </a:cubicBezTo>
                  <a:cubicBezTo>
                    <a:pt x="585" y="585"/>
                    <a:pt x="487" y="585"/>
                    <a:pt x="441" y="631"/>
                  </a:cubicBezTo>
                  <a:cubicBezTo>
                    <a:pt x="343" y="631"/>
                    <a:pt x="293" y="682"/>
                    <a:pt x="246" y="682"/>
                  </a:cubicBezTo>
                  <a:cubicBezTo>
                    <a:pt x="177" y="715"/>
                    <a:pt x="132" y="750"/>
                    <a:pt x="77" y="750"/>
                  </a:cubicBezTo>
                  <a:cubicBezTo>
                    <a:pt x="54" y="750"/>
                    <a:pt x="29" y="744"/>
                    <a:pt x="0" y="729"/>
                  </a:cubicBezTo>
                  <a:lnTo>
                    <a:pt x="0" y="729"/>
                  </a:lnTo>
                  <a:cubicBezTo>
                    <a:pt x="58" y="786"/>
                    <a:pt x="115" y="810"/>
                    <a:pt x="173" y="810"/>
                  </a:cubicBezTo>
                  <a:cubicBezTo>
                    <a:pt x="213" y="810"/>
                    <a:pt x="253" y="798"/>
                    <a:pt x="293" y="779"/>
                  </a:cubicBezTo>
                  <a:cubicBezTo>
                    <a:pt x="390" y="779"/>
                    <a:pt x="487" y="729"/>
                    <a:pt x="585" y="682"/>
                  </a:cubicBezTo>
                  <a:cubicBezTo>
                    <a:pt x="682" y="631"/>
                    <a:pt x="830" y="631"/>
                    <a:pt x="927" y="585"/>
                  </a:cubicBezTo>
                  <a:cubicBezTo>
                    <a:pt x="1071" y="487"/>
                    <a:pt x="1219" y="390"/>
                    <a:pt x="1266" y="195"/>
                  </a:cubicBezTo>
                  <a:cubicBezTo>
                    <a:pt x="1317" y="144"/>
                    <a:pt x="1317" y="47"/>
                    <a:pt x="12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155;p50">
              <a:extLst>
                <a:ext uri="{FF2B5EF4-FFF2-40B4-BE49-F238E27FC236}">
                  <a16:creationId xmlns:a16="http://schemas.microsoft.com/office/drawing/2014/main" id="{DD13C37E-C3BC-D5FF-C6A8-B7B1CB1F6FFC}"/>
                </a:ext>
              </a:extLst>
            </p:cNvPr>
            <p:cNvSpPr/>
            <p:nvPr/>
          </p:nvSpPr>
          <p:spPr>
            <a:xfrm>
              <a:off x="8181180" y="2788530"/>
              <a:ext cx="11999" cy="44997"/>
            </a:xfrm>
            <a:custGeom>
              <a:avLst/>
              <a:gdLst/>
              <a:ahLst/>
              <a:cxnLst/>
              <a:rect l="l" t="t" r="r" b="b"/>
              <a:pathLst>
                <a:path w="52" h="195" extrusionOk="0">
                  <a:moveTo>
                    <a:pt x="51" y="0"/>
                  </a:moveTo>
                  <a:cubicBezTo>
                    <a:pt x="1" y="51"/>
                    <a:pt x="1" y="97"/>
                    <a:pt x="1" y="148"/>
                  </a:cubicBezTo>
                  <a:lnTo>
                    <a:pt x="1" y="195"/>
                  </a:lnTo>
                  <a:cubicBezTo>
                    <a:pt x="1" y="195"/>
                    <a:pt x="51" y="195"/>
                    <a:pt x="51" y="14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156;p50">
              <a:extLst>
                <a:ext uri="{FF2B5EF4-FFF2-40B4-BE49-F238E27FC236}">
                  <a16:creationId xmlns:a16="http://schemas.microsoft.com/office/drawing/2014/main" id="{16A7A96C-B9AF-707B-99ED-3E54DD9A4907}"/>
                </a:ext>
              </a:extLst>
            </p:cNvPr>
            <p:cNvSpPr/>
            <p:nvPr/>
          </p:nvSpPr>
          <p:spPr>
            <a:xfrm>
              <a:off x="8215332" y="2788530"/>
              <a:ext cx="11076" cy="34382"/>
            </a:xfrm>
            <a:custGeom>
              <a:avLst/>
              <a:gdLst/>
              <a:ahLst/>
              <a:cxnLst/>
              <a:rect l="l" t="t" r="r" b="b"/>
              <a:pathLst>
                <a:path w="48" h="149" extrusionOk="0">
                  <a:moveTo>
                    <a:pt x="47" y="0"/>
                  </a:moveTo>
                  <a:lnTo>
                    <a:pt x="47" y="0"/>
                  </a:lnTo>
                  <a:cubicBezTo>
                    <a:pt x="1" y="51"/>
                    <a:pt x="1" y="97"/>
                    <a:pt x="1" y="148"/>
                  </a:cubicBezTo>
                  <a:cubicBezTo>
                    <a:pt x="1" y="97"/>
                    <a:pt x="47" y="51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157;p50">
              <a:extLst>
                <a:ext uri="{FF2B5EF4-FFF2-40B4-BE49-F238E27FC236}">
                  <a16:creationId xmlns:a16="http://schemas.microsoft.com/office/drawing/2014/main" id="{1DE09356-2F45-AF2B-7F97-A4E86B4807A9}"/>
                </a:ext>
              </a:extLst>
            </p:cNvPr>
            <p:cNvSpPr/>
            <p:nvPr/>
          </p:nvSpPr>
          <p:spPr>
            <a:xfrm>
              <a:off x="7496303" y="1901511"/>
              <a:ext cx="325592" cy="584272"/>
            </a:xfrm>
            <a:custGeom>
              <a:avLst/>
              <a:gdLst/>
              <a:ahLst/>
              <a:cxnLst/>
              <a:rect l="l" t="t" r="r" b="b"/>
              <a:pathLst>
                <a:path w="1411" h="2532" extrusionOk="0">
                  <a:moveTo>
                    <a:pt x="1364" y="2384"/>
                  </a:moveTo>
                  <a:cubicBezTo>
                    <a:pt x="1364" y="2434"/>
                    <a:pt x="1411" y="2481"/>
                    <a:pt x="1411" y="2532"/>
                  </a:cubicBezTo>
                  <a:cubicBezTo>
                    <a:pt x="1411" y="2481"/>
                    <a:pt x="1364" y="2434"/>
                    <a:pt x="1364" y="2384"/>
                  </a:cubicBezTo>
                  <a:close/>
                  <a:moveTo>
                    <a:pt x="585" y="1558"/>
                  </a:moveTo>
                  <a:lnTo>
                    <a:pt x="632" y="1558"/>
                  </a:lnTo>
                  <a:lnTo>
                    <a:pt x="585" y="1558"/>
                  </a:lnTo>
                  <a:close/>
                  <a:moveTo>
                    <a:pt x="585" y="1507"/>
                  </a:moveTo>
                  <a:lnTo>
                    <a:pt x="585" y="1507"/>
                  </a:lnTo>
                  <a:lnTo>
                    <a:pt x="585" y="1507"/>
                  </a:lnTo>
                  <a:close/>
                  <a:moveTo>
                    <a:pt x="1" y="1071"/>
                  </a:moveTo>
                  <a:lnTo>
                    <a:pt x="1" y="1071"/>
                  </a:lnTo>
                  <a:lnTo>
                    <a:pt x="1" y="1071"/>
                  </a:lnTo>
                  <a:lnTo>
                    <a:pt x="1" y="1071"/>
                  </a:lnTo>
                  <a:close/>
                  <a:moveTo>
                    <a:pt x="48" y="1021"/>
                  </a:moveTo>
                  <a:lnTo>
                    <a:pt x="1" y="1071"/>
                  </a:lnTo>
                  <a:lnTo>
                    <a:pt x="48" y="1021"/>
                  </a:lnTo>
                  <a:close/>
                  <a:moveTo>
                    <a:pt x="48" y="1021"/>
                  </a:moveTo>
                  <a:lnTo>
                    <a:pt x="48" y="1021"/>
                  </a:lnTo>
                  <a:lnTo>
                    <a:pt x="48" y="1021"/>
                  </a:lnTo>
                  <a:cubicBezTo>
                    <a:pt x="196" y="1169"/>
                    <a:pt x="390" y="1363"/>
                    <a:pt x="585" y="1507"/>
                  </a:cubicBezTo>
                  <a:cubicBezTo>
                    <a:pt x="390" y="1363"/>
                    <a:pt x="196" y="1169"/>
                    <a:pt x="48" y="1021"/>
                  </a:cubicBezTo>
                  <a:close/>
                  <a:moveTo>
                    <a:pt x="632" y="98"/>
                  </a:moveTo>
                  <a:lnTo>
                    <a:pt x="632" y="144"/>
                  </a:lnTo>
                  <a:lnTo>
                    <a:pt x="632" y="144"/>
                  </a:lnTo>
                  <a:lnTo>
                    <a:pt x="632" y="144"/>
                  </a:lnTo>
                  <a:lnTo>
                    <a:pt x="632" y="98"/>
                  </a:lnTo>
                  <a:close/>
                  <a:moveTo>
                    <a:pt x="534" y="0"/>
                  </a:moveTo>
                  <a:lnTo>
                    <a:pt x="534" y="0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158;p50">
              <a:extLst>
                <a:ext uri="{FF2B5EF4-FFF2-40B4-BE49-F238E27FC236}">
                  <a16:creationId xmlns:a16="http://schemas.microsoft.com/office/drawing/2014/main" id="{3C18F048-8BA3-3DD3-DFA2-CA7837F3F8E5}"/>
                </a:ext>
              </a:extLst>
            </p:cNvPr>
            <p:cNvSpPr/>
            <p:nvPr/>
          </p:nvSpPr>
          <p:spPr>
            <a:xfrm>
              <a:off x="8024037" y="2822682"/>
              <a:ext cx="34382" cy="44997"/>
            </a:xfrm>
            <a:custGeom>
              <a:avLst/>
              <a:gdLst/>
              <a:ahLst/>
              <a:cxnLst/>
              <a:rect l="l" t="t" r="r" b="b"/>
              <a:pathLst>
                <a:path w="149" h="195" extrusionOk="0">
                  <a:moveTo>
                    <a:pt x="51" y="0"/>
                  </a:moveTo>
                  <a:cubicBezTo>
                    <a:pt x="0" y="47"/>
                    <a:pt x="0" y="144"/>
                    <a:pt x="0" y="195"/>
                  </a:cubicBezTo>
                  <a:cubicBezTo>
                    <a:pt x="0" y="144"/>
                    <a:pt x="0" y="47"/>
                    <a:pt x="51" y="0"/>
                  </a:cubicBezTo>
                  <a:lnTo>
                    <a:pt x="148" y="97"/>
                  </a:lnTo>
                  <a:lnTo>
                    <a:pt x="148" y="97"/>
                  </a:ln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159;p50">
              <a:extLst>
                <a:ext uri="{FF2B5EF4-FFF2-40B4-BE49-F238E27FC236}">
                  <a16:creationId xmlns:a16="http://schemas.microsoft.com/office/drawing/2014/main" id="{30872449-A2AA-49B1-6DBE-D2D77E2EB2AD}"/>
                </a:ext>
              </a:extLst>
            </p:cNvPr>
            <p:cNvSpPr/>
            <p:nvPr/>
          </p:nvSpPr>
          <p:spPr>
            <a:xfrm>
              <a:off x="7305008" y="1777365"/>
              <a:ext cx="809018" cy="1067934"/>
            </a:xfrm>
            <a:custGeom>
              <a:avLst/>
              <a:gdLst/>
              <a:ahLst/>
              <a:cxnLst/>
              <a:rect l="l" t="t" r="r" b="b"/>
              <a:pathLst>
                <a:path w="3506" h="4628" extrusionOk="0">
                  <a:moveTo>
                    <a:pt x="195" y="1"/>
                  </a:moveTo>
                  <a:cubicBezTo>
                    <a:pt x="148" y="51"/>
                    <a:pt x="98" y="149"/>
                    <a:pt x="98" y="246"/>
                  </a:cubicBezTo>
                  <a:cubicBezTo>
                    <a:pt x="51" y="343"/>
                    <a:pt x="0" y="441"/>
                    <a:pt x="0" y="538"/>
                  </a:cubicBezTo>
                  <a:cubicBezTo>
                    <a:pt x="0" y="636"/>
                    <a:pt x="51" y="733"/>
                    <a:pt x="51" y="780"/>
                  </a:cubicBezTo>
                  <a:cubicBezTo>
                    <a:pt x="98" y="733"/>
                    <a:pt x="148" y="682"/>
                    <a:pt x="246" y="636"/>
                  </a:cubicBezTo>
                  <a:cubicBezTo>
                    <a:pt x="292" y="538"/>
                    <a:pt x="440" y="538"/>
                    <a:pt x="538" y="538"/>
                  </a:cubicBezTo>
                  <a:cubicBezTo>
                    <a:pt x="635" y="538"/>
                    <a:pt x="779" y="585"/>
                    <a:pt x="877" y="636"/>
                  </a:cubicBezTo>
                  <a:lnTo>
                    <a:pt x="1025" y="780"/>
                  </a:lnTo>
                  <a:cubicBezTo>
                    <a:pt x="1071" y="733"/>
                    <a:pt x="1122" y="682"/>
                    <a:pt x="1169" y="682"/>
                  </a:cubicBezTo>
                  <a:cubicBezTo>
                    <a:pt x="1219" y="636"/>
                    <a:pt x="1317" y="585"/>
                    <a:pt x="1363" y="538"/>
                  </a:cubicBezTo>
                  <a:cubicBezTo>
                    <a:pt x="1363" y="488"/>
                    <a:pt x="1363" y="488"/>
                    <a:pt x="1414" y="488"/>
                  </a:cubicBezTo>
                  <a:lnTo>
                    <a:pt x="1317" y="488"/>
                  </a:lnTo>
                  <a:cubicBezTo>
                    <a:pt x="927" y="488"/>
                    <a:pt x="487" y="390"/>
                    <a:pt x="246" y="51"/>
                  </a:cubicBezTo>
                  <a:cubicBezTo>
                    <a:pt x="195" y="51"/>
                    <a:pt x="195" y="51"/>
                    <a:pt x="195" y="1"/>
                  </a:cubicBezTo>
                  <a:close/>
                  <a:moveTo>
                    <a:pt x="2629" y="2532"/>
                  </a:moveTo>
                  <a:cubicBezTo>
                    <a:pt x="2629" y="2532"/>
                    <a:pt x="2629" y="2533"/>
                    <a:pt x="2629" y="2533"/>
                  </a:cubicBezTo>
                  <a:lnTo>
                    <a:pt x="2629" y="2533"/>
                  </a:lnTo>
                  <a:cubicBezTo>
                    <a:pt x="2629" y="2533"/>
                    <a:pt x="2629" y="2533"/>
                    <a:pt x="2629" y="2534"/>
                  </a:cubicBezTo>
                  <a:lnTo>
                    <a:pt x="2629" y="2534"/>
                  </a:lnTo>
                  <a:cubicBezTo>
                    <a:pt x="2629" y="2533"/>
                    <a:pt x="2629" y="2533"/>
                    <a:pt x="2629" y="2532"/>
                  </a:cubicBezTo>
                  <a:close/>
                  <a:moveTo>
                    <a:pt x="1656" y="974"/>
                  </a:moveTo>
                  <a:cubicBezTo>
                    <a:pt x="1558" y="1072"/>
                    <a:pt x="1414" y="1122"/>
                    <a:pt x="1266" y="1169"/>
                  </a:cubicBezTo>
                  <a:cubicBezTo>
                    <a:pt x="1219" y="1169"/>
                    <a:pt x="1219" y="1169"/>
                    <a:pt x="1219" y="1220"/>
                  </a:cubicBezTo>
                  <a:cubicBezTo>
                    <a:pt x="1169" y="1220"/>
                    <a:pt x="1169" y="1266"/>
                    <a:pt x="1122" y="1266"/>
                  </a:cubicBezTo>
                  <a:cubicBezTo>
                    <a:pt x="1071" y="1414"/>
                    <a:pt x="974" y="1512"/>
                    <a:pt x="877" y="1559"/>
                  </a:cubicBezTo>
                  <a:cubicBezTo>
                    <a:pt x="1025" y="1707"/>
                    <a:pt x="1219" y="1901"/>
                    <a:pt x="1414" y="2045"/>
                  </a:cubicBezTo>
                  <a:lnTo>
                    <a:pt x="1414" y="2096"/>
                  </a:lnTo>
                  <a:lnTo>
                    <a:pt x="1461" y="2096"/>
                  </a:lnTo>
                  <a:lnTo>
                    <a:pt x="1901" y="2532"/>
                  </a:lnTo>
                  <a:cubicBezTo>
                    <a:pt x="1998" y="2630"/>
                    <a:pt x="2096" y="2778"/>
                    <a:pt x="2193" y="2922"/>
                  </a:cubicBezTo>
                  <a:cubicBezTo>
                    <a:pt x="2193" y="2972"/>
                    <a:pt x="2240" y="3019"/>
                    <a:pt x="2240" y="3070"/>
                  </a:cubicBezTo>
                  <a:cubicBezTo>
                    <a:pt x="2582" y="3603"/>
                    <a:pt x="2875" y="4141"/>
                    <a:pt x="3264" y="4627"/>
                  </a:cubicBezTo>
                  <a:lnTo>
                    <a:pt x="3361" y="4627"/>
                  </a:lnTo>
                  <a:cubicBezTo>
                    <a:pt x="3408" y="4627"/>
                    <a:pt x="3408" y="4627"/>
                    <a:pt x="3459" y="4577"/>
                  </a:cubicBezTo>
                  <a:lnTo>
                    <a:pt x="3506" y="4577"/>
                  </a:lnTo>
                  <a:lnTo>
                    <a:pt x="3506" y="4433"/>
                  </a:lnTo>
                  <a:cubicBezTo>
                    <a:pt x="3311" y="4043"/>
                    <a:pt x="3167" y="3701"/>
                    <a:pt x="2972" y="3311"/>
                  </a:cubicBezTo>
                  <a:cubicBezTo>
                    <a:pt x="2864" y="3051"/>
                    <a:pt x="2751" y="2790"/>
                    <a:pt x="2629" y="2534"/>
                  </a:cubicBezTo>
                  <a:lnTo>
                    <a:pt x="2629" y="2534"/>
                  </a:lnTo>
                  <a:cubicBezTo>
                    <a:pt x="2630" y="2631"/>
                    <a:pt x="2680" y="2727"/>
                    <a:pt x="2727" y="2778"/>
                  </a:cubicBezTo>
                  <a:lnTo>
                    <a:pt x="2727" y="2824"/>
                  </a:lnTo>
                  <a:lnTo>
                    <a:pt x="2680" y="2824"/>
                  </a:lnTo>
                  <a:cubicBezTo>
                    <a:pt x="2680" y="2778"/>
                    <a:pt x="2629" y="2727"/>
                    <a:pt x="2629" y="2630"/>
                  </a:cubicBezTo>
                  <a:cubicBezTo>
                    <a:pt x="2629" y="2630"/>
                    <a:pt x="2583" y="2583"/>
                    <a:pt x="2629" y="2533"/>
                  </a:cubicBezTo>
                  <a:lnTo>
                    <a:pt x="2629" y="2533"/>
                  </a:lnTo>
                  <a:cubicBezTo>
                    <a:pt x="2364" y="1976"/>
                    <a:pt x="2055" y="1441"/>
                    <a:pt x="1656" y="974"/>
                  </a:cubicBezTo>
                  <a:close/>
                </a:path>
              </a:pathLst>
            </a:custGeom>
            <a:solidFill>
              <a:srgbClr val="F7CD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160;p50">
              <a:extLst>
                <a:ext uri="{FF2B5EF4-FFF2-40B4-BE49-F238E27FC236}">
                  <a16:creationId xmlns:a16="http://schemas.microsoft.com/office/drawing/2014/main" id="{359B72B9-785B-34F1-037D-547BA0C9BEC4}"/>
                </a:ext>
              </a:extLst>
            </p:cNvPr>
            <p:cNvSpPr/>
            <p:nvPr/>
          </p:nvSpPr>
          <p:spPr>
            <a:xfrm>
              <a:off x="7496303" y="1901511"/>
              <a:ext cx="190832" cy="247369"/>
            </a:xfrm>
            <a:custGeom>
              <a:avLst/>
              <a:gdLst/>
              <a:ahLst/>
              <a:cxnLst/>
              <a:rect l="l" t="t" r="r" b="b"/>
              <a:pathLst>
                <a:path w="827" h="1072" extrusionOk="0">
                  <a:moveTo>
                    <a:pt x="534" y="0"/>
                  </a:moveTo>
                  <a:cubicBezTo>
                    <a:pt x="488" y="47"/>
                    <a:pt x="390" y="98"/>
                    <a:pt x="340" y="144"/>
                  </a:cubicBezTo>
                  <a:cubicBezTo>
                    <a:pt x="293" y="144"/>
                    <a:pt x="242" y="195"/>
                    <a:pt x="196" y="242"/>
                  </a:cubicBezTo>
                  <a:cubicBezTo>
                    <a:pt x="293" y="436"/>
                    <a:pt x="196" y="682"/>
                    <a:pt x="98" y="923"/>
                  </a:cubicBezTo>
                  <a:cubicBezTo>
                    <a:pt x="48" y="974"/>
                    <a:pt x="1" y="1021"/>
                    <a:pt x="1" y="1071"/>
                  </a:cubicBezTo>
                  <a:lnTo>
                    <a:pt x="48" y="1021"/>
                  </a:lnTo>
                  <a:cubicBezTo>
                    <a:pt x="145" y="974"/>
                    <a:pt x="242" y="876"/>
                    <a:pt x="293" y="728"/>
                  </a:cubicBezTo>
                  <a:cubicBezTo>
                    <a:pt x="340" y="728"/>
                    <a:pt x="340" y="682"/>
                    <a:pt x="390" y="682"/>
                  </a:cubicBezTo>
                  <a:cubicBezTo>
                    <a:pt x="390" y="631"/>
                    <a:pt x="390" y="631"/>
                    <a:pt x="437" y="631"/>
                  </a:cubicBezTo>
                  <a:cubicBezTo>
                    <a:pt x="585" y="584"/>
                    <a:pt x="729" y="534"/>
                    <a:pt x="827" y="436"/>
                  </a:cubicBezTo>
                  <a:cubicBezTo>
                    <a:pt x="780" y="339"/>
                    <a:pt x="729" y="195"/>
                    <a:pt x="632" y="144"/>
                  </a:cubicBezTo>
                  <a:lnTo>
                    <a:pt x="632" y="98"/>
                  </a:lnTo>
                  <a:cubicBezTo>
                    <a:pt x="585" y="98"/>
                    <a:pt x="585" y="47"/>
                    <a:pt x="534" y="47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161;p50">
              <a:extLst>
                <a:ext uri="{FF2B5EF4-FFF2-40B4-BE49-F238E27FC236}">
                  <a16:creationId xmlns:a16="http://schemas.microsoft.com/office/drawing/2014/main" id="{664E5C3B-C24E-5DE1-83A9-63DC8F4DB93E}"/>
                </a:ext>
              </a:extLst>
            </p:cNvPr>
            <p:cNvSpPr/>
            <p:nvPr/>
          </p:nvSpPr>
          <p:spPr>
            <a:xfrm>
              <a:off x="8136183" y="2777685"/>
              <a:ext cx="202601" cy="123223"/>
            </a:xfrm>
            <a:custGeom>
              <a:avLst/>
              <a:gdLst/>
              <a:ahLst/>
              <a:cxnLst/>
              <a:rect l="l" t="t" r="r" b="b"/>
              <a:pathLst>
                <a:path w="878" h="534" extrusionOk="0">
                  <a:moveTo>
                    <a:pt x="877" y="195"/>
                  </a:moveTo>
                  <a:cubicBezTo>
                    <a:pt x="830" y="390"/>
                    <a:pt x="682" y="487"/>
                    <a:pt x="538" y="534"/>
                  </a:cubicBezTo>
                  <a:cubicBezTo>
                    <a:pt x="682" y="487"/>
                    <a:pt x="830" y="390"/>
                    <a:pt x="877" y="195"/>
                  </a:cubicBezTo>
                  <a:close/>
                  <a:moveTo>
                    <a:pt x="196" y="47"/>
                  </a:moveTo>
                  <a:lnTo>
                    <a:pt x="246" y="47"/>
                  </a:lnTo>
                  <a:lnTo>
                    <a:pt x="246" y="47"/>
                  </a:lnTo>
                  <a:lnTo>
                    <a:pt x="196" y="47"/>
                  </a:lnTo>
                  <a:close/>
                  <a:moveTo>
                    <a:pt x="196" y="47"/>
                  </a:moveTo>
                  <a:lnTo>
                    <a:pt x="196" y="47"/>
                  </a:lnTo>
                  <a:lnTo>
                    <a:pt x="196" y="47"/>
                  </a:lnTo>
                  <a:close/>
                  <a:moveTo>
                    <a:pt x="149" y="47"/>
                  </a:moveTo>
                  <a:lnTo>
                    <a:pt x="196" y="47"/>
                  </a:lnTo>
                  <a:lnTo>
                    <a:pt x="149" y="47"/>
                  </a:lnTo>
                  <a:close/>
                  <a:moveTo>
                    <a:pt x="149" y="47"/>
                  </a:moveTo>
                  <a:lnTo>
                    <a:pt x="149" y="47"/>
                  </a:lnTo>
                  <a:lnTo>
                    <a:pt x="149" y="47"/>
                  </a:lnTo>
                  <a:close/>
                  <a:moveTo>
                    <a:pt x="149" y="47"/>
                  </a:moveTo>
                  <a:lnTo>
                    <a:pt x="149" y="47"/>
                  </a:lnTo>
                  <a:lnTo>
                    <a:pt x="149" y="47"/>
                  </a:lnTo>
                  <a:close/>
                  <a:moveTo>
                    <a:pt x="246" y="47"/>
                  </a:moveTo>
                  <a:lnTo>
                    <a:pt x="246" y="47"/>
                  </a:lnTo>
                  <a:lnTo>
                    <a:pt x="344" y="47"/>
                  </a:lnTo>
                  <a:lnTo>
                    <a:pt x="344" y="47"/>
                  </a:lnTo>
                  <a:lnTo>
                    <a:pt x="246" y="47"/>
                  </a:lnTo>
                  <a:lnTo>
                    <a:pt x="246" y="47"/>
                  </a:lnTo>
                  <a:close/>
                  <a:moveTo>
                    <a:pt x="149" y="47"/>
                  </a:moveTo>
                  <a:lnTo>
                    <a:pt x="149" y="47"/>
                  </a:lnTo>
                  <a:lnTo>
                    <a:pt x="149" y="47"/>
                  </a:lnTo>
                  <a:close/>
                  <a:moveTo>
                    <a:pt x="390" y="47"/>
                  </a:moveTo>
                  <a:lnTo>
                    <a:pt x="390" y="47"/>
                  </a:lnTo>
                  <a:lnTo>
                    <a:pt x="390" y="47"/>
                  </a:lnTo>
                  <a:lnTo>
                    <a:pt x="390" y="47"/>
                  </a:lnTo>
                  <a:lnTo>
                    <a:pt x="390" y="47"/>
                  </a:lnTo>
                  <a:close/>
                  <a:moveTo>
                    <a:pt x="1" y="47"/>
                  </a:moveTo>
                  <a:lnTo>
                    <a:pt x="1" y="47"/>
                  </a:lnTo>
                  <a:lnTo>
                    <a:pt x="1" y="47"/>
                  </a:lnTo>
                  <a:close/>
                  <a:moveTo>
                    <a:pt x="1" y="0"/>
                  </a:moveTo>
                  <a:lnTo>
                    <a:pt x="1" y="47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390" y="0"/>
                  </a:moveTo>
                  <a:lnTo>
                    <a:pt x="390" y="47"/>
                  </a:lnTo>
                  <a:lnTo>
                    <a:pt x="390" y="0"/>
                  </a:lnTo>
                  <a:lnTo>
                    <a:pt x="390" y="0"/>
                  </a:lnTo>
                  <a:lnTo>
                    <a:pt x="390" y="47"/>
                  </a:lnTo>
                  <a:lnTo>
                    <a:pt x="390" y="0"/>
                  </a:lnTo>
                  <a:lnTo>
                    <a:pt x="390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ubicBezTo>
                    <a:pt x="52" y="0"/>
                    <a:pt x="98" y="47"/>
                    <a:pt x="149" y="47"/>
                  </a:cubicBezTo>
                  <a:lnTo>
                    <a:pt x="149" y="47"/>
                  </a:lnTo>
                  <a:lnTo>
                    <a:pt x="149" y="47"/>
                  </a:lnTo>
                  <a:cubicBezTo>
                    <a:pt x="98" y="47"/>
                    <a:pt x="52" y="0"/>
                    <a:pt x="1" y="0"/>
                  </a:cubicBezTo>
                  <a:close/>
                  <a:moveTo>
                    <a:pt x="246" y="0"/>
                  </a:moveTo>
                  <a:lnTo>
                    <a:pt x="246" y="47"/>
                  </a:lnTo>
                  <a:lnTo>
                    <a:pt x="246" y="47"/>
                  </a:lnTo>
                  <a:lnTo>
                    <a:pt x="246" y="47"/>
                  </a:lnTo>
                  <a:lnTo>
                    <a:pt x="246" y="0"/>
                  </a:lnTo>
                  <a:close/>
                  <a:moveTo>
                    <a:pt x="877" y="0"/>
                  </a:moveTo>
                  <a:cubicBezTo>
                    <a:pt x="733" y="47"/>
                    <a:pt x="585" y="98"/>
                    <a:pt x="441" y="98"/>
                  </a:cubicBezTo>
                  <a:lnTo>
                    <a:pt x="390" y="98"/>
                  </a:lnTo>
                  <a:lnTo>
                    <a:pt x="390" y="47"/>
                  </a:lnTo>
                  <a:lnTo>
                    <a:pt x="390" y="98"/>
                  </a:lnTo>
                  <a:lnTo>
                    <a:pt x="441" y="98"/>
                  </a:lnTo>
                  <a:cubicBezTo>
                    <a:pt x="585" y="98"/>
                    <a:pt x="733" y="47"/>
                    <a:pt x="877" y="0"/>
                  </a:cubicBez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162;p50">
              <a:extLst>
                <a:ext uri="{FF2B5EF4-FFF2-40B4-BE49-F238E27FC236}">
                  <a16:creationId xmlns:a16="http://schemas.microsoft.com/office/drawing/2014/main" id="{CC790DBB-FB33-833B-5021-ECBCCAF6DACD}"/>
                </a:ext>
              </a:extLst>
            </p:cNvPr>
            <p:cNvSpPr/>
            <p:nvPr/>
          </p:nvSpPr>
          <p:spPr>
            <a:xfrm>
              <a:off x="8024037" y="2777685"/>
              <a:ext cx="314746" cy="168220"/>
            </a:xfrm>
            <a:custGeom>
              <a:avLst/>
              <a:gdLst/>
              <a:ahLst/>
              <a:cxnLst/>
              <a:rect l="l" t="t" r="r" b="b"/>
              <a:pathLst>
                <a:path w="1364" h="729" extrusionOk="0">
                  <a:moveTo>
                    <a:pt x="487" y="0"/>
                  </a:moveTo>
                  <a:lnTo>
                    <a:pt x="487" y="47"/>
                  </a:lnTo>
                  <a:cubicBezTo>
                    <a:pt x="440" y="47"/>
                    <a:pt x="390" y="47"/>
                    <a:pt x="390" y="98"/>
                  </a:cubicBezTo>
                  <a:lnTo>
                    <a:pt x="390" y="242"/>
                  </a:lnTo>
                  <a:lnTo>
                    <a:pt x="343" y="242"/>
                  </a:lnTo>
                  <a:cubicBezTo>
                    <a:pt x="292" y="292"/>
                    <a:pt x="292" y="292"/>
                    <a:pt x="245" y="292"/>
                  </a:cubicBezTo>
                  <a:lnTo>
                    <a:pt x="148" y="292"/>
                  </a:lnTo>
                  <a:lnTo>
                    <a:pt x="51" y="195"/>
                  </a:lnTo>
                  <a:cubicBezTo>
                    <a:pt x="0" y="242"/>
                    <a:pt x="0" y="339"/>
                    <a:pt x="0" y="390"/>
                  </a:cubicBezTo>
                  <a:lnTo>
                    <a:pt x="0" y="585"/>
                  </a:lnTo>
                  <a:cubicBezTo>
                    <a:pt x="51" y="631"/>
                    <a:pt x="51" y="682"/>
                    <a:pt x="97" y="729"/>
                  </a:cubicBezTo>
                  <a:lnTo>
                    <a:pt x="148" y="729"/>
                  </a:lnTo>
                  <a:cubicBezTo>
                    <a:pt x="195" y="729"/>
                    <a:pt x="245" y="729"/>
                    <a:pt x="343" y="682"/>
                  </a:cubicBezTo>
                  <a:cubicBezTo>
                    <a:pt x="390" y="682"/>
                    <a:pt x="440" y="631"/>
                    <a:pt x="538" y="631"/>
                  </a:cubicBezTo>
                  <a:cubicBezTo>
                    <a:pt x="584" y="585"/>
                    <a:pt x="682" y="585"/>
                    <a:pt x="732" y="534"/>
                  </a:cubicBezTo>
                  <a:cubicBezTo>
                    <a:pt x="830" y="534"/>
                    <a:pt x="927" y="487"/>
                    <a:pt x="974" y="437"/>
                  </a:cubicBezTo>
                  <a:cubicBezTo>
                    <a:pt x="1024" y="437"/>
                    <a:pt x="1071" y="437"/>
                    <a:pt x="1071" y="390"/>
                  </a:cubicBezTo>
                  <a:cubicBezTo>
                    <a:pt x="1219" y="339"/>
                    <a:pt x="1316" y="195"/>
                    <a:pt x="1316" y="47"/>
                  </a:cubicBezTo>
                  <a:lnTo>
                    <a:pt x="1363" y="0"/>
                  </a:lnTo>
                  <a:lnTo>
                    <a:pt x="1363" y="0"/>
                  </a:lnTo>
                  <a:cubicBezTo>
                    <a:pt x="1219" y="47"/>
                    <a:pt x="1071" y="98"/>
                    <a:pt x="927" y="98"/>
                  </a:cubicBezTo>
                  <a:lnTo>
                    <a:pt x="876" y="98"/>
                  </a:lnTo>
                  <a:cubicBezTo>
                    <a:pt x="876" y="98"/>
                    <a:pt x="830" y="144"/>
                    <a:pt x="830" y="195"/>
                  </a:cubicBezTo>
                  <a:lnTo>
                    <a:pt x="830" y="47"/>
                  </a:lnTo>
                  <a:lnTo>
                    <a:pt x="732" y="47"/>
                  </a:lnTo>
                  <a:lnTo>
                    <a:pt x="732" y="195"/>
                  </a:lnTo>
                  <a:cubicBezTo>
                    <a:pt x="732" y="242"/>
                    <a:pt x="682" y="242"/>
                    <a:pt x="682" y="242"/>
                  </a:cubicBezTo>
                  <a:lnTo>
                    <a:pt x="682" y="195"/>
                  </a:lnTo>
                  <a:cubicBezTo>
                    <a:pt x="682" y="144"/>
                    <a:pt x="682" y="98"/>
                    <a:pt x="732" y="47"/>
                  </a:cubicBezTo>
                  <a:lnTo>
                    <a:pt x="635" y="47"/>
                  </a:lnTo>
                  <a:cubicBezTo>
                    <a:pt x="584" y="47"/>
                    <a:pt x="538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163;p50">
              <a:extLst>
                <a:ext uri="{FF2B5EF4-FFF2-40B4-BE49-F238E27FC236}">
                  <a16:creationId xmlns:a16="http://schemas.microsoft.com/office/drawing/2014/main" id="{1188C4E5-D0B3-003C-5B7D-B79904ED9FC4}"/>
                </a:ext>
              </a:extLst>
            </p:cNvPr>
            <p:cNvSpPr/>
            <p:nvPr/>
          </p:nvSpPr>
          <p:spPr>
            <a:xfrm>
              <a:off x="8046420" y="2777685"/>
              <a:ext cx="303901" cy="190604"/>
            </a:xfrm>
            <a:custGeom>
              <a:avLst/>
              <a:gdLst/>
              <a:ahLst/>
              <a:cxnLst/>
              <a:rect l="l" t="t" r="r" b="b"/>
              <a:pathLst>
                <a:path w="1317" h="826" extrusionOk="0">
                  <a:moveTo>
                    <a:pt x="1266" y="0"/>
                  </a:moveTo>
                  <a:lnTo>
                    <a:pt x="1219" y="47"/>
                  </a:lnTo>
                  <a:cubicBezTo>
                    <a:pt x="1219" y="195"/>
                    <a:pt x="1122" y="339"/>
                    <a:pt x="974" y="390"/>
                  </a:cubicBezTo>
                  <a:cubicBezTo>
                    <a:pt x="974" y="437"/>
                    <a:pt x="927" y="437"/>
                    <a:pt x="877" y="437"/>
                  </a:cubicBezTo>
                  <a:cubicBezTo>
                    <a:pt x="830" y="487"/>
                    <a:pt x="733" y="534"/>
                    <a:pt x="635" y="534"/>
                  </a:cubicBezTo>
                  <a:cubicBezTo>
                    <a:pt x="585" y="585"/>
                    <a:pt x="487" y="585"/>
                    <a:pt x="441" y="631"/>
                  </a:cubicBezTo>
                  <a:cubicBezTo>
                    <a:pt x="343" y="631"/>
                    <a:pt x="293" y="682"/>
                    <a:pt x="246" y="682"/>
                  </a:cubicBezTo>
                  <a:cubicBezTo>
                    <a:pt x="148" y="729"/>
                    <a:pt x="98" y="729"/>
                    <a:pt x="51" y="729"/>
                  </a:cubicBezTo>
                  <a:lnTo>
                    <a:pt x="0" y="729"/>
                  </a:lnTo>
                  <a:cubicBezTo>
                    <a:pt x="51" y="779"/>
                    <a:pt x="51" y="779"/>
                    <a:pt x="98" y="779"/>
                  </a:cubicBezTo>
                  <a:cubicBezTo>
                    <a:pt x="148" y="779"/>
                    <a:pt x="195" y="826"/>
                    <a:pt x="293" y="826"/>
                  </a:cubicBezTo>
                  <a:lnTo>
                    <a:pt x="293" y="779"/>
                  </a:lnTo>
                  <a:cubicBezTo>
                    <a:pt x="390" y="779"/>
                    <a:pt x="487" y="729"/>
                    <a:pt x="585" y="682"/>
                  </a:cubicBezTo>
                  <a:cubicBezTo>
                    <a:pt x="682" y="631"/>
                    <a:pt x="830" y="631"/>
                    <a:pt x="927" y="585"/>
                  </a:cubicBezTo>
                  <a:lnTo>
                    <a:pt x="927" y="534"/>
                  </a:lnTo>
                  <a:cubicBezTo>
                    <a:pt x="1071" y="487"/>
                    <a:pt x="1219" y="390"/>
                    <a:pt x="1266" y="195"/>
                  </a:cubicBezTo>
                  <a:cubicBezTo>
                    <a:pt x="1266" y="195"/>
                    <a:pt x="1317" y="144"/>
                    <a:pt x="1317" y="98"/>
                  </a:cubicBezTo>
                  <a:cubicBezTo>
                    <a:pt x="1317" y="98"/>
                    <a:pt x="1266" y="47"/>
                    <a:pt x="12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164;p50">
              <a:extLst>
                <a:ext uri="{FF2B5EF4-FFF2-40B4-BE49-F238E27FC236}">
                  <a16:creationId xmlns:a16="http://schemas.microsoft.com/office/drawing/2014/main" id="{28424836-4A4D-26B1-CBF8-EB6BEF4CA082}"/>
                </a:ext>
              </a:extLst>
            </p:cNvPr>
            <p:cNvSpPr/>
            <p:nvPr/>
          </p:nvSpPr>
          <p:spPr>
            <a:xfrm>
              <a:off x="8181180" y="2788530"/>
              <a:ext cx="11999" cy="44997"/>
            </a:xfrm>
            <a:custGeom>
              <a:avLst/>
              <a:gdLst/>
              <a:ahLst/>
              <a:cxnLst/>
              <a:rect l="l" t="t" r="r" b="b"/>
              <a:pathLst>
                <a:path w="52" h="195" extrusionOk="0">
                  <a:moveTo>
                    <a:pt x="51" y="0"/>
                  </a:moveTo>
                  <a:cubicBezTo>
                    <a:pt x="1" y="51"/>
                    <a:pt x="1" y="97"/>
                    <a:pt x="1" y="148"/>
                  </a:cubicBezTo>
                  <a:lnTo>
                    <a:pt x="1" y="195"/>
                  </a:lnTo>
                  <a:cubicBezTo>
                    <a:pt x="1" y="195"/>
                    <a:pt x="51" y="195"/>
                    <a:pt x="51" y="14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165;p50">
              <a:extLst>
                <a:ext uri="{FF2B5EF4-FFF2-40B4-BE49-F238E27FC236}">
                  <a16:creationId xmlns:a16="http://schemas.microsoft.com/office/drawing/2014/main" id="{5E5C1809-238F-5CAB-B3E3-8E16ED6617BD}"/>
                </a:ext>
              </a:extLst>
            </p:cNvPr>
            <p:cNvSpPr/>
            <p:nvPr/>
          </p:nvSpPr>
          <p:spPr>
            <a:xfrm>
              <a:off x="8215332" y="2788530"/>
              <a:ext cx="11076" cy="34382"/>
            </a:xfrm>
            <a:custGeom>
              <a:avLst/>
              <a:gdLst/>
              <a:ahLst/>
              <a:cxnLst/>
              <a:rect l="l" t="t" r="r" b="b"/>
              <a:pathLst>
                <a:path w="48" h="149" extrusionOk="0">
                  <a:moveTo>
                    <a:pt x="1" y="0"/>
                  </a:moveTo>
                  <a:lnTo>
                    <a:pt x="1" y="148"/>
                  </a:lnTo>
                  <a:cubicBezTo>
                    <a:pt x="1" y="97"/>
                    <a:pt x="47" y="51"/>
                    <a:pt x="47" y="51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166;p50">
              <a:extLst>
                <a:ext uri="{FF2B5EF4-FFF2-40B4-BE49-F238E27FC236}">
                  <a16:creationId xmlns:a16="http://schemas.microsoft.com/office/drawing/2014/main" id="{05BBC788-6CA5-4ED7-48E7-DB5FF8032341}"/>
                </a:ext>
              </a:extLst>
            </p:cNvPr>
            <p:cNvSpPr/>
            <p:nvPr/>
          </p:nvSpPr>
          <p:spPr>
            <a:xfrm>
              <a:off x="7900814" y="2361635"/>
              <a:ext cx="33459" cy="67611"/>
            </a:xfrm>
            <a:custGeom>
              <a:avLst/>
              <a:gdLst/>
              <a:ahLst/>
              <a:cxnLst/>
              <a:rect l="l" t="t" r="r" b="b"/>
              <a:pathLst>
                <a:path w="145" h="293" extrusionOk="0">
                  <a:moveTo>
                    <a:pt x="47" y="0"/>
                  </a:moveTo>
                  <a:cubicBezTo>
                    <a:pt x="0" y="51"/>
                    <a:pt x="47" y="98"/>
                    <a:pt x="47" y="98"/>
                  </a:cubicBezTo>
                  <a:cubicBezTo>
                    <a:pt x="47" y="195"/>
                    <a:pt x="98" y="246"/>
                    <a:pt x="98" y="292"/>
                  </a:cubicBezTo>
                  <a:lnTo>
                    <a:pt x="145" y="292"/>
                  </a:lnTo>
                  <a:lnTo>
                    <a:pt x="145" y="246"/>
                  </a:lnTo>
                  <a:cubicBezTo>
                    <a:pt x="98" y="195"/>
                    <a:pt x="47" y="98"/>
                    <a:pt x="47" y="0"/>
                  </a:cubicBezTo>
                  <a:close/>
                </a:path>
              </a:pathLst>
            </a:custGeom>
            <a:solidFill>
              <a:srgbClr val="F0C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167;p50">
              <a:extLst>
                <a:ext uri="{FF2B5EF4-FFF2-40B4-BE49-F238E27FC236}">
                  <a16:creationId xmlns:a16="http://schemas.microsoft.com/office/drawing/2014/main" id="{F21C193D-E146-C7D2-9CB9-D7323A844FA0}"/>
                </a:ext>
              </a:extLst>
            </p:cNvPr>
            <p:cNvSpPr/>
            <p:nvPr/>
          </p:nvSpPr>
          <p:spPr>
            <a:xfrm>
              <a:off x="6698357" y="2945674"/>
              <a:ext cx="1651957" cy="112608"/>
            </a:xfrm>
            <a:custGeom>
              <a:avLst/>
              <a:gdLst/>
              <a:ahLst/>
              <a:cxnLst/>
              <a:rect l="l" t="t" r="r" b="b"/>
              <a:pathLst>
                <a:path w="7159" h="488" extrusionOk="0">
                  <a:moveTo>
                    <a:pt x="3556" y="1"/>
                  </a:moveTo>
                  <a:cubicBezTo>
                    <a:pt x="1609" y="1"/>
                    <a:pt x="1" y="98"/>
                    <a:pt x="1" y="246"/>
                  </a:cubicBezTo>
                  <a:cubicBezTo>
                    <a:pt x="1" y="390"/>
                    <a:pt x="1609" y="487"/>
                    <a:pt x="3556" y="487"/>
                  </a:cubicBezTo>
                  <a:cubicBezTo>
                    <a:pt x="5550" y="487"/>
                    <a:pt x="7159" y="390"/>
                    <a:pt x="7159" y="246"/>
                  </a:cubicBezTo>
                  <a:cubicBezTo>
                    <a:pt x="7159" y="195"/>
                    <a:pt x="6769" y="149"/>
                    <a:pt x="6135" y="98"/>
                  </a:cubicBezTo>
                  <a:lnTo>
                    <a:pt x="6037" y="98"/>
                  </a:lnTo>
                  <a:cubicBezTo>
                    <a:pt x="5990" y="98"/>
                    <a:pt x="5940" y="98"/>
                    <a:pt x="5940" y="51"/>
                  </a:cubicBezTo>
                  <a:cubicBezTo>
                    <a:pt x="5309" y="51"/>
                    <a:pt x="4479" y="1"/>
                    <a:pt x="3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168;p50">
              <a:extLst>
                <a:ext uri="{FF2B5EF4-FFF2-40B4-BE49-F238E27FC236}">
                  <a16:creationId xmlns:a16="http://schemas.microsoft.com/office/drawing/2014/main" id="{C5D5B7BD-2E0E-8C35-7543-804A3E1402E1}"/>
                </a:ext>
              </a:extLst>
            </p:cNvPr>
            <p:cNvSpPr/>
            <p:nvPr/>
          </p:nvSpPr>
          <p:spPr>
            <a:xfrm>
              <a:off x="8068803" y="2957442"/>
              <a:ext cx="22844" cy="10845"/>
            </a:xfrm>
            <a:custGeom>
              <a:avLst/>
              <a:gdLst/>
              <a:ahLst/>
              <a:cxnLst/>
              <a:rect l="l" t="t" r="r" b="b"/>
              <a:pathLst>
                <a:path w="99" h="47" extrusionOk="0">
                  <a:moveTo>
                    <a:pt x="98" y="47"/>
                  </a:moveTo>
                  <a:lnTo>
                    <a:pt x="98" y="47"/>
                  </a:lnTo>
                  <a:lnTo>
                    <a:pt x="98" y="47"/>
                  </a:lnTo>
                  <a:lnTo>
                    <a:pt x="98" y="47"/>
                  </a:lnTo>
                  <a:lnTo>
                    <a:pt x="98" y="47"/>
                  </a:lnTo>
                  <a:lnTo>
                    <a:pt x="98" y="47"/>
                  </a:lnTo>
                  <a:close/>
                  <a:moveTo>
                    <a:pt x="1" y="0"/>
                  </a:moveTo>
                  <a:cubicBezTo>
                    <a:pt x="1" y="47"/>
                    <a:pt x="51" y="47"/>
                    <a:pt x="98" y="47"/>
                  </a:cubicBezTo>
                  <a:lnTo>
                    <a:pt x="98" y="47"/>
                  </a:lnTo>
                  <a:cubicBezTo>
                    <a:pt x="51" y="47"/>
                    <a:pt x="1" y="4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169;p50">
              <a:extLst>
                <a:ext uri="{FF2B5EF4-FFF2-40B4-BE49-F238E27FC236}">
                  <a16:creationId xmlns:a16="http://schemas.microsoft.com/office/drawing/2014/main" id="{B9400AAF-BA6E-0CE4-5438-2FB65965A834}"/>
                </a:ext>
              </a:extLst>
            </p:cNvPr>
            <p:cNvSpPr/>
            <p:nvPr/>
          </p:nvSpPr>
          <p:spPr>
            <a:xfrm>
              <a:off x="8091417" y="2968288"/>
              <a:ext cx="22614" cy="0"/>
            </a:xfrm>
            <a:custGeom>
              <a:avLst/>
              <a:gdLst/>
              <a:ahLst/>
              <a:cxnLst/>
              <a:rect l="l" t="t" r="r" b="b"/>
              <a:pathLst>
                <a:path w="98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98" y="0"/>
                  </a:moveTo>
                  <a:lnTo>
                    <a:pt x="0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151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170;p50">
              <a:extLst>
                <a:ext uri="{FF2B5EF4-FFF2-40B4-BE49-F238E27FC236}">
                  <a16:creationId xmlns:a16="http://schemas.microsoft.com/office/drawing/2014/main" id="{5B4A879D-B8B9-23E5-6C33-0C7ACC8FFBE7}"/>
                </a:ext>
              </a:extLst>
            </p:cNvPr>
            <p:cNvSpPr/>
            <p:nvPr/>
          </p:nvSpPr>
          <p:spPr>
            <a:xfrm>
              <a:off x="8068803" y="2957442"/>
              <a:ext cx="45227" cy="10845"/>
            </a:xfrm>
            <a:custGeom>
              <a:avLst/>
              <a:gdLst/>
              <a:ahLst/>
              <a:cxnLst/>
              <a:rect l="l" t="t" r="r" b="b"/>
              <a:pathLst>
                <a:path w="196" h="47" extrusionOk="0">
                  <a:moveTo>
                    <a:pt x="1" y="0"/>
                  </a:moveTo>
                  <a:cubicBezTo>
                    <a:pt x="1" y="47"/>
                    <a:pt x="51" y="47"/>
                    <a:pt x="98" y="47"/>
                  </a:cubicBezTo>
                  <a:lnTo>
                    <a:pt x="196" y="47"/>
                  </a:lnTo>
                  <a:cubicBezTo>
                    <a:pt x="98" y="47"/>
                    <a:pt x="5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171;p50">
              <a:extLst>
                <a:ext uri="{FF2B5EF4-FFF2-40B4-BE49-F238E27FC236}">
                  <a16:creationId xmlns:a16="http://schemas.microsoft.com/office/drawing/2014/main" id="{E559AF0C-56F1-38D6-C466-735AD2C2FECB}"/>
                </a:ext>
              </a:extLst>
            </p:cNvPr>
            <p:cNvSpPr/>
            <p:nvPr/>
          </p:nvSpPr>
          <p:spPr>
            <a:xfrm>
              <a:off x="6720740" y="1898280"/>
              <a:ext cx="854015" cy="902021"/>
            </a:xfrm>
            <a:custGeom>
              <a:avLst/>
              <a:gdLst/>
              <a:ahLst/>
              <a:cxnLst/>
              <a:rect l="l" t="t" r="r" b="b"/>
              <a:pathLst>
                <a:path w="3701" h="3909" extrusionOk="0">
                  <a:moveTo>
                    <a:pt x="3093" y="1"/>
                  </a:moveTo>
                  <a:cubicBezTo>
                    <a:pt x="2984" y="1"/>
                    <a:pt x="2875" y="38"/>
                    <a:pt x="2778" y="112"/>
                  </a:cubicBezTo>
                  <a:cubicBezTo>
                    <a:pt x="2583" y="209"/>
                    <a:pt x="2486" y="450"/>
                    <a:pt x="2435" y="696"/>
                  </a:cubicBezTo>
                  <a:cubicBezTo>
                    <a:pt x="2240" y="1280"/>
                    <a:pt x="2046" y="1864"/>
                    <a:pt x="1851" y="2398"/>
                  </a:cubicBezTo>
                  <a:cubicBezTo>
                    <a:pt x="1804" y="2495"/>
                    <a:pt x="1804" y="2592"/>
                    <a:pt x="1753" y="2643"/>
                  </a:cubicBezTo>
                  <a:cubicBezTo>
                    <a:pt x="1707" y="2690"/>
                    <a:pt x="1609" y="2740"/>
                    <a:pt x="1559" y="2740"/>
                  </a:cubicBezTo>
                  <a:cubicBezTo>
                    <a:pt x="1123" y="2982"/>
                    <a:pt x="636" y="3227"/>
                    <a:pt x="196" y="3469"/>
                  </a:cubicBezTo>
                  <a:cubicBezTo>
                    <a:pt x="149" y="3519"/>
                    <a:pt x="52" y="3566"/>
                    <a:pt x="52" y="3617"/>
                  </a:cubicBezTo>
                  <a:cubicBezTo>
                    <a:pt x="1" y="3714"/>
                    <a:pt x="98" y="3811"/>
                    <a:pt x="149" y="3909"/>
                  </a:cubicBezTo>
                  <a:cubicBezTo>
                    <a:pt x="682" y="3714"/>
                    <a:pt x="1169" y="3469"/>
                    <a:pt x="1656" y="3227"/>
                  </a:cubicBezTo>
                  <a:cubicBezTo>
                    <a:pt x="1804" y="3177"/>
                    <a:pt x="1948" y="3079"/>
                    <a:pt x="2046" y="2982"/>
                  </a:cubicBezTo>
                  <a:cubicBezTo>
                    <a:pt x="2194" y="2884"/>
                    <a:pt x="2291" y="2740"/>
                    <a:pt x="2388" y="2592"/>
                  </a:cubicBezTo>
                  <a:cubicBezTo>
                    <a:pt x="2532" y="2448"/>
                    <a:pt x="2630" y="2203"/>
                    <a:pt x="2778" y="2008"/>
                  </a:cubicBezTo>
                  <a:cubicBezTo>
                    <a:pt x="2972" y="1669"/>
                    <a:pt x="3214" y="1280"/>
                    <a:pt x="3459" y="937"/>
                  </a:cubicBezTo>
                  <a:cubicBezTo>
                    <a:pt x="3603" y="645"/>
                    <a:pt x="3701" y="353"/>
                    <a:pt x="3409" y="112"/>
                  </a:cubicBezTo>
                  <a:cubicBezTo>
                    <a:pt x="3311" y="38"/>
                    <a:pt x="3202" y="1"/>
                    <a:pt x="3093" y="1"/>
                  </a:cubicBezTo>
                  <a:close/>
                </a:path>
              </a:pathLst>
            </a:custGeom>
            <a:solidFill>
              <a:srgbClr val="F9D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172;p50">
              <a:extLst>
                <a:ext uri="{FF2B5EF4-FFF2-40B4-BE49-F238E27FC236}">
                  <a16:creationId xmlns:a16="http://schemas.microsoft.com/office/drawing/2014/main" id="{855149AA-54BC-3F85-4E7E-06A719931A4E}"/>
                </a:ext>
              </a:extLst>
            </p:cNvPr>
            <p:cNvSpPr/>
            <p:nvPr/>
          </p:nvSpPr>
          <p:spPr>
            <a:xfrm>
              <a:off x="6608594" y="2704997"/>
              <a:ext cx="224753" cy="308289"/>
            </a:xfrm>
            <a:custGeom>
              <a:avLst/>
              <a:gdLst/>
              <a:ahLst/>
              <a:cxnLst/>
              <a:rect l="l" t="t" r="r" b="b"/>
              <a:pathLst>
                <a:path w="974" h="1336" extrusionOk="0">
                  <a:moveTo>
                    <a:pt x="475" y="1"/>
                  </a:moveTo>
                  <a:cubicBezTo>
                    <a:pt x="396" y="1"/>
                    <a:pt x="310" y="23"/>
                    <a:pt x="245" y="23"/>
                  </a:cubicBezTo>
                  <a:cubicBezTo>
                    <a:pt x="195" y="70"/>
                    <a:pt x="97" y="70"/>
                    <a:pt x="51" y="121"/>
                  </a:cubicBezTo>
                  <a:cubicBezTo>
                    <a:pt x="0" y="218"/>
                    <a:pt x="0" y="315"/>
                    <a:pt x="51" y="413"/>
                  </a:cubicBezTo>
                  <a:lnTo>
                    <a:pt x="195" y="705"/>
                  </a:lnTo>
                  <a:cubicBezTo>
                    <a:pt x="292" y="802"/>
                    <a:pt x="292" y="900"/>
                    <a:pt x="390" y="997"/>
                  </a:cubicBezTo>
                  <a:cubicBezTo>
                    <a:pt x="487" y="1141"/>
                    <a:pt x="584" y="1289"/>
                    <a:pt x="779" y="1336"/>
                  </a:cubicBezTo>
                  <a:cubicBezTo>
                    <a:pt x="830" y="1336"/>
                    <a:pt x="927" y="1336"/>
                    <a:pt x="974" y="1289"/>
                  </a:cubicBezTo>
                  <a:cubicBezTo>
                    <a:pt x="876" y="1044"/>
                    <a:pt x="830" y="802"/>
                    <a:pt x="830" y="557"/>
                  </a:cubicBezTo>
                  <a:lnTo>
                    <a:pt x="830" y="413"/>
                  </a:lnTo>
                  <a:cubicBezTo>
                    <a:pt x="830" y="362"/>
                    <a:pt x="779" y="315"/>
                    <a:pt x="732" y="315"/>
                  </a:cubicBezTo>
                  <a:cubicBezTo>
                    <a:pt x="698" y="315"/>
                    <a:pt x="666" y="336"/>
                    <a:pt x="649" y="336"/>
                  </a:cubicBezTo>
                  <a:cubicBezTo>
                    <a:pt x="640" y="336"/>
                    <a:pt x="635" y="331"/>
                    <a:pt x="635" y="315"/>
                  </a:cubicBezTo>
                  <a:lnTo>
                    <a:pt x="584" y="315"/>
                  </a:lnTo>
                  <a:cubicBezTo>
                    <a:pt x="538" y="218"/>
                    <a:pt x="538" y="121"/>
                    <a:pt x="584" y="23"/>
                  </a:cubicBezTo>
                  <a:cubicBezTo>
                    <a:pt x="552" y="6"/>
                    <a:pt x="514" y="1"/>
                    <a:pt x="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173;p50">
              <a:extLst>
                <a:ext uri="{FF2B5EF4-FFF2-40B4-BE49-F238E27FC236}">
                  <a16:creationId xmlns:a16="http://schemas.microsoft.com/office/drawing/2014/main" id="{19800287-4BFE-E9DA-5B8E-EE16F433E341}"/>
                </a:ext>
              </a:extLst>
            </p:cNvPr>
            <p:cNvSpPr/>
            <p:nvPr/>
          </p:nvSpPr>
          <p:spPr>
            <a:xfrm>
              <a:off x="6608594" y="2732688"/>
              <a:ext cx="224753" cy="280598"/>
            </a:xfrm>
            <a:custGeom>
              <a:avLst/>
              <a:gdLst/>
              <a:ahLst/>
              <a:cxnLst/>
              <a:rect l="l" t="t" r="r" b="b"/>
              <a:pathLst>
                <a:path w="974" h="1216" extrusionOk="0">
                  <a:moveTo>
                    <a:pt x="51" y="1"/>
                  </a:moveTo>
                  <a:cubicBezTo>
                    <a:pt x="0" y="98"/>
                    <a:pt x="0" y="195"/>
                    <a:pt x="51" y="293"/>
                  </a:cubicBezTo>
                  <a:lnTo>
                    <a:pt x="195" y="585"/>
                  </a:lnTo>
                  <a:cubicBezTo>
                    <a:pt x="292" y="682"/>
                    <a:pt x="292" y="780"/>
                    <a:pt x="390" y="877"/>
                  </a:cubicBezTo>
                  <a:cubicBezTo>
                    <a:pt x="487" y="1021"/>
                    <a:pt x="584" y="1169"/>
                    <a:pt x="779" y="1216"/>
                  </a:cubicBezTo>
                  <a:cubicBezTo>
                    <a:pt x="830" y="1216"/>
                    <a:pt x="927" y="1216"/>
                    <a:pt x="974" y="1169"/>
                  </a:cubicBezTo>
                  <a:lnTo>
                    <a:pt x="927" y="1118"/>
                  </a:lnTo>
                  <a:cubicBezTo>
                    <a:pt x="779" y="1118"/>
                    <a:pt x="635" y="1072"/>
                    <a:pt x="538" y="924"/>
                  </a:cubicBezTo>
                  <a:cubicBezTo>
                    <a:pt x="538" y="924"/>
                    <a:pt x="487" y="877"/>
                    <a:pt x="487" y="826"/>
                  </a:cubicBezTo>
                  <a:cubicBezTo>
                    <a:pt x="440" y="780"/>
                    <a:pt x="390" y="682"/>
                    <a:pt x="343" y="632"/>
                  </a:cubicBezTo>
                  <a:cubicBezTo>
                    <a:pt x="343" y="534"/>
                    <a:pt x="292" y="487"/>
                    <a:pt x="245" y="390"/>
                  </a:cubicBezTo>
                  <a:cubicBezTo>
                    <a:pt x="195" y="339"/>
                    <a:pt x="195" y="293"/>
                    <a:pt x="148" y="242"/>
                  </a:cubicBezTo>
                  <a:cubicBezTo>
                    <a:pt x="97" y="145"/>
                    <a:pt x="51" y="98"/>
                    <a:pt x="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174;p50">
              <a:extLst>
                <a:ext uri="{FF2B5EF4-FFF2-40B4-BE49-F238E27FC236}">
                  <a16:creationId xmlns:a16="http://schemas.microsoft.com/office/drawing/2014/main" id="{82F98045-579C-D634-1D0B-FDEBE73B31B7}"/>
                </a:ext>
              </a:extLst>
            </p:cNvPr>
            <p:cNvSpPr/>
            <p:nvPr/>
          </p:nvSpPr>
          <p:spPr>
            <a:xfrm>
              <a:off x="6754892" y="2845065"/>
              <a:ext cx="56073" cy="11076"/>
            </a:xfrm>
            <a:custGeom>
              <a:avLst/>
              <a:gdLst/>
              <a:ahLst/>
              <a:cxnLst/>
              <a:rect l="l" t="t" r="r" b="b"/>
              <a:pathLst>
                <a:path w="243" h="48" extrusionOk="0">
                  <a:moveTo>
                    <a:pt x="48" y="0"/>
                  </a:moveTo>
                  <a:lnTo>
                    <a:pt x="1" y="47"/>
                  </a:lnTo>
                  <a:lnTo>
                    <a:pt x="242" y="47"/>
                  </a:lnTo>
                  <a:cubicBezTo>
                    <a:pt x="196" y="0"/>
                    <a:pt x="145" y="0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175;p50">
              <a:extLst>
                <a:ext uri="{FF2B5EF4-FFF2-40B4-BE49-F238E27FC236}">
                  <a16:creationId xmlns:a16="http://schemas.microsoft.com/office/drawing/2014/main" id="{7B87CE86-12A5-8B5D-A7C7-CC2F04AD5B93}"/>
                </a:ext>
              </a:extLst>
            </p:cNvPr>
            <p:cNvSpPr/>
            <p:nvPr/>
          </p:nvSpPr>
          <p:spPr>
            <a:xfrm>
              <a:off x="6765737" y="2878294"/>
              <a:ext cx="45227" cy="11999"/>
            </a:xfrm>
            <a:custGeom>
              <a:avLst/>
              <a:gdLst/>
              <a:ahLst/>
              <a:cxnLst/>
              <a:rect l="l" t="t" r="r" b="b"/>
              <a:pathLst>
                <a:path w="196" h="52" extrusionOk="0">
                  <a:moveTo>
                    <a:pt x="1" y="1"/>
                  </a:moveTo>
                  <a:lnTo>
                    <a:pt x="1" y="51"/>
                  </a:lnTo>
                  <a:lnTo>
                    <a:pt x="195" y="51"/>
                  </a:lnTo>
                  <a:cubicBezTo>
                    <a:pt x="149" y="1"/>
                    <a:pt x="98" y="1"/>
                    <a:pt x="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176;p50">
              <a:extLst>
                <a:ext uri="{FF2B5EF4-FFF2-40B4-BE49-F238E27FC236}">
                  <a16:creationId xmlns:a16="http://schemas.microsoft.com/office/drawing/2014/main" id="{63A455EC-C094-EF57-487D-C7CF34A6D102}"/>
                </a:ext>
              </a:extLst>
            </p:cNvPr>
            <p:cNvSpPr/>
            <p:nvPr/>
          </p:nvSpPr>
          <p:spPr>
            <a:xfrm>
              <a:off x="7181786" y="2586159"/>
              <a:ext cx="11076" cy="11999"/>
            </a:xfrm>
            <a:custGeom>
              <a:avLst/>
              <a:gdLst/>
              <a:ahLst/>
              <a:cxnLst/>
              <a:rect l="l" t="t" r="r" b="b"/>
              <a:pathLst>
                <a:path w="48" h="52" extrusionOk="0">
                  <a:moveTo>
                    <a:pt x="1" y="51"/>
                  </a:moveTo>
                  <a:lnTo>
                    <a:pt x="1" y="51"/>
                  </a:lnTo>
                  <a:lnTo>
                    <a:pt x="1" y="51"/>
                  </a:lnTo>
                  <a:close/>
                  <a:moveTo>
                    <a:pt x="1" y="51"/>
                  </a:moveTo>
                  <a:lnTo>
                    <a:pt x="1" y="51"/>
                  </a:lnTo>
                  <a:lnTo>
                    <a:pt x="1" y="51"/>
                  </a:lnTo>
                  <a:close/>
                  <a:moveTo>
                    <a:pt x="48" y="1"/>
                  </a:moveTo>
                  <a:lnTo>
                    <a:pt x="1" y="51"/>
                  </a:lnTo>
                  <a:close/>
                </a:path>
              </a:pathLst>
            </a:custGeom>
            <a:solidFill>
              <a:srgbClr val="F8EE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177;p50">
              <a:extLst>
                <a:ext uri="{FF2B5EF4-FFF2-40B4-BE49-F238E27FC236}">
                  <a16:creationId xmlns:a16="http://schemas.microsoft.com/office/drawing/2014/main" id="{361A4005-F42C-A8FC-C639-ADFA0ED6EC41}"/>
                </a:ext>
              </a:extLst>
            </p:cNvPr>
            <p:cNvSpPr/>
            <p:nvPr/>
          </p:nvSpPr>
          <p:spPr>
            <a:xfrm>
              <a:off x="7159403" y="2552930"/>
              <a:ext cx="55842" cy="56073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95" y="1"/>
                  </a:moveTo>
                  <a:cubicBezTo>
                    <a:pt x="98" y="1"/>
                    <a:pt x="0" y="145"/>
                    <a:pt x="0" y="242"/>
                  </a:cubicBezTo>
                  <a:cubicBezTo>
                    <a:pt x="47" y="242"/>
                    <a:pt x="98" y="195"/>
                    <a:pt x="98" y="195"/>
                  </a:cubicBezTo>
                  <a:lnTo>
                    <a:pt x="145" y="145"/>
                  </a:lnTo>
                  <a:cubicBezTo>
                    <a:pt x="195" y="98"/>
                    <a:pt x="242" y="98"/>
                    <a:pt x="242" y="47"/>
                  </a:cubicBezTo>
                  <a:lnTo>
                    <a:pt x="195" y="1"/>
                  </a:lnTo>
                  <a:close/>
                </a:path>
              </a:pathLst>
            </a:custGeom>
            <a:solidFill>
              <a:srgbClr val="F2C9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178;p50">
              <a:extLst>
                <a:ext uri="{FF2B5EF4-FFF2-40B4-BE49-F238E27FC236}">
                  <a16:creationId xmlns:a16="http://schemas.microsoft.com/office/drawing/2014/main" id="{6949CFCC-0B79-2E16-7D59-4C44C446814F}"/>
                </a:ext>
              </a:extLst>
            </p:cNvPr>
            <p:cNvSpPr/>
            <p:nvPr/>
          </p:nvSpPr>
          <p:spPr>
            <a:xfrm>
              <a:off x="7226783" y="1777365"/>
              <a:ext cx="404740" cy="371516"/>
            </a:xfrm>
            <a:custGeom>
              <a:avLst/>
              <a:gdLst/>
              <a:ahLst/>
              <a:cxnLst/>
              <a:rect l="l" t="t" r="r" b="b"/>
              <a:pathLst>
                <a:path w="1754" h="1610" extrusionOk="0">
                  <a:moveTo>
                    <a:pt x="534" y="1"/>
                  </a:moveTo>
                  <a:cubicBezTo>
                    <a:pt x="487" y="51"/>
                    <a:pt x="390" y="195"/>
                    <a:pt x="339" y="246"/>
                  </a:cubicBezTo>
                  <a:cubicBezTo>
                    <a:pt x="339" y="293"/>
                    <a:pt x="293" y="343"/>
                    <a:pt x="293" y="390"/>
                  </a:cubicBezTo>
                  <a:cubicBezTo>
                    <a:pt x="195" y="488"/>
                    <a:pt x="145" y="585"/>
                    <a:pt x="145" y="682"/>
                  </a:cubicBezTo>
                  <a:cubicBezTo>
                    <a:pt x="98" y="830"/>
                    <a:pt x="47" y="928"/>
                    <a:pt x="47" y="1025"/>
                  </a:cubicBezTo>
                  <a:cubicBezTo>
                    <a:pt x="47" y="1072"/>
                    <a:pt x="1" y="1122"/>
                    <a:pt x="47" y="1122"/>
                  </a:cubicBezTo>
                  <a:cubicBezTo>
                    <a:pt x="47" y="1169"/>
                    <a:pt x="98" y="1220"/>
                    <a:pt x="98" y="1220"/>
                  </a:cubicBezTo>
                  <a:cubicBezTo>
                    <a:pt x="242" y="1266"/>
                    <a:pt x="339" y="1317"/>
                    <a:pt x="487" y="1317"/>
                  </a:cubicBezTo>
                  <a:cubicBezTo>
                    <a:pt x="519" y="1317"/>
                    <a:pt x="551" y="1295"/>
                    <a:pt x="570" y="1295"/>
                  </a:cubicBezTo>
                  <a:cubicBezTo>
                    <a:pt x="579" y="1295"/>
                    <a:pt x="585" y="1300"/>
                    <a:pt x="585" y="1317"/>
                  </a:cubicBezTo>
                  <a:cubicBezTo>
                    <a:pt x="631" y="1317"/>
                    <a:pt x="631" y="1364"/>
                    <a:pt x="682" y="1364"/>
                  </a:cubicBezTo>
                  <a:cubicBezTo>
                    <a:pt x="779" y="1512"/>
                    <a:pt x="974" y="1609"/>
                    <a:pt x="1118" y="1609"/>
                  </a:cubicBezTo>
                  <a:lnTo>
                    <a:pt x="1169" y="1609"/>
                  </a:lnTo>
                  <a:cubicBezTo>
                    <a:pt x="1169" y="1609"/>
                    <a:pt x="1216" y="1609"/>
                    <a:pt x="1216" y="1559"/>
                  </a:cubicBezTo>
                  <a:cubicBezTo>
                    <a:pt x="1410" y="1266"/>
                    <a:pt x="1656" y="830"/>
                    <a:pt x="1753" y="441"/>
                  </a:cubicBezTo>
                  <a:cubicBezTo>
                    <a:pt x="1508" y="441"/>
                    <a:pt x="1266" y="441"/>
                    <a:pt x="1072" y="343"/>
                  </a:cubicBezTo>
                  <a:cubicBezTo>
                    <a:pt x="826" y="293"/>
                    <a:pt x="729" y="5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179;p50">
              <a:extLst>
                <a:ext uri="{FF2B5EF4-FFF2-40B4-BE49-F238E27FC236}">
                  <a16:creationId xmlns:a16="http://schemas.microsoft.com/office/drawing/2014/main" id="{FF51E559-AC82-966E-3BCE-2E44B49D3797}"/>
                </a:ext>
              </a:extLst>
            </p:cNvPr>
            <p:cNvSpPr/>
            <p:nvPr/>
          </p:nvSpPr>
          <p:spPr>
            <a:xfrm>
              <a:off x="7372388" y="1878897"/>
              <a:ext cx="79379" cy="179989"/>
            </a:xfrm>
            <a:custGeom>
              <a:avLst/>
              <a:gdLst/>
              <a:ahLst/>
              <a:cxnLst/>
              <a:rect l="l" t="t" r="r" b="b"/>
              <a:pathLst>
                <a:path w="344" h="780" extrusionOk="0">
                  <a:moveTo>
                    <a:pt x="293" y="1"/>
                  </a:moveTo>
                  <a:cubicBezTo>
                    <a:pt x="246" y="242"/>
                    <a:pt x="148" y="488"/>
                    <a:pt x="0" y="729"/>
                  </a:cubicBezTo>
                  <a:lnTo>
                    <a:pt x="0" y="780"/>
                  </a:lnTo>
                  <a:lnTo>
                    <a:pt x="51" y="780"/>
                  </a:lnTo>
                  <a:cubicBezTo>
                    <a:pt x="195" y="534"/>
                    <a:pt x="293" y="242"/>
                    <a:pt x="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180;p50">
              <a:extLst>
                <a:ext uri="{FF2B5EF4-FFF2-40B4-BE49-F238E27FC236}">
                  <a16:creationId xmlns:a16="http://schemas.microsoft.com/office/drawing/2014/main" id="{09FD3A55-BA27-D009-DE2E-E57987E7ECCC}"/>
                </a:ext>
              </a:extLst>
            </p:cNvPr>
            <p:cNvSpPr/>
            <p:nvPr/>
          </p:nvSpPr>
          <p:spPr>
            <a:xfrm>
              <a:off x="7631294" y="1241092"/>
              <a:ext cx="539269" cy="446742"/>
            </a:xfrm>
            <a:custGeom>
              <a:avLst/>
              <a:gdLst/>
              <a:ahLst/>
              <a:cxnLst/>
              <a:rect l="l" t="t" r="r" b="b"/>
              <a:pathLst>
                <a:path w="2337" h="1936" extrusionOk="0">
                  <a:moveTo>
                    <a:pt x="388" y="1"/>
                  </a:moveTo>
                  <a:cubicBezTo>
                    <a:pt x="352" y="1"/>
                    <a:pt x="316" y="13"/>
                    <a:pt x="292" y="39"/>
                  </a:cubicBezTo>
                  <a:cubicBezTo>
                    <a:pt x="0" y="183"/>
                    <a:pt x="97" y="475"/>
                    <a:pt x="144" y="767"/>
                  </a:cubicBezTo>
                  <a:cubicBezTo>
                    <a:pt x="195" y="1059"/>
                    <a:pt x="242" y="1402"/>
                    <a:pt x="339" y="1694"/>
                  </a:cubicBezTo>
                  <a:cubicBezTo>
                    <a:pt x="390" y="1791"/>
                    <a:pt x="436" y="1935"/>
                    <a:pt x="534" y="1935"/>
                  </a:cubicBezTo>
                  <a:cubicBezTo>
                    <a:pt x="779" y="1935"/>
                    <a:pt x="1071" y="1741"/>
                    <a:pt x="1266" y="1643"/>
                  </a:cubicBezTo>
                  <a:cubicBezTo>
                    <a:pt x="1461" y="1546"/>
                    <a:pt x="1655" y="1448"/>
                    <a:pt x="1799" y="1351"/>
                  </a:cubicBezTo>
                  <a:cubicBezTo>
                    <a:pt x="1897" y="1304"/>
                    <a:pt x="1947" y="1254"/>
                    <a:pt x="2045" y="1254"/>
                  </a:cubicBezTo>
                  <a:cubicBezTo>
                    <a:pt x="2142" y="1207"/>
                    <a:pt x="2189" y="1207"/>
                    <a:pt x="2286" y="1156"/>
                  </a:cubicBezTo>
                  <a:cubicBezTo>
                    <a:pt x="2286" y="1110"/>
                    <a:pt x="2337" y="1059"/>
                    <a:pt x="2286" y="1059"/>
                  </a:cubicBezTo>
                  <a:cubicBezTo>
                    <a:pt x="2286" y="1012"/>
                    <a:pt x="2337" y="1012"/>
                    <a:pt x="2337" y="1012"/>
                  </a:cubicBezTo>
                  <a:cubicBezTo>
                    <a:pt x="2337" y="962"/>
                    <a:pt x="2337" y="915"/>
                    <a:pt x="2286" y="915"/>
                  </a:cubicBezTo>
                  <a:cubicBezTo>
                    <a:pt x="2337" y="915"/>
                    <a:pt x="2286" y="817"/>
                    <a:pt x="2240" y="817"/>
                  </a:cubicBezTo>
                  <a:cubicBezTo>
                    <a:pt x="2286" y="767"/>
                    <a:pt x="2240" y="720"/>
                    <a:pt x="2189" y="720"/>
                  </a:cubicBezTo>
                  <a:cubicBezTo>
                    <a:pt x="2142" y="720"/>
                    <a:pt x="2092" y="767"/>
                    <a:pt x="2045" y="817"/>
                  </a:cubicBezTo>
                  <a:cubicBezTo>
                    <a:pt x="2045" y="767"/>
                    <a:pt x="2045" y="720"/>
                    <a:pt x="1994" y="720"/>
                  </a:cubicBezTo>
                  <a:cubicBezTo>
                    <a:pt x="1947" y="720"/>
                    <a:pt x="1947" y="720"/>
                    <a:pt x="1897" y="767"/>
                  </a:cubicBezTo>
                  <a:cubicBezTo>
                    <a:pt x="1850" y="864"/>
                    <a:pt x="1799" y="915"/>
                    <a:pt x="1753" y="1012"/>
                  </a:cubicBezTo>
                  <a:cubicBezTo>
                    <a:pt x="1702" y="1059"/>
                    <a:pt x="1702" y="1110"/>
                    <a:pt x="1655" y="1156"/>
                  </a:cubicBezTo>
                  <a:cubicBezTo>
                    <a:pt x="1558" y="1207"/>
                    <a:pt x="1507" y="1207"/>
                    <a:pt x="1461" y="1254"/>
                  </a:cubicBezTo>
                  <a:cubicBezTo>
                    <a:pt x="1313" y="1304"/>
                    <a:pt x="1168" y="1351"/>
                    <a:pt x="1020" y="1351"/>
                  </a:cubicBezTo>
                  <a:cubicBezTo>
                    <a:pt x="974" y="1402"/>
                    <a:pt x="923" y="1402"/>
                    <a:pt x="876" y="1402"/>
                  </a:cubicBezTo>
                  <a:cubicBezTo>
                    <a:pt x="779" y="1402"/>
                    <a:pt x="728" y="1448"/>
                    <a:pt x="682" y="1499"/>
                  </a:cubicBezTo>
                  <a:cubicBezTo>
                    <a:pt x="631" y="1402"/>
                    <a:pt x="682" y="1254"/>
                    <a:pt x="682" y="1156"/>
                  </a:cubicBezTo>
                  <a:lnTo>
                    <a:pt x="682" y="817"/>
                  </a:lnTo>
                  <a:cubicBezTo>
                    <a:pt x="682" y="572"/>
                    <a:pt x="631" y="331"/>
                    <a:pt x="534" y="136"/>
                  </a:cubicBezTo>
                  <a:cubicBezTo>
                    <a:pt x="534" y="85"/>
                    <a:pt x="534" y="85"/>
                    <a:pt x="487" y="39"/>
                  </a:cubicBezTo>
                  <a:cubicBezTo>
                    <a:pt x="462" y="13"/>
                    <a:pt x="425" y="1"/>
                    <a:pt x="388" y="1"/>
                  </a:cubicBezTo>
                  <a:close/>
                </a:path>
              </a:pathLst>
            </a:custGeom>
            <a:solidFill>
              <a:srgbClr val="F7E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181;p50">
              <a:extLst>
                <a:ext uri="{FF2B5EF4-FFF2-40B4-BE49-F238E27FC236}">
                  <a16:creationId xmlns:a16="http://schemas.microsoft.com/office/drawing/2014/main" id="{DB776A5A-332A-D8D2-67CC-E4532DFA7863}"/>
                </a:ext>
              </a:extLst>
            </p:cNvPr>
            <p:cNvSpPr/>
            <p:nvPr/>
          </p:nvSpPr>
          <p:spPr>
            <a:xfrm>
              <a:off x="7743440" y="1249861"/>
              <a:ext cx="45227" cy="168220"/>
            </a:xfrm>
            <a:custGeom>
              <a:avLst/>
              <a:gdLst/>
              <a:ahLst/>
              <a:cxnLst/>
              <a:rect l="l" t="t" r="r" b="b"/>
              <a:pathLst>
                <a:path w="196" h="729" extrusionOk="0">
                  <a:moveTo>
                    <a:pt x="1" y="1"/>
                  </a:moveTo>
                  <a:lnTo>
                    <a:pt x="1" y="145"/>
                  </a:lnTo>
                  <a:cubicBezTo>
                    <a:pt x="85" y="273"/>
                    <a:pt x="131" y="363"/>
                    <a:pt x="175" y="478"/>
                  </a:cubicBezTo>
                  <a:lnTo>
                    <a:pt x="175" y="478"/>
                  </a:lnTo>
                  <a:cubicBezTo>
                    <a:pt x="152" y="343"/>
                    <a:pt x="109" y="221"/>
                    <a:pt x="48" y="98"/>
                  </a:cubicBezTo>
                  <a:cubicBezTo>
                    <a:pt x="48" y="47"/>
                    <a:pt x="48" y="47"/>
                    <a:pt x="1" y="1"/>
                  </a:cubicBezTo>
                  <a:close/>
                  <a:moveTo>
                    <a:pt x="175" y="478"/>
                  </a:moveTo>
                  <a:cubicBezTo>
                    <a:pt x="189" y="557"/>
                    <a:pt x="196" y="639"/>
                    <a:pt x="196" y="729"/>
                  </a:cubicBezTo>
                  <a:lnTo>
                    <a:pt x="196" y="534"/>
                  </a:lnTo>
                  <a:cubicBezTo>
                    <a:pt x="189" y="515"/>
                    <a:pt x="182" y="496"/>
                    <a:pt x="175" y="478"/>
                  </a:cubicBezTo>
                  <a:close/>
                </a:path>
              </a:pathLst>
            </a:custGeom>
            <a:solidFill>
              <a:srgbClr val="F5D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182;p50">
              <a:extLst>
                <a:ext uri="{FF2B5EF4-FFF2-40B4-BE49-F238E27FC236}">
                  <a16:creationId xmlns:a16="http://schemas.microsoft.com/office/drawing/2014/main" id="{81C6B0F3-DE3F-346B-6CA7-7B571EE0961D}"/>
                </a:ext>
              </a:extLst>
            </p:cNvPr>
            <p:cNvSpPr/>
            <p:nvPr/>
          </p:nvSpPr>
          <p:spPr>
            <a:xfrm>
              <a:off x="7709289" y="1407235"/>
              <a:ext cx="461274" cy="280598"/>
            </a:xfrm>
            <a:custGeom>
              <a:avLst/>
              <a:gdLst/>
              <a:ahLst/>
              <a:cxnLst/>
              <a:rect l="l" t="t" r="r" b="b"/>
              <a:pathLst>
                <a:path w="1999" h="1216" extrusionOk="0">
                  <a:moveTo>
                    <a:pt x="1656" y="0"/>
                  </a:moveTo>
                  <a:cubicBezTo>
                    <a:pt x="1609" y="0"/>
                    <a:pt x="1609" y="0"/>
                    <a:pt x="1559" y="47"/>
                  </a:cubicBezTo>
                  <a:cubicBezTo>
                    <a:pt x="1512" y="144"/>
                    <a:pt x="1461" y="195"/>
                    <a:pt x="1415" y="292"/>
                  </a:cubicBezTo>
                  <a:cubicBezTo>
                    <a:pt x="1364" y="339"/>
                    <a:pt x="1364" y="390"/>
                    <a:pt x="1317" y="436"/>
                  </a:cubicBezTo>
                  <a:cubicBezTo>
                    <a:pt x="1220" y="487"/>
                    <a:pt x="1169" y="487"/>
                    <a:pt x="1123" y="534"/>
                  </a:cubicBezTo>
                  <a:cubicBezTo>
                    <a:pt x="975" y="584"/>
                    <a:pt x="830" y="631"/>
                    <a:pt x="682" y="631"/>
                  </a:cubicBezTo>
                  <a:cubicBezTo>
                    <a:pt x="636" y="682"/>
                    <a:pt x="585" y="682"/>
                    <a:pt x="538" y="682"/>
                  </a:cubicBezTo>
                  <a:cubicBezTo>
                    <a:pt x="441" y="682"/>
                    <a:pt x="390" y="728"/>
                    <a:pt x="344" y="779"/>
                  </a:cubicBezTo>
                  <a:cubicBezTo>
                    <a:pt x="293" y="779"/>
                    <a:pt x="293" y="728"/>
                    <a:pt x="293" y="728"/>
                  </a:cubicBezTo>
                  <a:cubicBezTo>
                    <a:pt x="293" y="631"/>
                    <a:pt x="344" y="534"/>
                    <a:pt x="344" y="436"/>
                  </a:cubicBezTo>
                  <a:lnTo>
                    <a:pt x="344" y="195"/>
                  </a:lnTo>
                  <a:cubicBezTo>
                    <a:pt x="344" y="339"/>
                    <a:pt x="293" y="487"/>
                    <a:pt x="246" y="631"/>
                  </a:cubicBezTo>
                  <a:cubicBezTo>
                    <a:pt x="196" y="728"/>
                    <a:pt x="98" y="876"/>
                    <a:pt x="52" y="1021"/>
                  </a:cubicBezTo>
                  <a:lnTo>
                    <a:pt x="1" y="1021"/>
                  </a:lnTo>
                  <a:cubicBezTo>
                    <a:pt x="52" y="1118"/>
                    <a:pt x="98" y="1215"/>
                    <a:pt x="196" y="1215"/>
                  </a:cubicBezTo>
                  <a:cubicBezTo>
                    <a:pt x="149" y="1215"/>
                    <a:pt x="98" y="1168"/>
                    <a:pt x="98" y="1118"/>
                  </a:cubicBezTo>
                  <a:lnTo>
                    <a:pt x="196" y="1118"/>
                  </a:lnTo>
                  <a:lnTo>
                    <a:pt x="246" y="1168"/>
                  </a:lnTo>
                  <a:lnTo>
                    <a:pt x="246" y="1215"/>
                  </a:lnTo>
                  <a:cubicBezTo>
                    <a:pt x="488" y="1215"/>
                    <a:pt x="733" y="1021"/>
                    <a:pt x="928" y="923"/>
                  </a:cubicBezTo>
                  <a:cubicBezTo>
                    <a:pt x="1123" y="826"/>
                    <a:pt x="1317" y="728"/>
                    <a:pt x="1461" y="631"/>
                  </a:cubicBezTo>
                  <a:cubicBezTo>
                    <a:pt x="1559" y="584"/>
                    <a:pt x="1609" y="534"/>
                    <a:pt x="1707" y="534"/>
                  </a:cubicBezTo>
                  <a:cubicBezTo>
                    <a:pt x="1804" y="487"/>
                    <a:pt x="1851" y="487"/>
                    <a:pt x="1948" y="436"/>
                  </a:cubicBezTo>
                  <a:lnTo>
                    <a:pt x="1948" y="339"/>
                  </a:lnTo>
                  <a:cubicBezTo>
                    <a:pt x="1948" y="292"/>
                    <a:pt x="1999" y="292"/>
                    <a:pt x="1999" y="292"/>
                  </a:cubicBezTo>
                  <a:lnTo>
                    <a:pt x="1999" y="242"/>
                  </a:lnTo>
                  <a:cubicBezTo>
                    <a:pt x="1999" y="242"/>
                    <a:pt x="1999" y="195"/>
                    <a:pt x="1948" y="195"/>
                  </a:cubicBezTo>
                  <a:lnTo>
                    <a:pt x="1948" y="97"/>
                  </a:lnTo>
                  <a:cubicBezTo>
                    <a:pt x="1948" y="47"/>
                    <a:pt x="1902" y="0"/>
                    <a:pt x="1851" y="0"/>
                  </a:cubicBezTo>
                  <a:cubicBezTo>
                    <a:pt x="1804" y="0"/>
                    <a:pt x="1754" y="47"/>
                    <a:pt x="1707" y="97"/>
                  </a:cubicBezTo>
                  <a:lnTo>
                    <a:pt x="1707" y="47"/>
                  </a:lnTo>
                  <a:cubicBezTo>
                    <a:pt x="1707" y="47"/>
                    <a:pt x="1707" y="0"/>
                    <a:pt x="1656" y="0"/>
                  </a:cubicBezTo>
                  <a:close/>
                </a:path>
              </a:pathLst>
            </a:custGeom>
            <a:solidFill>
              <a:srgbClr val="F5D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183;p50">
              <a:extLst>
                <a:ext uri="{FF2B5EF4-FFF2-40B4-BE49-F238E27FC236}">
                  <a16:creationId xmlns:a16="http://schemas.microsoft.com/office/drawing/2014/main" id="{2066F86F-413D-8B66-330B-6DDE375E9BD8}"/>
                </a:ext>
              </a:extLst>
            </p:cNvPr>
            <p:cNvSpPr/>
            <p:nvPr/>
          </p:nvSpPr>
          <p:spPr>
            <a:xfrm>
              <a:off x="7731903" y="1664988"/>
              <a:ext cx="34382" cy="22845"/>
            </a:xfrm>
            <a:custGeom>
              <a:avLst/>
              <a:gdLst/>
              <a:ahLst/>
              <a:cxnLst/>
              <a:rect l="l" t="t" r="r" b="b"/>
              <a:pathLst>
                <a:path w="149" h="99" extrusionOk="0">
                  <a:moveTo>
                    <a:pt x="0" y="1"/>
                  </a:moveTo>
                  <a:cubicBezTo>
                    <a:pt x="0" y="51"/>
                    <a:pt x="51" y="98"/>
                    <a:pt x="98" y="98"/>
                  </a:cubicBezTo>
                  <a:lnTo>
                    <a:pt x="148" y="98"/>
                  </a:lnTo>
                  <a:lnTo>
                    <a:pt x="148" y="51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EEC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184;p50">
              <a:extLst>
                <a:ext uri="{FF2B5EF4-FFF2-40B4-BE49-F238E27FC236}">
                  <a16:creationId xmlns:a16="http://schemas.microsoft.com/office/drawing/2014/main" id="{ADB8D0C8-AB6D-879A-4378-64EB57AA40EB}"/>
                </a:ext>
              </a:extLst>
            </p:cNvPr>
            <p:cNvSpPr/>
            <p:nvPr/>
          </p:nvSpPr>
          <p:spPr>
            <a:xfrm>
              <a:off x="7350005" y="1228632"/>
              <a:ext cx="438661" cy="661344"/>
            </a:xfrm>
            <a:custGeom>
              <a:avLst/>
              <a:gdLst/>
              <a:ahLst/>
              <a:cxnLst/>
              <a:rect l="l" t="t" r="r" b="b"/>
              <a:pathLst>
                <a:path w="1901" h="2866" extrusionOk="0">
                  <a:moveTo>
                    <a:pt x="1233" y="1"/>
                  </a:moveTo>
                  <a:cubicBezTo>
                    <a:pt x="996" y="1"/>
                    <a:pt x="774" y="160"/>
                    <a:pt x="682" y="431"/>
                  </a:cubicBezTo>
                  <a:cubicBezTo>
                    <a:pt x="635" y="529"/>
                    <a:pt x="635" y="677"/>
                    <a:pt x="584" y="821"/>
                  </a:cubicBezTo>
                  <a:cubicBezTo>
                    <a:pt x="538" y="1358"/>
                    <a:pt x="343" y="1845"/>
                    <a:pt x="51" y="2281"/>
                  </a:cubicBezTo>
                  <a:cubicBezTo>
                    <a:pt x="0" y="2281"/>
                    <a:pt x="0" y="2332"/>
                    <a:pt x="0" y="2379"/>
                  </a:cubicBezTo>
                  <a:cubicBezTo>
                    <a:pt x="0" y="2429"/>
                    <a:pt x="0" y="2429"/>
                    <a:pt x="51" y="2429"/>
                  </a:cubicBezTo>
                  <a:cubicBezTo>
                    <a:pt x="292" y="2768"/>
                    <a:pt x="732" y="2866"/>
                    <a:pt x="1122" y="2866"/>
                  </a:cubicBezTo>
                  <a:cubicBezTo>
                    <a:pt x="1168" y="2866"/>
                    <a:pt x="1219" y="2866"/>
                    <a:pt x="1219" y="2819"/>
                  </a:cubicBezTo>
                  <a:cubicBezTo>
                    <a:pt x="1266" y="2819"/>
                    <a:pt x="1316" y="2721"/>
                    <a:pt x="1316" y="2671"/>
                  </a:cubicBezTo>
                  <a:cubicBezTo>
                    <a:pt x="1414" y="2379"/>
                    <a:pt x="1461" y="2040"/>
                    <a:pt x="1609" y="1795"/>
                  </a:cubicBezTo>
                  <a:cubicBezTo>
                    <a:pt x="1655" y="1650"/>
                    <a:pt x="1753" y="1502"/>
                    <a:pt x="1803" y="1405"/>
                  </a:cubicBezTo>
                  <a:cubicBezTo>
                    <a:pt x="1901" y="1164"/>
                    <a:pt x="1901" y="871"/>
                    <a:pt x="1901" y="626"/>
                  </a:cubicBezTo>
                  <a:cubicBezTo>
                    <a:pt x="1850" y="482"/>
                    <a:pt x="1803" y="287"/>
                    <a:pt x="1655" y="190"/>
                  </a:cubicBezTo>
                  <a:cubicBezTo>
                    <a:pt x="1527" y="60"/>
                    <a:pt x="1377" y="1"/>
                    <a:pt x="12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185;p50">
              <a:extLst>
                <a:ext uri="{FF2B5EF4-FFF2-40B4-BE49-F238E27FC236}">
                  <a16:creationId xmlns:a16="http://schemas.microsoft.com/office/drawing/2014/main" id="{EA1306C6-6490-553B-220E-2797A3938B87}"/>
                </a:ext>
              </a:extLst>
            </p:cNvPr>
            <p:cNvSpPr/>
            <p:nvPr/>
          </p:nvSpPr>
          <p:spPr>
            <a:xfrm>
              <a:off x="7473920" y="1440464"/>
              <a:ext cx="11076" cy="34382"/>
            </a:xfrm>
            <a:custGeom>
              <a:avLst/>
              <a:gdLst/>
              <a:ahLst/>
              <a:cxnLst/>
              <a:rect l="l" t="t" r="r" b="b"/>
              <a:pathLst>
                <a:path w="48" h="149" extrusionOk="0">
                  <a:moveTo>
                    <a:pt x="47" y="0"/>
                  </a:moveTo>
                  <a:lnTo>
                    <a:pt x="47" y="0"/>
                  </a:lnTo>
                  <a:cubicBezTo>
                    <a:pt x="47" y="51"/>
                    <a:pt x="47" y="98"/>
                    <a:pt x="1" y="148"/>
                  </a:cubicBezTo>
                  <a:lnTo>
                    <a:pt x="1" y="148"/>
                  </a:lnTo>
                  <a:cubicBezTo>
                    <a:pt x="47" y="98"/>
                    <a:pt x="47" y="51"/>
                    <a:pt x="47" y="0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186;p50">
              <a:extLst>
                <a:ext uri="{FF2B5EF4-FFF2-40B4-BE49-F238E27FC236}">
                  <a16:creationId xmlns:a16="http://schemas.microsoft.com/office/drawing/2014/main" id="{A7156783-3FC7-4A4E-BFDB-4D9C4F38465F}"/>
                </a:ext>
              </a:extLst>
            </p:cNvPr>
            <p:cNvSpPr/>
            <p:nvPr/>
          </p:nvSpPr>
          <p:spPr>
            <a:xfrm>
              <a:off x="7473920" y="1373084"/>
              <a:ext cx="145836" cy="101763"/>
            </a:xfrm>
            <a:custGeom>
              <a:avLst/>
              <a:gdLst/>
              <a:ahLst/>
              <a:cxnLst/>
              <a:rect l="l" t="t" r="r" b="b"/>
              <a:pathLst>
                <a:path w="632" h="441" extrusionOk="0">
                  <a:moveTo>
                    <a:pt x="631" y="0"/>
                  </a:moveTo>
                  <a:cubicBezTo>
                    <a:pt x="437" y="148"/>
                    <a:pt x="195" y="245"/>
                    <a:pt x="47" y="292"/>
                  </a:cubicBezTo>
                  <a:cubicBezTo>
                    <a:pt x="47" y="343"/>
                    <a:pt x="47" y="390"/>
                    <a:pt x="1" y="440"/>
                  </a:cubicBezTo>
                  <a:cubicBezTo>
                    <a:pt x="47" y="440"/>
                    <a:pt x="98" y="440"/>
                    <a:pt x="98" y="390"/>
                  </a:cubicBezTo>
                  <a:cubicBezTo>
                    <a:pt x="293" y="292"/>
                    <a:pt x="487" y="195"/>
                    <a:pt x="631" y="0"/>
                  </a:cubicBezTo>
                  <a:close/>
                </a:path>
              </a:pathLst>
            </a:custGeom>
            <a:solidFill>
              <a:srgbClr val="F7A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187;p50">
              <a:extLst>
                <a:ext uri="{FF2B5EF4-FFF2-40B4-BE49-F238E27FC236}">
                  <a16:creationId xmlns:a16="http://schemas.microsoft.com/office/drawing/2014/main" id="{7642304D-896D-6765-A2F2-CCF8076434EB}"/>
                </a:ext>
              </a:extLst>
            </p:cNvPr>
            <p:cNvSpPr/>
            <p:nvPr/>
          </p:nvSpPr>
          <p:spPr>
            <a:xfrm>
              <a:off x="7394772" y="1687602"/>
              <a:ext cx="231" cy="11769"/>
            </a:xfrm>
            <a:custGeom>
              <a:avLst/>
              <a:gdLst/>
              <a:ahLst/>
              <a:cxnLst/>
              <a:rect l="l" t="t" r="r" b="b"/>
              <a:pathLst>
                <a:path w="1" h="51" extrusionOk="0">
                  <a:moveTo>
                    <a:pt x="1" y="0"/>
                  </a:moveTo>
                  <a:lnTo>
                    <a:pt x="1" y="51"/>
                  </a:lnTo>
                  <a:lnTo>
                    <a:pt x="1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188;p50">
              <a:extLst>
                <a:ext uri="{FF2B5EF4-FFF2-40B4-BE49-F238E27FC236}">
                  <a16:creationId xmlns:a16="http://schemas.microsoft.com/office/drawing/2014/main" id="{58A67C28-F69C-7C65-A9B3-165E327900FA}"/>
                </a:ext>
              </a:extLst>
            </p:cNvPr>
            <p:cNvSpPr/>
            <p:nvPr/>
          </p:nvSpPr>
          <p:spPr>
            <a:xfrm>
              <a:off x="7394772" y="1687602"/>
              <a:ext cx="191755" cy="134992"/>
            </a:xfrm>
            <a:custGeom>
              <a:avLst/>
              <a:gdLst/>
              <a:ahLst/>
              <a:cxnLst/>
              <a:rect l="l" t="t" r="r" b="b"/>
              <a:pathLst>
                <a:path w="831" h="585" extrusionOk="0">
                  <a:moveTo>
                    <a:pt x="780" y="246"/>
                  </a:moveTo>
                  <a:cubicBezTo>
                    <a:pt x="780" y="246"/>
                    <a:pt x="830" y="246"/>
                    <a:pt x="830" y="292"/>
                  </a:cubicBezTo>
                  <a:lnTo>
                    <a:pt x="830" y="246"/>
                  </a:lnTo>
                  <a:close/>
                  <a:moveTo>
                    <a:pt x="780" y="440"/>
                  </a:moveTo>
                  <a:cubicBezTo>
                    <a:pt x="797" y="456"/>
                    <a:pt x="802" y="472"/>
                    <a:pt x="800" y="487"/>
                  </a:cubicBezTo>
                  <a:lnTo>
                    <a:pt x="800" y="487"/>
                  </a:lnTo>
                  <a:cubicBezTo>
                    <a:pt x="830" y="486"/>
                    <a:pt x="830" y="480"/>
                    <a:pt x="830" y="440"/>
                  </a:cubicBezTo>
                  <a:close/>
                  <a:moveTo>
                    <a:pt x="800" y="487"/>
                  </a:moveTo>
                  <a:cubicBezTo>
                    <a:pt x="795" y="487"/>
                    <a:pt x="788" y="487"/>
                    <a:pt x="780" y="487"/>
                  </a:cubicBezTo>
                  <a:cubicBezTo>
                    <a:pt x="780" y="504"/>
                    <a:pt x="769" y="520"/>
                    <a:pt x="753" y="535"/>
                  </a:cubicBezTo>
                  <a:lnTo>
                    <a:pt x="753" y="535"/>
                  </a:lnTo>
                  <a:cubicBezTo>
                    <a:pt x="777" y="528"/>
                    <a:pt x="797" y="509"/>
                    <a:pt x="800" y="487"/>
                  </a:cubicBezTo>
                  <a:close/>
                  <a:moveTo>
                    <a:pt x="753" y="535"/>
                  </a:moveTo>
                  <a:cubicBezTo>
                    <a:pt x="746" y="537"/>
                    <a:pt x="740" y="538"/>
                    <a:pt x="733" y="538"/>
                  </a:cubicBezTo>
                  <a:lnTo>
                    <a:pt x="701" y="567"/>
                  </a:lnTo>
                  <a:lnTo>
                    <a:pt x="701" y="567"/>
                  </a:lnTo>
                  <a:cubicBezTo>
                    <a:pt x="720" y="559"/>
                    <a:pt x="738" y="548"/>
                    <a:pt x="753" y="535"/>
                  </a:cubicBezTo>
                  <a:close/>
                  <a:moveTo>
                    <a:pt x="1" y="0"/>
                  </a:moveTo>
                  <a:lnTo>
                    <a:pt x="1" y="51"/>
                  </a:lnTo>
                  <a:cubicBezTo>
                    <a:pt x="98" y="195"/>
                    <a:pt x="246" y="343"/>
                    <a:pt x="344" y="487"/>
                  </a:cubicBezTo>
                  <a:cubicBezTo>
                    <a:pt x="390" y="538"/>
                    <a:pt x="441" y="538"/>
                    <a:pt x="488" y="584"/>
                  </a:cubicBezTo>
                  <a:lnTo>
                    <a:pt x="585" y="584"/>
                  </a:lnTo>
                  <a:cubicBezTo>
                    <a:pt x="538" y="584"/>
                    <a:pt x="538" y="584"/>
                    <a:pt x="538" y="538"/>
                  </a:cubicBezTo>
                  <a:cubicBezTo>
                    <a:pt x="441" y="538"/>
                    <a:pt x="390" y="440"/>
                    <a:pt x="344" y="390"/>
                  </a:cubicBezTo>
                  <a:cubicBezTo>
                    <a:pt x="293" y="292"/>
                    <a:pt x="246" y="246"/>
                    <a:pt x="196" y="148"/>
                  </a:cubicBezTo>
                  <a:cubicBezTo>
                    <a:pt x="149" y="98"/>
                    <a:pt x="98" y="51"/>
                    <a:pt x="1" y="0"/>
                  </a:cubicBezTo>
                  <a:close/>
                  <a:moveTo>
                    <a:pt x="585" y="538"/>
                  </a:moveTo>
                  <a:lnTo>
                    <a:pt x="585" y="584"/>
                  </a:lnTo>
                  <a:lnTo>
                    <a:pt x="636" y="584"/>
                  </a:lnTo>
                  <a:cubicBezTo>
                    <a:pt x="643" y="584"/>
                    <a:pt x="652" y="583"/>
                    <a:pt x="662" y="581"/>
                  </a:cubicBezTo>
                  <a:lnTo>
                    <a:pt x="662" y="581"/>
                  </a:lnTo>
                  <a:cubicBezTo>
                    <a:pt x="668" y="583"/>
                    <a:pt x="674" y="584"/>
                    <a:pt x="682" y="584"/>
                  </a:cubicBezTo>
                  <a:lnTo>
                    <a:pt x="701" y="567"/>
                  </a:lnTo>
                  <a:lnTo>
                    <a:pt x="701" y="567"/>
                  </a:lnTo>
                  <a:cubicBezTo>
                    <a:pt x="688" y="573"/>
                    <a:pt x="674" y="578"/>
                    <a:pt x="662" y="581"/>
                  </a:cubicBezTo>
                  <a:lnTo>
                    <a:pt x="662" y="581"/>
                  </a:lnTo>
                  <a:cubicBezTo>
                    <a:pt x="634" y="570"/>
                    <a:pt x="627" y="538"/>
                    <a:pt x="585" y="538"/>
                  </a:cubicBezTo>
                  <a:close/>
                </a:path>
              </a:pathLst>
            </a:custGeom>
            <a:solidFill>
              <a:srgbClr val="F7A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189;p50">
              <a:extLst>
                <a:ext uri="{FF2B5EF4-FFF2-40B4-BE49-F238E27FC236}">
                  <a16:creationId xmlns:a16="http://schemas.microsoft.com/office/drawing/2014/main" id="{77D2B9E9-2A4C-5E96-418F-3B8D72202AD2}"/>
                </a:ext>
              </a:extLst>
            </p:cNvPr>
            <p:cNvSpPr/>
            <p:nvPr/>
          </p:nvSpPr>
          <p:spPr>
            <a:xfrm>
              <a:off x="7597143" y="1070103"/>
              <a:ext cx="202370" cy="303212"/>
            </a:xfrm>
            <a:custGeom>
              <a:avLst/>
              <a:gdLst/>
              <a:ahLst/>
              <a:cxnLst/>
              <a:rect l="l" t="t" r="r" b="b"/>
              <a:pathLst>
                <a:path w="877" h="1314" extrusionOk="0">
                  <a:moveTo>
                    <a:pt x="343" y="1"/>
                  </a:moveTo>
                  <a:cubicBezTo>
                    <a:pt x="343" y="98"/>
                    <a:pt x="292" y="145"/>
                    <a:pt x="292" y="195"/>
                  </a:cubicBezTo>
                  <a:cubicBezTo>
                    <a:pt x="245" y="293"/>
                    <a:pt x="245" y="390"/>
                    <a:pt x="195" y="437"/>
                  </a:cubicBezTo>
                  <a:cubicBezTo>
                    <a:pt x="148" y="585"/>
                    <a:pt x="51" y="682"/>
                    <a:pt x="0" y="780"/>
                  </a:cubicBezTo>
                  <a:cubicBezTo>
                    <a:pt x="15" y="765"/>
                    <a:pt x="34" y="758"/>
                    <a:pt x="55" y="758"/>
                  </a:cubicBezTo>
                  <a:cubicBezTo>
                    <a:pt x="104" y="758"/>
                    <a:pt x="162" y="793"/>
                    <a:pt x="195" y="826"/>
                  </a:cubicBezTo>
                  <a:cubicBezTo>
                    <a:pt x="245" y="877"/>
                    <a:pt x="292" y="974"/>
                    <a:pt x="343" y="1021"/>
                  </a:cubicBezTo>
                  <a:cubicBezTo>
                    <a:pt x="390" y="1118"/>
                    <a:pt x="538" y="1216"/>
                    <a:pt x="682" y="1313"/>
                  </a:cubicBezTo>
                  <a:lnTo>
                    <a:pt x="732" y="1313"/>
                  </a:lnTo>
                  <a:lnTo>
                    <a:pt x="732" y="1266"/>
                  </a:lnTo>
                  <a:cubicBezTo>
                    <a:pt x="732" y="1216"/>
                    <a:pt x="682" y="1118"/>
                    <a:pt x="682" y="1072"/>
                  </a:cubicBezTo>
                  <a:cubicBezTo>
                    <a:pt x="635" y="974"/>
                    <a:pt x="635" y="877"/>
                    <a:pt x="635" y="780"/>
                  </a:cubicBezTo>
                  <a:cubicBezTo>
                    <a:pt x="635" y="682"/>
                    <a:pt x="682" y="632"/>
                    <a:pt x="732" y="534"/>
                  </a:cubicBezTo>
                  <a:cubicBezTo>
                    <a:pt x="732" y="437"/>
                    <a:pt x="779" y="390"/>
                    <a:pt x="876" y="339"/>
                  </a:cubicBezTo>
                  <a:cubicBezTo>
                    <a:pt x="876" y="339"/>
                    <a:pt x="830" y="293"/>
                    <a:pt x="779" y="293"/>
                  </a:cubicBezTo>
                  <a:lnTo>
                    <a:pt x="732" y="242"/>
                  </a:lnTo>
                  <a:cubicBezTo>
                    <a:pt x="682" y="242"/>
                    <a:pt x="635" y="195"/>
                    <a:pt x="584" y="195"/>
                  </a:cubicBezTo>
                  <a:cubicBezTo>
                    <a:pt x="584" y="145"/>
                    <a:pt x="343" y="47"/>
                    <a:pt x="343" y="1"/>
                  </a:cubicBezTo>
                  <a:close/>
                </a:path>
              </a:pathLst>
            </a:custGeom>
            <a:solidFill>
              <a:srgbClr val="F7E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190;p50">
              <a:extLst>
                <a:ext uri="{FF2B5EF4-FFF2-40B4-BE49-F238E27FC236}">
                  <a16:creationId xmlns:a16="http://schemas.microsoft.com/office/drawing/2014/main" id="{8D691810-8E32-13D1-70A8-5AA9E51A6495}"/>
                </a:ext>
              </a:extLst>
            </p:cNvPr>
            <p:cNvSpPr/>
            <p:nvPr/>
          </p:nvSpPr>
          <p:spPr>
            <a:xfrm>
              <a:off x="7776900" y="1148329"/>
              <a:ext cx="22614" cy="22614"/>
            </a:xfrm>
            <a:custGeom>
              <a:avLst/>
              <a:gdLst/>
              <a:ahLst/>
              <a:cxnLst/>
              <a:rect l="l" t="t" r="r" b="b"/>
              <a:pathLst>
                <a:path w="98" h="98" extrusionOk="0">
                  <a:moveTo>
                    <a:pt x="97" y="0"/>
                  </a:moveTo>
                  <a:cubicBezTo>
                    <a:pt x="51" y="51"/>
                    <a:pt x="0" y="51"/>
                    <a:pt x="0" y="98"/>
                  </a:cubicBezTo>
                  <a:lnTo>
                    <a:pt x="0" y="98"/>
                  </a:lnTo>
                  <a:cubicBezTo>
                    <a:pt x="0" y="51"/>
                    <a:pt x="51" y="51"/>
                    <a:pt x="97" y="0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191;p50">
              <a:extLst>
                <a:ext uri="{FF2B5EF4-FFF2-40B4-BE49-F238E27FC236}">
                  <a16:creationId xmlns:a16="http://schemas.microsoft.com/office/drawing/2014/main" id="{36E1C1FC-A140-D960-FBE1-E41E2E84A516}"/>
                </a:ext>
              </a:extLst>
            </p:cNvPr>
            <p:cNvSpPr/>
            <p:nvPr/>
          </p:nvSpPr>
          <p:spPr>
            <a:xfrm>
              <a:off x="7731903" y="1115100"/>
              <a:ext cx="67610" cy="55843"/>
            </a:xfrm>
            <a:custGeom>
              <a:avLst/>
              <a:gdLst/>
              <a:ahLst/>
              <a:cxnLst/>
              <a:rect l="l" t="t" r="r" b="b"/>
              <a:pathLst>
                <a:path w="293" h="242" extrusionOk="0">
                  <a:moveTo>
                    <a:pt x="0" y="0"/>
                  </a:moveTo>
                  <a:lnTo>
                    <a:pt x="0" y="47"/>
                  </a:lnTo>
                  <a:cubicBezTo>
                    <a:pt x="51" y="98"/>
                    <a:pt x="98" y="195"/>
                    <a:pt x="195" y="242"/>
                  </a:cubicBezTo>
                  <a:cubicBezTo>
                    <a:pt x="195" y="195"/>
                    <a:pt x="246" y="195"/>
                    <a:pt x="292" y="144"/>
                  </a:cubicBezTo>
                  <a:cubicBezTo>
                    <a:pt x="195" y="98"/>
                    <a:pt x="98" y="98"/>
                    <a:pt x="0" y="0"/>
                  </a:cubicBezTo>
                  <a:close/>
                </a:path>
              </a:pathLst>
            </a:custGeom>
            <a:solidFill>
              <a:srgbClr val="F5D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192;p50">
              <a:extLst>
                <a:ext uri="{FF2B5EF4-FFF2-40B4-BE49-F238E27FC236}">
                  <a16:creationId xmlns:a16="http://schemas.microsoft.com/office/drawing/2014/main" id="{6B37F7EA-2512-2531-80DB-AF2FAF52C8A5}"/>
                </a:ext>
              </a:extLst>
            </p:cNvPr>
            <p:cNvSpPr/>
            <p:nvPr/>
          </p:nvSpPr>
          <p:spPr>
            <a:xfrm>
              <a:off x="7676060" y="901191"/>
              <a:ext cx="247367" cy="261676"/>
            </a:xfrm>
            <a:custGeom>
              <a:avLst/>
              <a:gdLst/>
              <a:ahLst/>
              <a:cxnLst/>
              <a:rect l="l" t="t" r="r" b="b"/>
              <a:pathLst>
                <a:path w="1072" h="1134" extrusionOk="0">
                  <a:moveTo>
                    <a:pt x="632" y="0"/>
                  </a:moveTo>
                  <a:cubicBezTo>
                    <a:pt x="534" y="0"/>
                    <a:pt x="340" y="0"/>
                    <a:pt x="242" y="98"/>
                  </a:cubicBezTo>
                  <a:cubicBezTo>
                    <a:pt x="196" y="148"/>
                    <a:pt x="145" y="246"/>
                    <a:pt x="98" y="343"/>
                  </a:cubicBezTo>
                  <a:cubicBezTo>
                    <a:pt x="48" y="441"/>
                    <a:pt x="1" y="585"/>
                    <a:pt x="1" y="682"/>
                  </a:cubicBezTo>
                  <a:cubicBezTo>
                    <a:pt x="48" y="779"/>
                    <a:pt x="98" y="830"/>
                    <a:pt x="145" y="877"/>
                  </a:cubicBezTo>
                  <a:cubicBezTo>
                    <a:pt x="293" y="974"/>
                    <a:pt x="437" y="1071"/>
                    <a:pt x="632" y="1122"/>
                  </a:cubicBezTo>
                  <a:cubicBezTo>
                    <a:pt x="679" y="1122"/>
                    <a:pt x="727" y="1133"/>
                    <a:pt x="775" y="1133"/>
                  </a:cubicBezTo>
                  <a:cubicBezTo>
                    <a:pt x="825" y="1133"/>
                    <a:pt x="874" y="1121"/>
                    <a:pt x="924" y="1071"/>
                  </a:cubicBezTo>
                  <a:cubicBezTo>
                    <a:pt x="924" y="1071"/>
                    <a:pt x="974" y="1025"/>
                    <a:pt x="974" y="974"/>
                  </a:cubicBezTo>
                  <a:cubicBezTo>
                    <a:pt x="1021" y="877"/>
                    <a:pt x="1072" y="733"/>
                    <a:pt x="1072" y="585"/>
                  </a:cubicBezTo>
                  <a:lnTo>
                    <a:pt x="1072" y="343"/>
                  </a:lnTo>
                  <a:lnTo>
                    <a:pt x="1072" y="148"/>
                  </a:lnTo>
                  <a:cubicBezTo>
                    <a:pt x="1021" y="98"/>
                    <a:pt x="924" y="98"/>
                    <a:pt x="877" y="51"/>
                  </a:cubicBezTo>
                  <a:cubicBezTo>
                    <a:pt x="826" y="51"/>
                    <a:pt x="729" y="0"/>
                    <a:pt x="632" y="0"/>
                  </a:cubicBezTo>
                  <a:close/>
                </a:path>
              </a:pathLst>
            </a:custGeom>
            <a:solidFill>
              <a:srgbClr val="F7E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193;p50">
              <a:extLst>
                <a:ext uri="{FF2B5EF4-FFF2-40B4-BE49-F238E27FC236}">
                  <a16:creationId xmlns:a16="http://schemas.microsoft.com/office/drawing/2014/main" id="{4E5D45FB-CF70-B8AB-51A9-4D4831B1D21A}"/>
                </a:ext>
              </a:extLst>
            </p:cNvPr>
            <p:cNvSpPr/>
            <p:nvPr/>
          </p:nvSpPr>
          <p:spPr>
            <a:xfrm>
              <a:off x="7911660" y="990955"/>
              <a:ext cx="22614" cy="67842"/>
            </a:xfrm>
            <a:custGeom>
              <a:avLst/>
              <a:gdLst/>
              <a:ahLst/>
              <a:cxnLst/>
              <a:rect l="l" t="t" r="r" b="b"/>
              <a:pathLst>
                <a:path w="98" h="294" extrusionOk="0">
                  <a:moveTo>
                    <a:pt x="51" y="1"/>
                  </a:moveTo>
                  <a:lnTo>
                    <a:pt x="0" y="293"/>
                  </a:lnTo>
                  <a:lnTo>
                    <a:pt x="98" y="293"/>
                  </a:lnTo>
                  <a:lnTo>
                    <a:pt x="98" y="246"/>
                  </a:lnTo>
                  <a:cubicBezTo>
                    <a:pt x="98" y="149"/>
                    <a:pt x="51" y="98"/>
                    <a:pt x="51" y="1"/>
                  </a:cubicBezTo>
                  <a:close/>
                </a:path>
              </a:pathLst>
            </a:custGeom>
            <a:solidFill>
              <a:srgbClr val="F7E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194;p50">
              <a:extLst>
                <a:ext uri="{FF2B5EF4-FFF2-40B4-BE49-F238E27FC236}">
                  <a16:creationId xmlns:a16="http://schemas.microsoft.com/office/drawing/2014/main" id="{C9538CDC-4D10-4AC8-D37C-359453CC8778}"/>
                </a:ext>
              </a:extLst>
            </p:cNvPr>
            <p:cNvSpPr/>
            <p:nvPr/>
          </p:nvSpPr>
          <p:spPr>
            <a:xfrm>
              <a:off x="7911660" y="990955"/>
              <a:ext cx="22614" cy="45228"/>
            </a:xfrm>
            <a:custGeom>
              <a:avLst/>
              <a:gdLst/>
              <a:ahLst/>
              <a:cxnLst/>
              <a:rect l="l" t="t" r="r" b="b"/>
              <a:pathLst>
                <a:path w="98" h="196" extrusionOk="0">
                  <a:moveTo>
                    <a:pt x="51" y="1"/>
                  </a:moveTo>
                  <a:lnTo>
                    <a:pt x="12" y="149"/>
                  </a:lnTo>
                  <a:lnTo>
                    <a:pt x="98" y="149"/>
                  </a:lnTo>
                  <a:cubicBezTo>
                    <a:pt x="51" y="98"/>
                    <a:pt x="51" y="52"/>
                    <a:pt x="51" y="1"/>
                  </a:cubicBezTo>
                  <a:close/>
                  <a:moveTo>
                    <a:pt x="0" y="149"/>
                  </a:moveTo>
                  <a:lnTo>
                    <a:pt x="0" y="196"/>
                  </a:lnTo>
                  <a:lnTo>
                    <a:pt x="12" y="149"/>
                  </a:lnTo>
                  <a:close/>
                </a:path>
              </a:pathLst>
            </a:custGeom>
            <a:solidFill>
              <a:srgbClr val="D89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195;p50">
              <a:extLst>
                <a:ext uri="{FF2B5EF4-FFF2-40B4-BE49-F238E27FC236}">
                  <a16:creationId xmlns:a16="http://schemas.microsoft.com/office/drawing/2014/main" id="{FE56DDE4-A182-0ED3-87F2-F82B62807460}"/>
                </a:ext>
              </a:extLst>
            </p:cNvPr>
            <p:cNvSpPr/>
            <p:nvPr/>
          </p:nvSpPr>
          <p:spPr>
            <a:xfrm>
              <a:off x="7844280" y="980340"/>
              <a:ext cx="44997" cy="22614"/>
            </a:xfrm>
            <a:custGeom>
              <a:avLst/>
              <a:gdLst/>
              <a:ahLst/>
              <a:cxnLst/>
              <a:rect l="l" t="t" r="r" b="b"/>
              <a:pathLst>
                <a:path w="195" h="98" extrusionOk="0">
                  <a:moveTo>
                    <a:pt x="51" y="0"/>
                  </a:moveTo>
                  <a:lnTo>
                    <a:pt x="0" y="47"/>
                  </a:lnTo>
                  <a:lnTo>
                    <a:pt x="51" y="47"/>
                  </a:lnTo>
                  <a:cubicBezTo>
                    <a:pt x="51" y="47"/>
                    <a:pt x="51" y="0"/>
                    <a:pt x="97" y="0"/>
                  </a:cubicBezTo>
                  <a:close/>
                  <a:moveTo>
                    <a:pt x="148" y="0"/>
                  </a:moveTo>
                  <a:lnTo>
                    <a:pt x="148" y="47"/>
                  </a:lnTo>
                  <a:cubicBezTo>
                    <a:pt x="195" y="47"/>
                    <a:pt x="195" y="47"/>
                    <a:pt x="195" y="98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196;p50">
              <a:extLst>
                <a:ext uri="{FF2B5EF4-FFF2-40B4-BE49-F238E27FC236}">
                  <a16:creationId xmlns:a16="http://schemas.microsoft.com/office/drawing/2014/main" id="{544AF22D-1C5F-C835-FC0A-F101E5F8C0D2}"/>
                </a:ext>
              </a:extLst>
            </p:cNvPr>
            <p:cNvSpPr/>
            <p:nvPr/>
          </p:nvSpPr>
          <p:spPr>
            <a:xfrm>
              <a:off x="7821666" y="990955"/>
              <a:ext cx="22844" cy="22845"/>
            </a:xfrm>
            <a:custGeom>
              <a:avLst/>
              <a:gdLst/>
              <a:ahLst/>
              <a:cxnLst/>
              <a:rect l="l" t="t" r="r" b="b"/>
              <a:pathLst>
                <a:path w="99" h="99" extrusionOk="0">
                  <a:moveTo>
                    <a:pt x="1" y="1"/>
                  </a:moveTo>
                  <a:lnTo>
                    <a:pt x="1" y="52"/>
                  </a:lnTo>
                  <a:lnTo>
                    <a:pt x="51" y="52"/>
                  </a:lnTo>
                  <a:lnTo>
                    <a:pt x="51" y="1"/>
                  </a:lnTo>
                  <a:close/>
                  <a:moveTo>
                    <a:pt x="51" y="52"/>
                  </a:moveTo>
                  <a:lnTo>
                    <a:pt x="98" y="98"/>
                  </a:lnTo>
                  <a:cubicBezTo>
                    <a:pt x="98" y="98"/>
                    <a:pt x="98" y="52"/>
                    <a:pt x="51" y="52"/>
                  </a:cubicBezTo>
                  <a:close/>
                </a:path>
              </a:pathLst>
            </a:custGeom>
            <a:solidFill>
              <a:srgbClr val="F2C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197;p50">
              <a:extLst>
                <a:ext uri="{FF2B5EF4-FFF2-40B4-BE49-F238E27FC236}">
                  <a16:creationId xmlns:a16="http://schemas.microsoft.com/office/drawing/2014/main" id="{0FBA7C2B-1B86-151E-3B2E-92E4CCFB18B6}"/>
                </a:ext>
              </a:extLst>
            </p:cNvPr>
            <p:cNvSpPr/>
            <p:nvPr/>
          </p:nvSpPr>
          <p:spPr>
            <a:xfrm>
              <a:off x="7811051" y="1002723"/>
              <a:ext cx="22614" cy="11076"/>
            </a:xfrm>
            <a:custGeom>
              <a:avLst/>
              <a:gdLst/>
              <a:ahLst/>
              <a:cxnLst/>
              <a:rect l="l" t="t" r="r" b="b"/>
              <a:pathLst>
                <a:path w="98" h="48" extrusionOk="0">
                  <a:moveTo>
                    <a:pt x="0" y="1"/>
                  </a:moveTo>
                  <a:lnTo>
                    <a:pt x="0" y="47"/>
                  </a:lnTo>
                  <a:lnTo>
                    <a:pt x="97" y="47"/>
                  </a:lnTo>
                  <a:cubicBezTo>
                    <a:pt x="97" y="47"/>
                    <a:pt x="47" y="47"/>
                    <a:pt x="47" y="1"/>
                  </a:cubicBezTo>
                  <a:close/>
                </a:path>
              </a:pathLst>
            </a:custGeom>
            <a:solidFill>
              <a:srgbClr val="F2C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198;p50">
              <a:extLst>
                <a:ext uri="{FF2B5EF4-FFF2-40B4-BE49-F238E27FC236}">
                  <a16:creationId xmlns:a16="http://schemas.microsoft.com/office/drawing/2014/main" id="{CBA6A991-2E66-278E-779B-A42CFE83D93D}"/>
                </a:ext>
              </a:extLst>
            </p:cNvPr>
            <p:cNvSpPr/>
            <p:nvPr/>
          </p:nvSpPr>
          <p:spPr>
            <a:xfrm>
              <a:off x="7833434" y="1025106"/>
              <a:ext cx="112607" cy="135222"/>
            </a:xfrm>
            <a:custGeom>
              <a:avLst/>
              <a:gdLst/>
              <a:ahLst/>
              <a:cxnLst/>
              <a:rect l="l" t="t" r="r" b="b"/>
              <a:pathLst>
                <a:path w="488" h="586" extrusionOk="0">
                  <a:moveTo>
                    <a:pt x="339" y="1"/>
                  </a:moveTo>
                  <a:cubicBezTo>
                    <a:pt x="242" y="48"/>
                    <a:pt x="144" y="145"/>
                    <a:pt x="47" y="196"/>
                  </a:cubicBezTo>
                  <a:lnTo>
                    <a:pt x="47" y="242"/>
                  </a:lnTo>
                  <a:cubicBezTo>
                    <a:pt x="0" y="242"/>
                    <a:pt x="0" y="293"/>
                    <a:pt x="0" y="293"/>
                  </a:cubicBezTo>
                  <a:lnTo>
                    <a:pt x="0" y="390"/>
                  </a:lnTo>
                  <a:lnTo>
                    <a:pt x="0" y="437"/>
                  </a:lnTo>
                  <a:lnTo>
                    <a:pt x="47" y="488"/>
                  </a:lnTo>
                  <a:lnTo>
                    <a:pt x="144" y="585"/>
                  </a:lnTo>
                  <a:lnTo>
                    <a:pt x="242" y="585"/>
                  </a:lnTo>
                  <a:cubicBezTo>
                    <a:pt x="390" y="488"/>
                    <a:pt x="437" y="340"/>
                    <a:pt x="487" y="196"/>
                  </a:cubicBezTo>
                  <a:cubicBezTo>
                    <a:pt x="487" y="145"/>
                    <a:pt x="487" y="98"/>
                    <a:pt x="437" y="48"/>
                  </a:cubicBezTo>
                  <a:lnTo>
                    <a:pt x="4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199;p50">
              <a:extLst>
                <a:ext uri="{FF2B5EF4-FFF2-40B4-BE49-F238E27FC236}">
                  <a16:creationId xmlns:a16="http://schemas.microsoft.com/office/drawing/2014/main" id="{183B32CB-403F-1639-284E-01804EBC4A7B}"/>
                </a:ext>
              </a:extLst>
            </p:cNvPr>
            <p:cNvSpPr/>
            <p:nvPr/>
          </p:nvSpPr>
          <p:spPr>
            <a:xfrm>
              <a:off x="7889046" y="1080949"/>
              <a:ext cx="56996" cy="11999"/>
            </a:xfrm>
            <a:custGeom>
              <a:avLst/>
              <a:gdLst/>
              <a:ahLst/>
              <a:cxnLst/>
              <a:rect l="l" t="t" r="r" b="b"/>
              <a:pathLst>
                <a:path w="247" h="52" extrusionOk="0">
                  <a:moveTo>
                    <a:pt x="1" y="0"/>
                  </a:moveTo>
                  <a:cubicBezTo>
                    <a:pt x="51" y="0"/>
                    <a:pt x="98" y="51"/>
                    <a:pt x="149" y="51"/>
                  </a:cubicBezTo>
                  <a:lnTo>
                    <a:pt x="196" y="51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200;p50">
              <a:extLst>
                <a:ext uri="{FF2B5EF4-FFF2-40B4-BE49-F238E27FC236}">
                  <a16:creationId xmlns:a16="http://schemas.microsoft.com/office/drawing/2014/main" id="{7A5D4E8A-A510-BA78-80E8-CB3F6DB5EC43}"/>
                </a:ext>
              </a:extLst>
            </p:cNvPr>
            <p:cNvSpPr/>
            <p:nvPr/>
          </p:nvSpPr>
          <p:spPr>
            <a:xfrm>
              <a:off x="7866663" y="1103332"/>
              <a:ext cx="67610" cy="11999"/>
            </a:xfrm>
            <a:custGeom>
              <a:avLst/>
              <a:gdLst/>
              <a:ahLst/>
              <a:cxnLst/>
              <a:rect l="l" t="t" r="r" b="b"/>
              <a:pathLst>
                <a:path w="293" h="52" extrusionOk="0">
                  <a:moveTo>
                    <a:pt x="0" y="1"/>
                  </a:moveTo>
                  <a:cubicBezTo>
                    <a:pt x="98" y="1"/>
                    <a:pt x="195" y="51"/>
                    <a:pt x="246" y="51"/>
                  </a:cubicBezTo>
                  <a:cubicBezTo>
                    <a:pt x="293" y="51"/>
                    <a:pt x="293" y="51"/>
                    <a:pt x="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201;p50">
              <a:extLst>
                <a:ext uri="{FF2B5EF4-FFF2-40B4-BE49-F238E27FC236}">
                  <a16:creationId xmlns:a16="http://schemas.microsoft.com/office/drawing/2014/main" id="{AF1B4B4F-CB43-3883-4E7F-0360C1437774}"/>
                </a:ext>
              </a:extLst>
            </p:cNvPr>
            <p:cNvSpPr/>
            <p:nvPr/>
          </p:nvSpPr>
          <p:spPr>
            <a:xfrm>
              <a:off x="7878431" y="1125946"/>
              <a:ext cx="33459" cy="11769"/>
            </a:xfrm>
            <a:custGeom>
              <a:avLst/>
              <a:gdLst/>
              <a:ahLst/>
              <a:cxnLst/>
              <a:rect l="l" t="t" r="r" b="b"/>
              <a:pathLst>
                <a:path w="145" h="51" extrusionOk="0">
                  <a:moveTo>
                    <a:pt x="0" y="0"/>
                  </a:moveTo>
                  <a:cubicBezTo>
                    <a:pt x="47" y="51"/>
                    <a:pt x="47" y="51"/>
                    <a:pt x="97" y="51"/>
                  </a:cubicBezTo>
                  <a:lnTo>
                    <a:pt x="144" y="51"/>
                  </a:lnTo>
                  <a:cubicBezTo>
                    <a:pt x="98" y="51"/>
                    <a:pt x="47" y="5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202;p50">
              <a:extLst>
                <a:ext uri="{FF2B5EF4-FFF2-40B4-BE49-F238E27FC236}">
                  <a16:creationId xmlns:a16="http://schemas.microsoft.com/office/drawing/2014/main" id="{E547BF8F-501C-EEB2-EDFA-D98D45292629}"/>
                </a:ext>
              </a:extLst>
            </p:cNvPr>
            <p:cNvSpPr/>
            <p:nvPr/>
          </p:nvSpPr>
          <p:spPr>
            <a:xfrm>
              <a:off x="7766054" y="1025106"/>
              <a:ext cx="78456" cy="56073"/>
            </a:xfrm>
            <a:custGeom>
              <a:avLst/>
              <a:gdLst/>
              <a:ahLst/>
              <a:cxnLst/>
              <a:rect l="l" t="t" r="r" b="b"/>
              <a:pathLst>
                <a:path w="340" h="243" extrusionOk="0">
                  <a:moveTo>
                    <a:pt x="0" y="1"/>
                  </a:moveTo>
                  <a:lnTo>
                    <a:pt x="0" y="48"/>
                  </a:lnTo>
                  <a:cubicBezTo>
                    <a:pt x="47" y="48"/>
                    <a:pt x="98" y="98"/>
                    <a:pt x="144" y="145"/>
                  </a:cubicBezTo>
                  <a:lnTo>
                    <a:pt x="0" y="1"/>
                  </a:lnTo>
                  <a:close/>
                  <a:moveTo>
                    <a:pt x="144" y="145"/>
                  </a:moveTo>
                  <a:lnTo>
                    <a:pt x="144" y="145"/>
                  </a:lnTo>
                  <a:cubicBezTo>
                    <a:pt x="195" y="196"/>
                    <a:pt x="292" y="242"/>
                    <a:pt x="339" y="242"/>
                  </a:cubicBezTo>
                  <a:cubicBezTo>
                    <a:pt x="292" y="196"/>
                    <a:pt x="195" y="196"/>
                    <a:pt x="144" y="1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203;p50">
              <a:extLst>
                <a:ext uri="{FF2B5EF4-FFF2-40B4-BE49-F238E27FC236}">
                  <a16:creationId xmlns:a16="http://schemas.microsoft.com/office/drawing/2014/main" id="{F5DC6F16-3A3B-44C0-C17F-2A0F6E05CC74}"/>
                </a:ext>
              </a:extLst>
            </p:cNvPr>
            <p:cNvSpPr/>
            <p:nvPr/>
          </p:nvSpPr>
          <p:spPr>
            <a:xfrm>
              <a:off x="7754747" y="1081410"/>
              <a:ext cx="89763" cy="44766"/>
            </a:xfrm>
            <a:custGeom>
              <a:avLst/>
              <a:gdLst/>
              <a:ahLst/>
              <a:cxnLst/>
              <a:rect l="l" t="t" r="r" b="b"/>
              <a:pathLst>
                <a:path w="389" h="194" extrusionOk="0">
                  <a:moveTo>
                    <a:pt x="1" y="1"/>
                  </a:moveTo>
                  <a:lnTo>
                    <a:pt x="1" y="1"/>
                  </a:lnTo>
                  <a:cubicBezTo>
                    <a:pt x="98" y="97"/>
                    <a:pt x="245" y="147"/>
                    <a:pt x="341" y="193"/>
                  </a:cubicBezTo>
                  <a:lnTo>
                    <a:pt x="388" y="193"/>
                  </a:lnTo>
                  <a:lnTo>
                    <a:pt x="341" y="146"/>
                  </a:lnTo>
                  <a:cubicBezTo>
                    <a:pt x="245" y="146"/>
                    <a:pt x="98" y="9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204;p50">
              <a:extLst>
                <a:ext uri="{FF2B5EF4-FFF2-40B4-BE49-F238E27FC236}">
                  <a16:creationId xmlns:a16="http://schemas.microsoft.com/office/drawing/2014/main" id="{70F73465-13C3-991E-E19B-FB162BDCD971}"/>
                </a:ext>
              </a:extLst>
            </p:cNvPr>
            <p:cNvSpPr/>
            <p:nvPr/>
          </p:nvSpPr>
          <p:spPr>
            <a:xfrm>
              <a:off x="7507149" y="756508"/>
              <a:ext cx="461274" cy="380977"/>
            </a:xfrm>
            <a:custGeom>
              <a:avLst/>
              <a:gdLst/>
              <a:ahLst/>
              <a:cxnLst/>
              <a:rect l="l" t="t" r="r" b="b"/>
              <a:pathLst>
                <a:path w="1999" h="1651" extrusionOk="0">
                  <a:moveTo>
                    <a:pt x="1213" y="1"/>
                  </a:moveTo>
                  <a:cubicBezTo>
                    <a:pt x="1053" y="1"/>
                    <a:pt x="887" y="40"/>
                    <a:pt x="780" y="94"/>
                  </a:cubicBezTo>
                  <a:cubicBezTo>
                    <a:pt x="585" y="191"/>
                    <a:pt x="441" y="335"/>
                    <a:pt x="390" y="581"/>
                  </a:cubicBezTo>
                  <a:cubicBezTo>
                    <a:pt x="343" y="678"/>
                    <a:pt x="343" y="775"/>
                    <a:pt x="293" y="873"/>
                  </a:cubicBezTo>
                  <a:cubicBezTo>
                    <a:pt x="246" y="1017"/>
                    <a:pt x="149" y="1114"/>
                    <a:pt x="1" y="1165"/>
                  </a:cubicBezTo>
                  <a:cubicBezTo>
                    <a:pt x="98" y="1360"/>
                    <a:pt x="246" y="1554"/>
                    <a:pt x="487" y="1601"/>
                  </a:cubicBezTo>
                  <a:cubicBezTo>
                    <a:pt x="553" y="1634"/>
                    <a:pt x="624" y="1650"/>
                    <a:pt x="695" y="1650"/>
                  </a:cubicBezTo>
                  <a:cubicBezTo>
                    <a:pt x="836" y="1650"/>
                    <a:pt x="976" y="1586"/>
                    <a:pt x="1072" y="1457"/>
                  </a:cubicBezTo>
                  <a:cubicBezTo>
                    <a:pt x="1169" y="1360"/>
                    <a:pt x="1169" y="1262"/>
                    <a:pt x="1220" y="1165"/>
                  </a:cubicBezTo>
                  <a:cubicBezTo>
                    <a:pt x="1220" y="1017"/>
                    <a:pt x="1220" y="920"/>
                    <a:pt x="1317" y="822"/>
                  </a:cubicBezTo>
                  <a:cubicBezTo>
                    <a:pt x="1364" y="775"/>
                    <a:pt x="1461" y="775"/>
                    <a:pt x="1558" y="775"/>
                  </a:cubicBezTo>
                  <a:cubicBezTo>
                    <a:pt x="1706" y="775"/>
                    <a:pt x="1804" y="822"/>
                    <a:pt x="1948" y="822"/>
                  </a:cubicBezTo>
                  <a:cubicBezTo>
                    <a:pt x="1999" y="725"/>
                    <a:pt x="1948" y="627"/>
                    <a:pt x="1948" y="530"/>
                  </a:cubicBezTo>
                  <a:cubicBezTo>
                    <a:pt x="1851" y="335"/>
                    <a:pt x="1706" y="191"/>
                    <a:pt x="1558" y="94"/>
                  </a:cubicBezTo>
                  <a:cubicBezTo>
                    <a:pt x="1471" y="27"/>
                    <a:pt x="1344" y="1"/>
                    <a:pt x="1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205;p50">
              <a:extLst>
                <a:ext uri="{FF2B5EF4-FFF2-40B4-BE49-F238E27FC236}">
                  <a16:creationId xmlns:a16="http://schemas.microsoft.com/office/drawing/2014/main" id="{AE5FB286-1238-CA4B-21DA-ED31639B71D7}"/>
                </a:ext>
              </a:extLst>
            </p:cNvPr>
            <p:cNvSpPr/>
            <p:nvPr/>
          </p:nvSpPr>
          <p:spPr>
            <a:xfrm>
              <a:off x="7507149" y="890346"/>
              <a:ext cx="449506" cy="247369"/>
            </a:xfrm>
            <a:custGeom>
              <a:avLst/>
              <a:gdLst/>
              <a:ahLst/>
              <a:cxnLst/>
              <a:rect l="l" t="t" r="r" b="b"/>
              <a:pathLst>
                <a:path w="1948" h="1072" extrusionOk="0">
                  <a:moveTo>
                    <a:pt x="1771" y="222"/>
                  </a:moveTo>
                  <a:cubicBezTo>
                    <a:pt x="1831" y="235"/>
                    <a:pt x="1890" y="242"/>
                    <a:pt x="1948" y="242"/>
                  </a:cubicBezTo>
                  <a:cubicBezTo>
                    <a:pt x="1883" y="242"/>
                    <a:pt x="1827" y="233"/>
                    <a:pt x="1771" y="222"/>
                  </a:cubicBezTo>
                  <a:close/>
                  <a:moveTo>
                    <a:pt x="1266" y="1"/>
                  </a:moveTo>
                  <a:cubicBezTo>
                    <a:pt x="1266" y="145"/>
                    <a:pt x="1266" y="293"/>
                    <a:pt x="1220" y="390"/>
                  </a:cubicBezTo>
                  <a:cubicBezTo>
                    <a:pt x="1122" y="534"/>
                    <a:pt x="1025" y="632"/>
                    <a:pt x="928" y="682"/>
                  </a:cubicBezTo>
                  <a:lnTo>
                    <a:pt x="974" y="682"/>
                  </a:lnTo>
                  <a:cubicBezTo>
                    <a:pt x="1025" y="682"/>
                    <a:pt x="1072" y="682"/>
                    <a:pt x="1072" y="632"/>
                  </a:cubicBezTo>
                  <a:lnTo>
                    <a:pt x="1072" y="632"/>
                  </a:lnTo>
                  <a:cubicBezTo>
                    <a:pt x="1072" y="780"/>
                    <a:pt x="928" y="826"/>
                    <a:pt x="830" y="826"/>
                  </a:cubicBezTo>
                  <a:cubicBezTo>
                    <a:pt x="780" y="826"/>
                    <a:pt x="780" y="877"/>
                    <a:pt x="733" y="877"/>
                  </a:cubicBezTo>
                  <a:cubicBezTo>
                    <a:pt x="635" y="877"/>
                    <a:pt x="538" y="826"/>
                    <a:pt x="487" y="826"/>
                  </a:cubicBezTo>
                  <a:cubicBezTo>
                    <a:pt x="538" y="877"/>
                    <a:pt x="585" y="924"/>
                    <a:pt x="682" y="924"/>
                  </a:cubicBezTo>
                  <a:cubicBezTo>
                    <a:pt x="682" y="974"/>
                    <a:pt x="682" y="974"/>
                    <a:pt x="635" y="974"/>
                  </a:cubicBezTo>
                  <a:cubicBezTo>
                    <a:pt x="538" y="924"/>
                    <a:pt x="487" y="924"/>
                    <a:pt x="441" y="877"/>
                  </a:cubicBezTo>
                  <a:cubicBezTo>
                    <a:pt x="343" y="877"/>
                    <a:pt x="246" y="826"/>
                    <a:pt x="195" y="780"/>
                  </a:cubicBezTo>
                  <a:cubicBezTo>
                    <a:pt x="149" y="729"/>
                    <a:pt x="51" y="682"/>
                    <a:pt x="1" y="585"/>
                  </a:cubicBezTo>
                  <a:lnTo>
                    <a:pt x="1" y="585"/>
                  </a:lnTo>
                  <a:cubicBezTo>
                    <a:pt x="98" y="780"/>
                    <a:pt x="246" y="974"/>
                    <a:pt x="487" y="1021"/>
                  </a:cubicBezTo>
                  <a:cubicBezTo>
                    <a:pt x="538" y="1072"/>
                    <a:pt x="585" y="1072"/>
                    <a:pt x="682" y="1072"/>
                  </a:cubicBezTo>
                  <a:cubicBezTo>
                    <a:pt x="830" y="1072"/>
                    <a:pt x="974" y="1021"/>
                    <a:pt x="1072" y="877"/>
                  </a:cubicBezTo>
                  <a:cubicBezTo>
                    <a:pt x="1169" y="780"/>
                    <a:pt x="1169" y="682"/>
                    <a:pt x="1220" y="585"/>
                  </a:cubicBezTo>
                  <a:cubicBezTo>
                    <a:pt x="1220" y="437"/>
                    <a:pt x="1220" y="340"/>
                    <a:pt x="1317" y="242"/>
                  </a:cubicBezTo>
                  <a:cubicBezTo>
                    <a:pt x="1364" y="195"/>
                    <a:pt x="1461" y="195"/>
                    <a:pt x="1512" y="195"/>
                  </a:cubicBezTo>
                  <a:lnTo>
                    <a:pt x="1558" y="195"/>
                  </a:lnTo>
                  <a:cubicBezTo>
                    <a:pt x="1639" y="195"/>
                    <a:pt x="1705" y="209"/>
                    <a:pt x="1771" y="222"/>
                  </a:cubicBezTo>
                  <a:lnTo>
                    <a:pt x="1771" y="222"/>
                  </a:lnTo>
                  <a:cubicBezTo>
                    <a:pt x="1685" y="204"/>
                    <a:pt x="1597" y="175"/>
                    <a:pt x="1512" y="145"/>
                  </a:cubicBezTo>
                  <a:lnTo>
                    <a:pt x="1461" y="195"/>
                  </a:lnTo>
                  <a:lnTo>
                    <a:pt x="1414" y="195"/>
                  </a:lnTo>
                  <a:lnTo>
                    <a:pt x="1364" y="145"/>
                  </a:lnTo>
                  <a:cubicBezTo>
                    <a:pt x="1317" y="98"/>
                    <a:pt x="1317" y="47"/>
                    <a:pt x="1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206;p50">
              <a:extLst>
                <a:ext uri="{FF2B5EF4-FFF2-40B4-BE49-F238E27FC236}">
                  <a16:creationId xmlns:a16="http://schemas.microsoft.com/office/drawing/2014/main" id="{A79278D6-03EC-6077-13C4-C24F96240FDA}"/>
                </a:ext>
              </a:extLst>
            </p:cNvPr>
            <p:cNvSpPr/>
            <p:nvPr/>
          </p:nvSpPr>
          <p:spPr>
            <a:xfrm>
              <a:off x="7844280" y="946188"/>
              <a:ext cx="44997" cy="11769"/>
            </a:xfrm>
            <a:custGeom>
              <a:avLst/>
              <a:gdLst/>
              <a:ahLst/>
              <a:cxnLst/>
              <a:rect l="l" t="t" r="r" b="b"/>
              <a:pathLst>
                <a:path w="195" h="51" extrusionOk="0">
                  <a:moveTo>
                    <a:pt x="51" y="0"/>
                  </a:moveTo>
                  <a:lnTo>
                    <a:pt x="0" y="51"/>
                  </a:lnTo>
                  <a:lnTo>
                    <a:pt x="51" y="51"/>
                  </a:lnTo>
                  <a:lnTo>
                    <a:pt x="51" y="0"/>
                  </a:lnTo>
                  <a:close/>
                  <a:moveTo>
                    <a:pt x="148" y="0"/>
                  </a:moveTo>
                  <a:cubicBezTo>
                    <a:pt x="195" y="0"/>
                    <a:pt x="195" y="51"/>
                    <a:pt x="195" y="51"/>
                  </a:cubicBezTo>
                  <a:cubicBezTo>
                    <a:pt x="195" y="0"/>
                    <a:pt x="195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207;p50">
              <a:extLst>
                <a:ext uri="{FF2B5EF4-FFF2-40B4-BE49-F238E27FC236}">
                  <a16:creationId xmlns:a16="http://schemas.microsoft.com/office/drawing/2014/main" id="{10C2A07A-CD6A-E819-6494-F5E754F3D54D}"/>
                </a:ext>
              </a:extLst>
            </p:cNvPr>
            <p:cNvSpPr/>
            <p:nvPr/>
          </p:nvSpPr>
          <p:spPr>
            <a:xfrm>
              <a:off x="7934043" y="867963"/>
              <a:ext cx="11999" cy="22614"/>
            </a:xfrm>
            <a:custGeom>
              <a:avLst/>
              <a:gdLst/>
              <a:ahLst/>
              <a:cxnLst/>
              <a:rect l="l" t="t" r="r" b="b"/>
              <a:pathLst>
                <a:path w="52" h="98" extrusionOk="0">
                  <a:moveTo>
                    <a:pt x="1" y="0"/>
                  </a:moveTo>
                  <a:lnTo>
                    <a:pt x="1" y="47"/>
                  </a:lnTo>
                  <a:cubicBezTo>
                    <a:pt x="1" y="98"/>
                    <a:pt x="1" y="98"/>
                    <a:pt x="51" y="98"/>
                  </a:cubicBezTo>
                  <a:lnTo>
                    <a:pt x="51" y="4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2D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208;p50">
              <a:extLst>
                <a:ext uri="{FF2B5EF4-FFF2-40B4-BE49-F238E27FC236}">
                  <a16:creationId xmlns:a16="http://schemas.microsoft.com/office/drawing/2014/main" id="{9EE34B3D-924F-958B-39AD-916CB66488A0}"/>
                </a:ext>
              </a:extLst>
            </p:cNvPr>
            <p:cNvSpPr/>
            <p:nvPr/>
          </p:nvSpPr>
          <p:spPr>
            <a:xfrm>
              <a:off x="7934043" y="912960"/>
              <a:ext cx="11999" cy="22614"/>
            </a:xfrm>
            <a:custGeom>
              <a:avLst/>
              <a:gdLst/>
              <a:ahLst/>
              <a:cxnLst/>
              <a:rect l="l" t="t" r="r" b="b"/>
              <a:pathLst>
                <a:path w="52" h="98" extrusionOk="0">
                  <a:moveTo>
                    <a:pt x="51" y="0"/>
                  </a:moveTo>
                  <a:cubicBezTo>
                    <a:pt x="51" y="0"/>
                    <a:pt x="51" y="47"/>
                    <a:pt x="1" y="47"/>
                  </a:cubicBezTo>
                  <a:lnTo>
                    <a:pt x="1" y="97"/>
                  </a:lnTo>
                  <a:lnTo>
                    <a:pt x="51" y="97"/>
                  </a:lnTo>
                  <a:lnTo>
                    <a:pt x="51" y="4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2D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209;p50">
              <a:extLst>
                <a:ext uri="{FF2B5EF4-FFF2-40B4-BE49-F238E27FC236}">
                  <a16:creationId xmlns:a16="http://schemas.microsoft.com/office/drawing/2014/main" id="{581A691F-8581-9AD6-5C28-6FDEC94F29AF}"/>
                </a:ext>
              </a:extLst>
            </p:cNvPr>
            <p:cNvSpPr/>
            <p:nvPr/>
          </p:nvSpPr>
          <p:spPr>
            <a:xfrm>
              <a:off x="7911660" y="890346"/>
              <a:ext cx="11768" cy="22845"/>
            </a:xfrm>
            <a:custGeom>
              <a:avLst/>
              <a:gdLst/>
              <a:ahLst/>
              <a:cxnLst/>
              <a:rect l="l" t="t" r="r" b="b"/>
              <a:pathLst>
                <a:path w="51" h="99" extrusionOk="0">
                  <a:moveTo>
                    <a:pt x="51" y="1"/>
                  </a:moveTo>
                  <a:cubicBezTo>
                    <a:pt x="51" y="47"/>
                    <a:pt x="0" y="47"/>
                    <a:pt x="0" y="47"/>
                  </a:cubicBezTo>
                  <a:cubicBezTo>
                    <a:pt x="0" y="47"/>
                    <a:pt x="0" y="98"/>
                    <a:pt x="51" y="98"/>
                  </a:cubicBezTo>
                  <a:lnTo>
                    <a:pt x="51" y="47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2D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210;p50">
              <a:extLst>
                <a:ext uri="{FF2B5EF4-FFF2-40B4-BE49-F238E27FC236}">
                  <a16:creationId xmlns:a16="http://schemas.microsoft.com/office/drawing/2014/main" id="{3B6C09E3-F88E-8447-CD26-DCC6B352B6FB}"/>
                </a:ext>
              </a:extLst>
            </p:cNvPr>
            <p:cNvSpPr/>
            <p:nvPr/>
          </p:nvSpPr>
          <p:spPr>
            <a:xfrm>
              <a:off x="7889046" y="878808"/>
              <a:ext cx="11999" cy="22614"/>
            </a:xfrm>
            <a:custGeom>
              <a:avLst/>
              <a:gdLst/>
              <a:ahLst/>
              <a:cxnLst/>
              <a:rect l="l" t="t" r="r" b="b"/>
              <a:pathLst>
                <a:path w="52" h="98" extrusionOk="0">
                  <a:moveTo>
                    <a:pt x="1" y="0"/>
                  </a:moveTo>
                  <a:lnTo>
                    <a:pt x="1" y="51"/>
                  </a:lnTo>
                  <a:lnTo>
                    <a:pt x="1" y="97"/>
                  </a:lnTo>
                  <a:lnTo>
                    <a:pt x="51" y="97"/>
                  </a:lnTo>
                  <a:lnTo>
                    <a:pt x="51" y="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2D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211;p50">
              <a:extLst>
                <a:ext uri="{FF2B5EF4-FFF2-40B4-BE49-F238E27FC236}">
                  <a16:creationId xmlns:a16="http://schemas.microsoft.com/office/drawing/2014/main" id="{9CE70FC7-72B2-EA37-5797-59B1E25956B8}"/>
                </a:ext>
              </a:extLst>
            </p:cNvPr>
            <p:cNvSpPr/>
            <p:nvPr/>
          </p:nvSpPr>
          <p:spPr>
            <a:xfrm>
              <a:off x="7766054" y="957726"/>
              <a:ext cx="11076" cy="22845"/>
            </a:xfrm>
            <a:custGeom>
              <a:avLst/>
              <a:gdLst/>
              <a:ahLst/>
              <a:cxnLst/>
              <a:rect l="l" t="t" r="r" b="b"/>
              <a:pathLst>
                <a:path w="48" h="99" extrusionOk="0">
                  <a:moveTo>
                    <a:pt x="47" y="1"/>
                  </a:moveTo>
                  <a:cubicBezTo>
                    <a:pt x="47" y="48"/>
                    <a:pt x="0" y="48"/>
                    <a:pt x="0" y="48"/>
                  </a:cubicBezTo>
                  <a:lnTo>
                    <a:pt x="0" y="98"/>
                  </a:lnTo>
                  <a:cubicBezTo>
                    <a:pt x="47" y="98"/>
                    <a:pt x="47" y="98"/>
                    <a:pt x="47" y="48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rgbClr val="2D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212;p50">
              <a:extLst>
                <a:ext uri="{FF2B5EF4-FFF2-40B4-BE49-F238E27FC236}">
                  <a16:creationId xmlns:a16="http://schemas.microsoft.com/office/drawing/2014/main" id="{C00A3AF8-39D2-E4FC-1089-CF9C3E4E9E90}"/>
                </a:ext>
              </a:extLst>
            </p:cNvPr>
            <p:cNvSpPr/>
            <p:nvPr/>
          </p:nvSpPr>
          <p:spPr>
            <a:xfrm>
              <a:off x="7731903" y="1002723"/>
              <a:ext cx="22614" cy="22614"/>
            </a:xfrm>
            <a:custGeom>
              <a:avLst/>
              <a:gdLst/>
              <a:ahLst/>
              <a:cxnLst/>
              <a:rect l="l" t="t" r="r" b="b"/>
              <a:pathLst>
                <a:path w="98" h="98" extrusionOk="0">
                  <a:moveTo>
                    <a:pt x="51" y="1"/>
                  </a:moveTo>
                  <a:lnTo>
                    <a:pt x="51" y="47"/>
                  </a:lnTo>
                  <a:cubicBezTo>
                    <a:pt x="51" y="47"/>
                    <a:pt x="98" y="47"/>
                    <a:pt x="98" y="1"/>
                  </a:cubicBezTo>
                  <a:close/>
                  <a:moveTo>
                    <a:pt x="0" y="47"/>
                  </a:moveTo>
                  <a:lnTo>
                    <a:pt x="0" y="98"/>
                  </a:lnTo>
                  <a:lnTo>
                    <a:pt x="51" y="47"/>
                  </a:lnTo>
                  <a:close/>
                </a:path>
              </a:pathLst>
            </a:custGeom>
            <a:solidFill>
              <a:srgbClr val="2D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213;p50">
              <a:extLst>
                <a:ext uri="{FF2B5EF4-FFF2-40B4-BE49-F238E27FC236}">
                  <a16:creationId xmlns:a16="http://schemas.microsoft.com/office/drawing/2014/main" id="{E43A367A-7670-6FE4-0181-8B19384939C5}"/>
                </a:ext>
              </a:extLst>
            </p:cNvPr>
            <p:cNvSpPr/>
            <p:nvPr/>
          </p:nvSpPr>
          <p:spPr>
            <a:xfrm>
              <a:off x="7731903" y="968572"/>
              <a:ext cx="22614" cy="22614"/>
            </a:xfrm>
            <a:custGeom>
              <a:avLst/>
              <a:gdLst/>
              <a:ahLst/>
              <a:cxnLst/>
              <a:rect l="l" t="t" r="r" b="b"/>
              <a:pathLst>
                <a:path w="98" h="98" extrusionOk="0">
                  <a:moveTo>
                    <a:pt x="98" y="1"/>
                  </a:moveTo>
                  <a:cubicBezTo>
                    <a:pt x="98" y="1"/>
                    <a:pt x="51" y="1"/>
                    <a:pt x="51" y="51"/>
                  </a:cubicBezTo>
                  <a:cubicBezTo>
                    <a:pt x="98" y="51"/>
                    <a:pt x="98" y="1"/>
                    <a:pt x="98" y="1"/>
                  </a:cubicBezTo>
                  <a:close/>
                  <a:moveTo>
                    <a:pt x="0" y="51"/>
                  </a:moveTo>
                  <a:lnTo>
                    <a:pt x="0" y="98"/>
                  </a:lnTo>
                  <a:lnTo>
                    <a:pt x="51" y="98"/>
                  </a:lnTo>
                  <a:lnTo>
                    <a:pt x="51" y="51"/>
                  </a:lnTo>
                  <a:close/>
                </a:path>
              </a:pathLst>
            </a:custGeom>
            <a:solidFill>
              <a:srgbClr val="2D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214;p50">
              <a:extLst>
                <a:ext uri="{FF2B5EF4-FFF2-40B4-BE49-F238E27FC236}">
                  <a16:creationId xmlns:a16="http://schemas.microsoft.com/office/drawing/2014/main" id="{AA35E1BE-8F27-E2A1-5619-B8D100B61512}"/>
                </a:ext>
              </a:extLst>
            </p:cNvPr>
            <p:cNvSpPr/>
            <p:nvPr/>
          </p:nvSpPr>
          <p:spPr>
            <a:xfrm>
              <a:off x="7686906" y="1013569"/>
              <a:ext cx="22614" cy="11769"/>
            </a:xfrm>
            <a:custGeom>
              <a:avLst/>
              <a:gdLst/>
              <a:ahLst/>
              <a:cxnLst/>
              <a:rect l="l" t="t" r="r" b="b"/>
              <a:pathLst>
                <a:path w="98" h="51" extrusionOk="0">
                  <a:moveTo>
                    <a:pt x="51" y="0"/>
                  </a:moveTo>
                  <a:cubicBezTo>
                    <a:pt x="1" y="0"/>
                    <a:pt x="1" y="51"/>
                    <a:pt x="1" y="51"/>
                  </a:cubicBezTo>
                  <a:lnTo>
                    <a:pt x="98" y="51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2D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215;p50">
              <a:extLst>
                <a:ext uri="{FF2B5EF4-FFF2-40B4-BE49-F238E27FC236}">
                  <a16:creationId xmlns:a16="http://schemas.microsoft.com/office/drawing/2014/main" id="{E83DA529-4A7C-08F4-0C56-783C99C282A9}"/>
                </a:ext>
              </a:extLst>
            </p:cNvPr>
            <p:cNvSpPr/>
            <p:nvPr/>
          </p:nvSpPr>
          <p:spPr>
            <a:xfrm>
              <a:off x="7676060" y="1058566"/>
              <a:ext cx="45227" cy="11769"/>
            </a:xfrm>
            <a:custGeom>
              <a:avLst/>
              <a:gdLst/>
              <a:ahLst/>
              <a:cxnLst/>
              <a:rect l="l" t="t" r="r" b="b"/>
              <a:pathLst>
                <a:path w="196" h="51" extrusionOk="0">
                  <a:moveTo>
                    <a:pt x="48" y="0"/>
                  </a:moveTo>
                  <a:lnTo>
                    <a:pt x="1" y="51"/>
                  </a:lnTo>
                  <a:lnTo>
                    <a:pt x="196" y="5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2D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216;p50">
              <a:extLst>
                <a:ext uri="{FF2B5EF4-FFF2-40B4-BE49-F238E27FC236}">
                  <a16:creationId xmlns:a16="http://schemas.microsoft.com/office/drawing/2014/main" id="{6B757374-6CEA-1D87-4B63-B8FF277D6B99}"/>
                </a:ext>
              </a:extLst>
            </p:cNvPr>
            <p:cNvSpPr/>
            <p:nvPr/>
          </p:nvSpPr>
          <p:spPr>
            <a:xfrm>
              <a:off x="7608680" y="1058566"/>
              <a:ext cx="33459" cy="11769"/>
            </a:xfrm>
            <a:custGeom>
              <a:avLst/>
              <a:gdLst/>
              <a:ahLst/>
              <a:cxnLst/>
              <a:rect l="l" t="t" r="r" b="b"/>
              <a:pathLst>
                <a:path w="145" h="51" extrusionOk="0">
                  <a:moveTo>
                    <a:pt x="1" y="0"/>
                  </a:moveTo>
                  <a:lnTo>
                    <a:pt x="47" y="51"/>
                  </a:lnTo>
                  <a:lnTo>
                    <a:pt x="145" y="5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2D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217;p50">
              <a:extLst>
                <a:ext uri="{FF2B5EF4-FFF2-40B4-BE49-F238E27FC236}">
                  <a16:creationId xmlns:a16="http://schemas.microsoft.com/office/drawing/2014/main" id="{77E24D2D-6972-3E7C-2AB0-C7E19B17FB62}"/>
                </a:ext>
              </a:extLst>
            </p:cNvPr>
            <p:cNvSpPr/>
            <p:nvPr/>
          </p:nvSpPr>
          <p:spPr>
            <a:xfrm>
              <a:off x="7754286" y="766431"/>
              <a:ext cx="134990" cy="67611"/>
            </a:xfrm>
            <a:custGeom>
              <a:avLst/>
              <a:gdLst/>
              <a:ahLst/>
              <a:cxnLst/>
              <a:rect l="l" t="t" r="r" b="b"/>
              <a:pathLst>
                <a:path w="585" h="293" extrusionOk="0">
                  <a:moveTo>
                    <a:pt x="343" y="51"/>
                  </a:moveTo>
                  <a:cubicBezTo>
                    <a:pt x="343" y="51"/>
                    <a:pt x="390" y="51"/>
                    <a:pt x="390" y="98"/>
                  </a:cubicBezTo>
                  <a:cubicBezTo>
                    <a:pt x="441" y="98"/>
                    <a:pt x="441" y="98"/>
                    <a:pt x="441" y="148"/>
                  </a:cubicBezTo>
                  <a:cubicBezTo>
                    <a:pt x="441" y="98"/>
                    <a:pt x="390" y="98"/>
                    <a:pt x="343" y="98"/>
                  </a:cubicBezTo>
                  <a:lnTo>
                    <a:pt x="343" y="148"/>
                  </a:lnTo>
                  <a:lnTo>
                    <a:pt x="293" y="148"/>
                  </a:lnTo>
                  <a:cubicBezTo>
                    <a:pt x="246" y="148"/>
                    <a:pt x="149" y="148"/>
                    <a:pt x="195" y="51"/>
                  </a:cubicBezTo>
                  <a:close/>
                  <a:moveTo>
                    <a:pt x="149" y="0"/>
                  </a:moveTo>
                  <a:cubicBezTo>
                    <a:pt x="98" y="0"/>
                    <a:pt x="51" y="0"/>
                    <a:pt x="51" y="51"/>
                  </a:cubicBezTo>
                  <a:cubicBezTo>
                    <a:pt x="1" y="98"/>
                    <a:pt x="98" y="148"/>
                    <a:pt x="149" y="148"/>
                  </a:cubicBezTo>
                  <a:cubicBezTo>
                    <a:pt x="195" y="195"/>
                    <a:pt x="293" y="246"/>
                    <a:pt x="343" y="246"/>
                  </a:cubicBezTo>
                  <a:lnTo>
                    <a:pt x="441" y="246"/>
                  </a:lnTo>
                  <a:cubicBezTo>
                    <a:pt x="441" y="292"/>
                    <a:pt x="441" y="292"/>
                    <a:pt x="487" y="292"/>
                  </a:cubicBezTo>
                  <a:lnTo>
                    <a:pt x="585" y="292"/>
                  </a:lnTo>
                  <a:cubicBezTo>
                    <a:pt x="585" y="246"/>
                    <a:pt x="538" y="148"/>
                    <a:pt x="487" y="98"/>
                  </a:cubicBezTo>
                  <a:cubicBezTo>
                    <a:pt x="441" y="51"/>
                    <a:pt x="343" y="51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218;p50">
              <a:extLst>
                <a:ext uri="{FF2B5EF4-FFF2-40B4-BE49-F238E27FC236}">
                  <a16:creationId xmlns:a16="http://schemas.microsoft.com/office/drawing/2014/main" id="{56BF6118-D8DA-5C84-E822-9C2A0AB62C45}"/>
                </a:ext>
              </a:extLst>
            </p:cNvPr>
            <p:cNvSpPr/>
            <p:nvPr/>
          </p:nvSpPr>
          <p:spPr>
            <a:xfrm>
              <a:off x="7788437" y="777969"/>
              <a:ext cx="67610" cy="22845"/>
            </a:xfrm>
            <a:custGeom>
              <a:avLst/>
              <a:gdLst/>
              <a:ahLst/>
              <a:cxnLst/>
              <a:rect l="l" t="t" r="r" b="b"/>
              <a:pathLst>
                <a:path w="293" h="99" extrusionOk="0">
                  <a:moveTo>
                    <a:pt x="47" y="1"/>
                  </a:moveTo>
                  <a:cubicBezTo>
                    <a:pt x="1" y="98"/>
                    <a:pt x="98" y="98"/>
                    <a:pt x="145" y="98"/>
                  </a:cubicBezTo>
                  <a:lnTo>
                    <a:pt x="195" y="98"/>
                  </a:lnTo>
                  <a:lnTo>
                    <a:pt x="195" y="48"/>
                  </a:lnTo>
                  <a:cubicBezTo>
                    <a:pt x="242" y="48"/>
                    <a:pt x="293" y="48"/>
                    <a:pt x="293" y="98"/>
                  </a:cubicBezTo>
                  <a:cubicBezTo>
                    <a:pt x="293" y="48"/>
                    <a:pt x="293" y="48"/>
                    <a:pt x="242" y="48"/>
                  </a:cubicBezTo>
                  <a:cubicBezTo>
                    <a:pt x="242" y="1"/>
                    <a:pt x="195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219;p50">
              <a:extLst>
                <a:ext uri="{FF2B5EF4-FFF2-40B4-BE49-F238E27FC236}">
                  <a16:creationId xmlns:a16="http://schemas.microsoft.com/office/drawing/2014/main" id="{A802E4F8-810F-F28C-CD46-F19CDAF2E0C2}"/>
                </a:ext>
              </a:extLst>
            </p:cNvPr>
            <p:cNvSpPr/>
            <p:nvPr/>
          </p:nvSpPr>
          <p:spPr>
            <a:xfrm>
              <a:off x="7507149" y="912960"/>
              <a:ext cx="112607" cy="89994"/>
            </a:xfrm>
            <a:custGeom>
              <a:avLst/>
              <a:gdLst/>
              <a:ahLst/>
              <a:cxnLst/>
              <a:rect l="l" t="t" r="r" b="b"/>
              <a:pathLst>
                <a:path w="488" h="390" extrusionOk="0">
                  <a:moveTo>
                    <a:pt x="343" y="0"/>
                  </a:moveTo>
                  <a:lnTo>
                    <a:pt x="343" y="47"/>
                  </a:lnTo>
                  <a:lnTo>
                    <a:pt x="343" y="97"/>
                  </a:lnTo>
                  <a:lnTo>
                    <a:pt x="343" y="144"/>
                  </a:lnTo>
                  <a:lnTo>
                    <a:pt x="293" y="144"/>
                  </a:lnTo>
                  <a:lnTo>
                    <a:pt x="293" y="195"/>
                  </a:lnTo>
                  <a:lnTo>
                    <a:pt x="246" y="242"/>
                  </a:lnTo>
                  <a:lnTo>
                    <a:pt x="195" y="292"/>
                  </a:lnTo>
                  <a:lnTo>
                    <a:pt x="149" y="292"/>
                  </a:lnTo>
                  <a:cubicBezTo>
                    <a:pt x="149" y="339"/>
                    <a:pt x="149" y="339"/>
                    <a:pt x="98" y="339"/>
                  </a:cubicBezTo>
                  <a:cubicBezTo>
                    <a:pt x="51" y="339"/>
                    <a:pt x="51" y="339"/>
                    <a:pt x="1" y="390"/>
                  </a:cubicBezTo>
                  <a:lnTo>
                    <a:pt x="149" y="390"/>
                  </a:lnTo>
                  <a:cubicBezTo>
                    <a:pt x="149" y="339"/>
                    <a:pt x="149" y="339"/>
                    <a:pt x="195" y="339"/>
                  </a:cubicBezTo>
                  <a:lnTo>
                    <a:pt x="246" y="339"/>
                  </a:lnTo>
                  <a:lnTo>
                    <a:pt x="293" y="292"/>
                  </a:lnTo>
                  <a:cubicBezTo>
                    <a:pt x="293" y="292"/>
                    <a:pt x="343" y="292"/>
                    <a:pt x="343" y="242"/>
                  </a:cubicBezTo>
                  <a:lnTo>
                    <a:pt x="390" y="242"/>
                  </a:lnTo>
                  <a:cubicBezTo>
                    <a:pt x="390" y="195"/>
                    <a:pt x="390" y="195"/>
                    <a:pt x="441" y="195"/>
                  </a:cubicBezTo>
                  <a:lnTo>
                    <a:pt x="441" y="144"/>
                  </a:lnTo>
                  <a:cubicBezTo>
                    <a:pt x="441" y="144"/>
                    <a:pt x="441" y="97"/>
                    <a:pt x="487" y="97"/>
                  </a:cubicBezTo>
                  <a:lnTo>
                    <a:pt x="487" y="47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220;p50">
              <a:extLst>
                <a:ext uri="{FF2B5EF4-FFF2-40B4-BE49-F238E27FC236}">
                  <a16:creationId xmlns:a16="http://schemas.microsoft.com/office/drawing/2014/main" id="{15EB3337-11DE-B916-85EE-0407B75DBAB8}"/>
                </a:ext>
              </a:extLst>
            </p:cNvPr>
            <p:cNvSpPr/>
            <p:nvPr/>
          </p:nvSpPr>
          <p:spPr>
            <a:xfrm>
              <a:off x="7226783" y="1272244"/>
              <a:ext cx="449506" cy="550351"/>
            </a:xfrm>
            <a:custGeom>
              <a:avLst/>
              <a:gdLst/>
              <a:ahLst/>
              <a:cxnLst/>
              <a:rect l="l" t="t" r="r" b="b"/>
              <a:pathLst>
                <a:path w="1948" h="2385" extrusionOk="0">
                  <a:moveTo>
                    <a:pt x="1508" y="1"/>
                  </a:moveTo>
                  <a:cubicBezTo>
                    <a:pt x="1410" y="1"/>
                    <a:pt x="1313" y="48"/>
                    <a:pt x="1216" y="98"/>
                  </a:cubicBezTo>
                  <a:cubicBezTo>
                    <a:pt x="877" y="242"/>
                    <a:pt x="487" y="437"/>
                    <a:pt x="145" y="632"/>
                  </a:cubicBezTo>
                  <a:cubicBezTo>
                    <a:pt x="98" y="729"/>
                    <a:pt x="1" y="780"/>
                    <a:pt x="1" y="924"/>
                  </a:cubicBezTo>
                  <a:cubicBezTo>
                    <a:pt x="47" y="1169"/>
                    <a:pt x="293" y="1364"/>
                    <a:pt x="487" y="1559"/>
                  </a:cubicBezTo>
                  <a:cubicBezTo>
                    <a:pt x="631" y="1656"/>
                    <a:pt x="779" y="1800"/>
                    <a:pt x="924" y="1948"/>
                  </a:cubicBezTo>
                  <a:cubicBezTo>
                    <a:pt x="974" y="2046"/>
                    <a:pt x="1021" y="2092"/>
                    <a:pt x="1072" y="2190"/>
                  </a:cubicBezTo>
                  <a:cubicBezTo>
                    <a:pt x="1118" y="2240"/>
                    <a:pt x="1169" y="2338"/>
                    <a:pt x="1266" y="2338"/>
                  </a:cubicBezTo>
                  <a:cubicBezTo>
                    <a:pt x="1266" y="2361"/>
                    <a:pt x="1278" y="2373"/>
                    <a:pt x="1290" y="2373"/>
                  </a:cubicBezTo>
                  <a:cubicBezTo>
                    <a:pt x="1301" y="2373"/>
                    <a:pt x="1313" y="2361"/>
                    <a:pt x="1313" y="2338"/>
                  </a:cubicBezTo>
                  <a:cubicBezTo>
                    <a:pt x="1364" y="2338"/>
                    <a:pt x="1364" y="2384"/>
                    <a:pt x="1410" y="2384"/>
                  </a:cubicBezTo>
                  <a:lnTo>
                    <a:pt x="1461" y="2338"/>
                  </a:lnTo>
                  <a:cubicBezTo>
                    <a:pt x="1461" y="2338"/>
                    <a:pt x="1558" y="2287"/>
                    <a:pt x="1508" y="2240"/>
                  </a:cubicBezTo>
                  <a:cubicBezTo>
                    <a:pt x="1558" y="2240"/>
                    <a:pt x="1605" y="2190"/>
                    <a:pt x="1605" y="2143"/>
                  </a:cubicBezTo>
                  <a:cubicBezTo>
                    <a:pt x="1605" y="2092"/>
                    <a:pt x="1558" y="2046"/>
                    <a:pt x="1508" y="2046"/>
                  </a:cubicBezTo>
                  <a:cubicBezTo>
                    <a:pt x="1558" y="2046"/>
                    <a:pt x="1558" y="1995"/>
                    <a:pt x="1558" y="1995"/>
                  </a:cubicBezTo>
                  <a:cubicBezTo>
                    <a:pt x="1558" y="1948"/>
                    <a:pt x="1508" y="1898"/>
                    <a:pt x="1508" y="1898"/>
                  </a:cubicBezTo>
                  <a:cubicBezTo>
                    <a:pt x="1410" y="1851"/>
                    <a:pt x="1313" y="1851"/>
                    <a:pt x="1216" y="1800"/>
                  </a:cubicBezTo>
                  <a:cubicBezTo>
                    <a:pt x="1169" y="1800"/>
                    <a:pt x="1072" y="1800"/>
                    <a:pt x="1021" y="1753"/>
                  </a:cubicBezTo>
                  <a:cubicBezTo>
                    <a:pt x="974" y="1703"/>
                    <a:pt x="924" y="1656"/>
                    <a:pt x="924" y="1606"/>
                  </a:cubicBezTo>
                  <a:cubicBezTo>
                    <a:pt x="826" y="1461"/>
                    <a:pt x="729" y="1313"/>
                    <a:pt x="682" y="1216"/>
                  </a:cubicBezTo>
                  <a:cubicBezTo>
                    <a:pt x="631" y="1169"/>
                    <a:pt x="631" y="1119"/>
                    <a:pt x="585" y="1072"/>
                  </a:cubicBezTo>
                  <a:lnTo>
                    <a:pt x="437" y="924"/>
                  </a:lnTo>
                  <a:cubicBezTo>
                    <a:pt x="534" y="877"/>
                    <a:pt x="682" y="827"/>
                    <a:pt x="779" y="827"/>
                  </a:cubicBezTo>
                  <a:cubicBezTo>
                    <a:pt x="877" y="780"/>
                    <a:pt x="1021" y="780"/>
                    <a:pt x="1118" y="729"/>
                  </a:cubicBezTo>
                  <a:cubicBezTo>
                    <a:pt x="1313" y="682"/>
                    <a:pt x="1948" y="437"/>
                    <a:pt x="1800" y="145"/>
                  </a:cubicBezTo>
                  <a:cubicBezTo>
                    <a:pt x="1753" y="48"/>
                    <a:pt x="1656" y="1"/>
                    <a:pt x="1508" y="1"/>
                  </a:cubicBezTo>
                  <a:close/>
                </a:path>
              </a:pathLst>
            </a:custGeom>
            <a:solidFill>
              <a:srgbClr val="F7E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221;p50">
              <a:extLst>
                <a:ext uri="{FF2B5EF4-FFF2-40B4-BE49-F238E27FC236}">
                  <a16:creationId xmlns:a16="http://schemas.microsoft.com/office/drawing/2014/main" id="{471CAE78-EBFD-DF72-4463-0E4D538CBC43}"/>
                </a:ext>
              </a:extLst>
            </p:cNvPr>
            <p:cNvSpPr/>
            <p:nvPr/>
          </p:nvSpPr>
          <p:spPr>
            <a:xfrm>
              <a:off x="7226783" y="1462847"/>
              <a:ext cx="231" cy="22614"/>
            </a:xfrm>
            <a:custGeom>
              <a:avLst/>
              <a:gdLst/>
              <a:ahLst/>
              <a:cxnLst/>
              <a:rect l="l" t="t" r="r" b="b"/>
              <a:pathLst>
                <a:path w="1" h="98" extrusionOk="0">
                  <a:moveTo>
                    <a:pt x="1" y="98"/>
                  </a:moveTo>
                  <a:lnTo>
                    <a:pt x="1" y="98"/>
                  </a:lnTo>
                  <a:lnTo>
                    <a:pt x="1" y="98"/>
                  </a:lnTo>
                  <a:close/>
                  <a:moveTo>
                    <a:pt x="1" y="1"/>
                  </a:moveTo>
                  <a:lnTo>
                    <a:pt x="1" y="98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8EE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222;p50">
              <a:extLst>
                <a:ext uri="{FF2B5EF4-FFF2-40B4-BE49-F238E27FC236}">
                  <a16:creationId xmlns:a16="http://schemas.microsoft.com/office/drawing/2014/main" id="{7CC111BB-112D-680A-5E9D-BB3458E59349}"/>
                </a:ext>
              </a:extLst>
            </p:cNvPr>
            <p:cNvSpPr/>
            <p:nvPr/>
          </p:nvSpPr>
          <p:spPr>
            <a:xfrm>
              <a:off x="7226783" y="1452002"/>
              <a:ext cx="22614" cy="33459"/>
            </a:xfrm>
            <a:custGeom>
              <a:avLst/>
              <a:gdLst/>
              <a:ahLst/>
              <a:cxnLst/>
              <a:rect l="l" t="t" r="r" b="b"/>
              <a:pathLst>
                <a:path w="98" h="145" extrusionOk="0">
                  <a:moveTo>
                    <a:pt x="47" y="1"/>
                  </a:moveTo>
                  <a:cubicBezTo>
                    <a:pt x="47" y="1"/>
                    <a:pt x="1" y="1"/>
                    <a:pt x="1" y="48"/>
                  </a:cubicBezTo>
                  <a:lnTo>
                    <a:pt x="1" y="145"/>
                  </a:lnTo>
                  <a:cubicBezTo>
                    <a:pt x="47" y="145"/>
                    <a:pt x="98" y="1"/>
                    <a:pt x="47" y="1"/>
                  </a:cubicBezTo>
                  <a:close/>
                </a:path>
              </a:pathLst>
            </a:custGeom>
            <a:solidFill>
              <a:srgbClr val="F0D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223;p50">
              <a:extLst>
                <a:ext uri="{FF2B5EF4-FFF2-40B4-BE49-F238E27FC236}">
                  <a16:creationId xmlns:a16="http://schemas.microsoft.com/office/drawing/2014/main" id="{C1ED3102-5D7E-1841-AFA3-805C60BE7ED7}"/>
                </a:ext>
              </a:extLst>
            </p:cNvPr>
            <p:cNvSpPr/>
            <p:nvPr/>
          </p:nvSpPr>
          <p:spPr>
            <a:xfrm>
              <a:off x="8293557" y="3114586"/>
              <a:ext cx="1505429" cy="112608"/>
            </a:xfrm>
            <a:custGeom>
              <a:avLst/>
              <a:gdLst/>
              <a:ahLst/>
              <a:cxnLst/>
              <a:rect l="l" t="t" r="r" b="b"/>
              <a:pathLst>
                <a:path w="6524" h="488" extrusionOk="0">
                  <a:moveTo>
                    <a:pt x="3264" y="1"/>
                  </a:moveTo>
                  <a:cubicBezTo>
                    <a:pt x="2485" y="1"/>
                    <a:pt x="1804" y="1"/>
                    <a:pt x="1219" y="48"/>
                  </a:cubicBezTo>
                  <a:cubicBezTo>
                    <a:pt x="1266" y="98"/>
                    <a:pt x="1317" y="98"/>
                    <a:pt x="1364" y="145"/>
                  </a:cubicBezTo>
                  <a:cubicBezTo>
                    <a:pt x="1414" y="145"/>
                    <a:pt x="1461" y="196"/>
                    <a:pt x="1461" y="242"/>
                  </a:cubicBezTo>
                  <a:cubicBezTo>
                    <a:pt x="1461" y="242"/>
                    <a:pt x="1414" y="242"/>
                    <a:pt x="1414" y="293"/>
                  </a:cubicBezTo>
                  <a:cubicBezTo>
                    <a:pt x="1364" y="340"/>
                    <a:pt x="1317" y="390"/>
                    <a:pt x="1219" y="390"/>
                  </a:cubicBezTo>
                  <a:cubicBezTo>
                    <a:pt x="1122" y="340"/>
                    <a:pt x="1071" y="340"/>
                    <a:pt x="974" y="293"/>
                  </a:cubicBezTo>
                  <a:cubicBezTo>
                    <a:pt x="927" y="242"/>
                    <a:pt x="877" y="242"/>
                    <a:pt x="830" y="196"/>
                  </a:cubicBezTo>
                  <a:cubicBezTo>
                    <a:pt x="779" y="145"/>
                    <a:pt x="733" y="98"/>
                    <a:pt x="733" y="48"/>
                  </a:cubicBezTo>
                  <a:cubicBezTo>
                    <a:pt x="293" y="98"/>
                    <a:pt x="0" y="145"/>
                    <a:pt x="0" y="242"/>
                  </a:cubicBezTo>
                  <a:cubicBezTo>
                    <a:pt x="0" y="340"/>
                    <a:pt x="1461" y="488"/>
                    <a:pt x="3264" y="488"/>
                  </a:cubicBezTo>
                  <a:cubicBezTo>
                    <a:pt x="5063" y="488"/>
                    <a:pt x="6524" y="340"/>
                    <a:pt x="6524" y="242"/>
                  </a:cubicBezTo>
                  <a:cubicBezTo>
                    <a:pt x="6524" y="98"/>
                    <a:pt x="5063" y="1"/>
                    <a:pt x="3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224;p50">
              <a:extLst>
                <a:ext uri="{FF2B5EF4-FFF2-40B4-BE49-F238E27FC236}">
                  <a16:creationId xmlns:a16="http://schemas.microsoft.com/office/drawing/2014/main" id="{4B54A68C-5FB4-7BA6-3A3A-8297072BA00D}"/>
                </a:ext>
              </a:extLst>
            </p:cNvPr>
            <p:cNvSpPr/>
            <p:nvPr/>
          </p:nvSpPr>
          <p:spPr>
            <a:xfrm>
              <a:off x="8450700" y="1979506"/>
              <a:ext cx="786635" cy="1022937"/>
            </a:xfrm>
            <a:custGeom>
              <a:avLst/>
              <a:gdLst/>
              <a:ahLst/>
              <a:cxnLst/>
              <a:rect l="l" t="t" r="r" b="b"/>
              <a:pathLst>
                <a:path w="3409" h="4433" extrusionOk="0">
                  <a:moveTo>
                    <a:pt x="2680" y="1"/>
                  </a:moveTo>
                  <a:cubicBezTo>
                    <a:pt x="2486" y="1"/>
                    <a:pt x="2388" y="293"/>
                    <a:pt x="2388" y="441"/>
                  </a:cubicBezTo>
                  <a:cubicBezTo>
                    <a:pt x="2338" y="636"/>
                    <a:pt x="2240" y="831"/>
                    <a:pt x="2194" y="1025"/>
                  </a:cubicBezTo>
                  <a:cubicBezTo>
                    <a:pt x="2046" y="1512"/>
                    <a:pt x="1851" y="1948"/>
                    <a:pt x="1609" y="2388"/>
                  </a:cubicBezTo>
                  <a:cubicBezTo>
                    <a:pt x="1512" y="2583"/>
                    <a:pt x="1364" y="2825"/>
                    <a:pt x="1169" y="3019"/>
                  </a:cubicBezTo>
                  <a:cubicBezTo>
                    <a:pt x="831" y="3459"/>
                    <a:pt x="441" y="3798"/>
                    <a:pt x="52" y="4141"/>
                  </a:cubicBezTo>
                  <a:lnTo>
                    <a:pt x="52" y="4188"/>
                  </a:lnTo>
                  <a:cubicBezTo>
                    <a:pt x="1" y="4238"/>
                    <a:pt x="52" y="4238"/>
                    <a:pt x="52" y="4238"/>
                  </a:cubicBezTo>
                  <a:cubicBezTo>
                    <a:pt x="98" y="4336"/>
                    <a:pt x="196" y="4382"/>
                    <a:pt x="246" y="4433"/>
                  </a:cubicBezTo>
                  <a:lnTo>
                    <a:pt x="344" y="4433"/>
                  </a:lnTo>
                  <a:lnTo>
                    <a:pt x="390" y="4382"/>
                  </a:lnTo>
                  <a:cubicBezTo>
                    <a:pt x="1317" y="3701"/>
                    <a:pt x="2240" y="3019"/>
                    <a:pt x="2825" y="1999"/>
                  </a:cubicBezTo>
                  <a:cubicBezTo>
                    <a:pt x="3117" y="1461"/>
                    <a:pt x="3311" y="831"/>
                    <a:pt x="3409" y="196"/>
                  </a:cubicBezTo>
                  <a:cubicBezTo>
                    <a:pt x="3167" y="98"/>
                    <a:pt x="2922" y="52"/>
                    <a:pt x="2680" y="1"/>
                  </a:cubicBezTo>
                  <a:close/>
                </a:path>
              </a:pathLst>
            </a:custGeom>
            <a:solidFill>
              <a:srgbClr val="BFB0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225;p50">
              <a:extLst>
                <a:ext uri="{FF2B5EF4-FFF2-40B4-BE49-F238E27FC236}">
                  <a16:creationId xmlns:a16="http://schemas.microsoft.com/office/drawing/2014/main" id="{4D118C9F-9AD0-DE0F-3BCC-7EB310FF926F}"/>
                </a:ext>
              </a:extLst>
            </p:cNvPr>
            <p:cNvSpPr/>
            <p:nvPr/>
          </p:nvSpPr>
          <p:spPr>
            <a:xfrm>
              <a:off x="8945206" y="2081269"/>
              <a:ext cx="247136" cy="224755"/>
            </a:xfrm>
            <a:custGeom>
              <a:avLst/>
              <a:gdLst/>
              <a:ahLst/>
              <a:cxnLst/>
              <a:rect l="l" t="t" r="r" b="b"/>
              <a:pathLst>
                <a:path w="1071" h="974" extrusionOk="0">
                  <a:moveTo>
                    <a:pt x="343" y="0"/>
                  </a:moveTo>
                  <a:cubicBezTo>
                    <a:pt x="343" y="0"/>
                    <a:pt x="148" y="242"/>
                    <a:pt x="148" y="292"/>
                  </a:cubicBezTo>
                  <a:cubicBezTo>
                    <a:pt x="97" y="390"/>
                    <a:pt x="0" y="487"/>
                    <a:pt x="97" y="584"/>
                  </a:cubicBezTo>
                  <a:cubicBezTo>
                    <a:pt x="343" y="826"/>
                    <a:pt x="682" y="923"/>
                    <a:pt x="1024" y="974"/>
                  </a:cubicBezTo>
                  <a:cubicBezTo>
                    <a:pt x="1024" y="923"/>
                    <a:pt x="1024" y="826"/>
                    <a:pt x="1071" y="779"/>
                  </a:cubicBezTo>
                  <a:lnTo>
                    <a:pt x="1071" y="728"/>
                  </a:lnTo>
                  <a:lnTo>
                    <a:pt x="1024" y="728"/>
                  </a:lnTo>
                  <a:cubicBezTo>
                    <a:pt x="830" y="487"/>
                    <a:pt x="584" y="242"/>
                    <a:pt x="34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226;p50">
              <a:extLst>
                <a:ext uri="{FF2B5EF4-FFF2-40B4-BE49-F238E27FC236}">
                  <a16:creationId xmlns:a16="http://schemas.microsoft.com/office/drawing/2014/main" id="{39AC6702-800F-6CC4-462D-7725F9B29BD7}"/>
                </a:ext>
              </a:extLst>
            </p:cNvPr>
            <p:cNvSpPr/>
            <p:nvPr/>
          </p:nvSpPr>
          <p:spPr>
            <a:xfrm>
              <a:off x="8372706" y="2912445"/>
              <a:ext cx="257981" cy="292367"/>
            </a:xfrm>
            <a:custGeom>
              <a:avLst/>
              <a:gdLst/>
              <a:ahLst/>
              <a:cxnLst/>
              <a:rect l="l" t="t" r="r" b="b"/>
              <a:pathLst>
                <a:path w="1118" h="1267" extrusionOk="0">
                  <a:moveTo>
                    <a:pt x="390" y="1"/>
                  </a:moveTo>
                  <a:cubicBezTo>
                    <a:pt x="242" y="1"/>
                    <a:pt x="98" y="98"/>
                    <a:pt x="47" y="195"/>
                  </a:cubicBezTo>
                  <a:cubicBezTo>
                    <a:pt x="47" y="195"/>
                    <a:pt x="0" y="242"/>
                    <a:pt x="0" y="293"/>
                  </a:cubicBezTo>
                  <a:lnTo>
                    <a:pt x="0" y="339"/>
                  </a:lnTo>
                  <a:cubicBezTo>
                    <a:pt x="0" y="339"/>
                    <a:pt x="0" y="390"/>
                    <a:pt x="47" y="390"/>
                  </a:cubicBezTo>
                  <a:cubicBezTo>
                    <a:pt x="98" y="487"/>
                    <a:pt x="144" y="534"/>
                    <a:pt x="242" y="631"/>
                  </a:cubicBezTo>
                  <a:cubicBezTo>
                    <a:pt x="339" y="779"/>
                    <a:pt x="339" y="924"/>
                    <a:pt x="487" y="1072"/>
                  </a:cubicBezTo>
                  <a:cubicBezTo>
                    <a:pt x="534" y="1118"/>
                    <a:pt x="584" y="1118"/>
                    <a:pt x="631" y="1169"/>
                  </a:cubicBezTo>
                  <a:cubicBezTo>
                    <a:pt x="728" y="1216"/>
                    <a:pt x="779" y="1216"/>
                    <a:pt x="876" y="1266"/>
                  </a:cubicBezTo>
                  <a:cubicBezTo>
                    <a:pt x="923" y="1266"/>
                    <a:pt x="1021" y="1216"/>
                    <a:pt x="1071" y="1169"/>
                  </a:cubicBezTo>
                  <a:cubicBezTo>
                    <a:pt x="1071" y="1118"/>
                    <a:pt x="1118" y="1118"/>
                    <a:pt x="1118" y="1118"/>
                  </a:cubicBezTo>
                  <a:cubicBezTo>
                    <a:pt x="1118" y="1072"/>
                    <a:pt x="1071" y="1021"/>
                    <a:pt x="1021" y="1021"/>
                  </a:cubicBezTo>
                  <a:cubicBezTo>
                    <a:pt x="974" y="974"/>
                    <a:pt x="923" y="974"/>
                    <a:pt x="876" y="924"/>
                  </a:cubicBezTo>
                  <a:cubicBezTo>
                    <a:pt x="826" y="826"/>
                    <a:pt x="826" y="779"/>
                    <a:pt x="826" y="682"/>
                  </a:cubicBezTo>
                  <a:lnTo>
                    <a:pt x="826" y="390"/>
                  </a:lnTo>
                  <a:cubicBezTo>
                    <a:pt x="779" y="390"/>
                    <a:pt x="779" y="339"/>
                    <a:pt x="728" y="293"/>
                  </a:cubicBezTo>
                  <a:lnTo>
                    <a:pt x="631" y="339"/>
                  </a:lnTo>
                  <a:cubicBezTo>
                    <a:pt x="584" y="293"/>
                    <a:pt x="534" y="242"/>
                    <a:pt x="487" y="145"/>
                  </a:cubicBezTo>
                  <a:cubicBezTo>
                    <a:pt x="436" y="98"/>
                    <a:pt x="436" y="1"/>
                    <a:pt x="390" y="1"/>
                  </a:cubicBezTo>
                  <a:close/>
                </a:path>
              </a:pathLst>
            </a:custGeom>
            <a:solidFill>
              <a:srgbClr val="E5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227;p50">
              <a:extLst>
                <a:ext uri="{FF2B5EF4-FFF2-40B4-BE49-F238E27FC236}">
                  <a16:creationId xmlns:a16="http://schemas.microsoft.com/office/drawing/2014/main" id="{753BA67B-48A0-5922-82D7-59AD87405C85}"/>
                </a:ext>
              </a:extLst>
            </p:cNvPr>
            <p:cNvSpPr/>
            <p:nvPr/>
          </p:nvSpPr>
          <p:spPr>
            <a:xfrm>
              <a:off x="8372706" y="2957442"/>
              <a:ext cx="247367" cy="247369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47" y="0"/>
                  </a:moveTo>
                  <a:cubicBezTo>
                    <a:pt x="47" y="0"/>
                    <a:pt x="0" y="47"/>
                    <a:pt x="0" y="98"/>
                  </a:cubicBezTo>
                  <a:lnTo>
                    <a:pt x="0" y="144"/>
                  </a:lnTo>
                  <a:cubicBezTo>
                    <a:pt x="0" y="144"/>
                    <a:pt x="0" y="195"/>
                    <a:pt x="47" y="195"/>
                  </a:cubicBezTo>
                  <a:cubicBezTo>
                    <a:pt x="98" y="292"/>
                    <a:pt x="144" y="339"/>
                    <a:pt x="242" y="436"/>
                  </a:cubicBezTo>
                  <a:cubicBezTo>
                    <a:pt x="339" y="584"/>
                    <a:pt x="339" y="729"/>
                    <a:pt x="487" y="877"/>
                  </a:cubicBezTo>
                  <a:cubicBezTo>
                    <a:pt x="534" y="923"/>
                    <a:pt x="584" y="923"/>
                    <a:pt x="631" y="974"/>
                  </a:cubicBezTo>
                  <a:cubicBezTo>
                    <a:pt x="728" y="1021"/>
                    <a:pt x="779" y="1021"/>
                    <a:pt x="876" y="1071"/>
                  </a:cubicBezTo>
                  <a:cubicBezTo>
                    <a:pt x="923" y="1071"/>
                    <a:pt x="1021" y="1021"/>
                    <a:pt x="1071" y="974"/>
                  </a:cubicBezTo>
                  <a:lnTo>
                    <a:pt x="923" y="974"/>
                  </a:lnTo>
                  <a:cubicBezTo>
                    <a:pt x="876" y="974"/>
                    <a:pt x="779" y="974"/>
                    <a:pt x="728" y="923"/>
                  </a:cubicBezTo>
                  <a:cubicBezTo>
                    <a:pt x="631" y="877"/>
                    <a:pt x="534" y="826"/>
                    <a:pt x="487" y="779"/>
                  </a:cubicBezTo>
                  <a:cubicBezTo>
                    <a:pt x="436" y="682"/>
                    <a:pt x="436" y="584"/>
                    <a:pt x="390" y="534"/>
                  </a:cubicBezTo>
                  <a:cubicBezTo>
                    <a:pt x="292" y="339"/>
                    <a:pt x="195" y="144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228;p50">
              <a:extLst>
                <a:ext uri="{FF2B5EF4-FFF2-40B4-BE49-F238E27FC236}">
                  <a16:creationId xmlns:a16="http://schemas.microsoft.com/office/drawing/2014/main" id="{2D353C8B-ED12-2F5D-C334-5C37676E9669}"/>
                </a:ext>
              </a:extLst>
            </p:cNvPr>
            <p:cNvSpPr/>
            <p:nvPr/>
          </p:nvSpPr>
          <p:spPr>
            <a:xfrm>
              <a:off x="8518311" y="3035668"/>
              <a:ext cx="56765" cy="22614"/>
            </a:xfrm>
            <a:custGeom>
              <a:avLst/>
              <a:gdLst/>
              <a:ahLst/>
              <a:cxnLst/>
              <a:rect l="l" t="t" r="r" b="b"/>
              <a:pathLst>
                <a:path w="246" h="98" extrusionOk="0">
                  <a:moveTo>
                    <a:pt x="195" y="0"/>
                  </a:moveTo>
                  <a:cubicBezTo>
                    <a:pt x="148" y="51"/>
                    <a:pt x="148" y="51"/>
                    <a:pt x="97" y="51"/>
                  </a:cubicBezTo>
                  <a:lnTo>
                    <a:pt x="51" y="51"/>
                  </a:lnTo>
                  <a:cubicBezTo>
                    <a:pt x="0" y="51"/>
                    <a:pt x="51" y="97"/>
                    <a:pt x="51" y="97"/>
                  </a:cubicBezTo>
                  <a:lnTo>
                    <a:pt x="97" y="97"/>
                  </a:lnTo>
                  <a:cubicBezTo>
                    <a:pt x="148" y="97"/>
                    <a:pt x="195" y="97"/>
                    <a:pt x="195" y="51"/>
                  </a:cubicBezTo>
                  <a:lnTo>
                    <a:pt x="245" y="51"/>
                  </a:lnTo>
                  <a:cubicBezTo>
                    <a:pt x="245" y="0"/>
                    <a:pt x="195" y="0"/>
                    <a:pt x="19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229;p50">
              <a:extLst>
                <a:ext uri="{FF2B5EF4-FFF2-40B4-BE49-F238E27FC236}">
                  <a16:creationId xmlns:a16="http://schemas.microsoft.com/office/drawing/2014/main" id="{4B4F76A5-F628-71FF-E362-CDA99C112797}"/>
                </a:ext>
              </a:extLst>
            </p:cNvPr>
            <p:cNvSpPr/>
            <p:nvPr/>
          </p:nvSpPr>
          <p:spPr>
            <a:xfrm>
              <a:off x="8529849" y="3069820"/>
              <a:ext cx="45227" cy="22614"/>
            </a:xfrm>
            <a:custGeom>
              <a:avLst/>
              <a:gdLst/>
              <a:ahLst/>
              <a:cxnLst/>
              <a:rect l="l" t="t" r="r" b="b"/>
              <a:pathLst>
                <a:path w="196" h="98" extrusionOk="0">
                  <a:moveTo>
                    <a:pt x="145" y="0"/>
                  </a:moveTo>
                  <a:cubicBezTo>
                    <a:pt x="145" y="47"/>
                    <a:pt x="98" y="47"/>
                    <a:pt x="98" y="47"/>
                  </a:cubicBezTo>
                  <a:lnTo>
                    <a:pt x="1" y="47"/>
                  </a:lnTo>
                  <a:lnTo>
                    <a:pt x="1" y="97"/>
                  </a:lnTo>
                  <a:lnTo>
                    <a:pt x="98" y="97"/>
                  </a:lnTo>
                  <a:cubicBezTo>
                    <a:pt x="98" y="97"/>
                    <a:pt x="145" y="97"/>
                    <a:pt x="195" y="47"/>
                  </a:cubicBezTo>
                  <a:cubicBezTo>
                    <a:pt x="195" y="0"/>
                    <a:pt x="145" y="0"/>
                    <a:pt x="14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230;p50">
              <a:extLst>
                <a:ext uri="{FF2B5EF4-FFF2-40B4-BE49-F238E27FC236}">
                  <a16:creationId xmlns:a16="http://schemas.microsoft.com/office/drawing/2014/main" id="{2355645A-855F-2931-3569-58BF1ECD9622}"/>
                </a:ext>
              </a:extLst>
            </p:cNvPr>
            <p:cNvSpPr/>
            <p:nvPr/>
          </p:nvSpPr>
          <p:spPr>
            <a:xfrm>
              <a:off x="8821983" y="2429015"/>
              <a:ext cx="280595" cy="348902"/>
            </a:xfrm>
            <a:custGeom>
              <a:avLst/>
              <a:gdLst/>
              <a:ahLst/>
              <a:cxnLst/>
              <a:rect l="l" t="t" r="r" b="b"/>
              <a:pathLst>
                <a:path w="1216" h="1512" extrusionOk="0">
                  <a:moveTo>
                    <a:pt x="1071" y="292"/>
                  </a:moveTo>
                  <a:cubicBezTo>
                    <a:pt x="779" y="732"/>
                    <a:pt x="390" y="1122"/>
                    <a:pt x="0" y="1511"/>
                  </a:cubicBezTo>
                  <a:lnTo>
                    <a:pt x="0" y="1511"/>
                  </a:lnTo>
                  <a:cubicBezTo>
                    <a:pt x="390" y="1122"/>
                    <a:pt x="779" y="732"/>
                    <a:pt x="1071" y="292"/>
                  </a:cubicBezTo>
                  <a:close/>
                  <a:moveTo>
                    <a:pt x="1071" y="292"/>
                  </a:moveTo>
                  <a:lnTo>
                    <a:pt x="1071" y="292"/>
                  </a:lnTo>
                  <a:lnTo>
                    <a:pt x="1071" y="292"/>
                  </a:lnTo>
                  <a:close/>
                  <a:moveTo>
                    <a:pt x="1071" y="246"/>
                  </a:moveTo>
                  <a:lnTo>
                    <a:pt x="1071" y="292"/>
                  </a:lnTo>
                  <a:lnTo>
                    <a:pt x="1071" y="246"/>
                  </a:lnTo>
                  <a:close/>
                  <a:moveTo>
                    <a:pt x="1071" y="246"/>
                  </a:moveTo>
                  <a:lnTo>
                    <a:pt x="1071" y="246"/>
                  </a:lnTo>
                  <a:lnTo>
                    <a:pt x="1071" y="246"/>
                  </a:lnTo>
                  <a:close/>
                  <a:moveTo>
                    <a:pt x="1118" y="246"/>
                  </a:moveTo>
                  <a:lnTo>
                    <a:pt x="1071" y="246"/>
                  </a:lnTo>
                  <a:lnTo>
                    <a:pt x="1118" y="246"/>
                  </a:lnTo>
                  <a:close/>
                  <a:moveTo>
                    <a:pt x="1118" y="246"/>
                  </a:moveTo>
                  <a:lnTo>
                    <a:pt x="1118" y="246"/>
                  </a:lnTo>
                  <a:lnTo>
                    <a:pt x="1118" y="246"/>
                  </a:lnTo>
                  <a:close/>
                  <a:moveTo>
                    <a:pt x="1118" y="246"/>
                  </a:moveTo>
                  <a:lnTo>
                    <a:pt x="1118" y="246"/>
                  </a:lnTo>
                  <a:lnTo>
                    <a:pt x="1118" y="246"/>
                  </a:lnTo>
                  <a:close/>
                  <a:moveTo>
                    <a:pt x="1118" y="195"/>
                  </a:moveTo>
                  <a:lnTo>
                    <a:pt x="1118" y="246"/>
                  </a:lnTo>
                  <a:lnTo>
                    <a:pt x="1118" y="195"/>
                  </a:lnTo>
                  <a:close/>
                  <a:moveTo>
                    <a:pt x="1118" y="195"/>
                  </a:moveTo>
                  <a:lnTo>
                    <a:pt x="1118" y="195"/>
                  </a:lnTo>
                  <a:lnTo>
                    <a:pt x="1118" y="195"/>
                  </a:lnTo>
                  <a:close/>
                  <a:moveTo>
                    <a:pt x="1118" y="195"/>
                  </a:moveTo>
                  <a:lnTo>
                    <a:pt x="1118" y="195"/>
                  </a:lnTo>
                  <a:lnTo>
                    <a:pt x="1118" y="195"/>
                  </a:lnTo>
                  <a:close/>
                  <a:moveTo>
                    <a:pt x="1118" y="195"/>
                  </a:moveTo>
                  <a:lnTo>
                    <a:pt x="1118" y="195"/>
                  </a:lnTo>
                  <a:lnTo>
                    <a:pt x="1118" y="195"/>
                  </a:lnTo>
                  <a:close/>
                  <a:moveTo>
                    <a:pt x="1169" y="148"/>
                  </a:moveTo>
                  <a:cubicBezTo>
                    <a:pt x="1118" y="148"/>
                    <a:pt x="1118" y="195"/>
                    <a:pt x="1118" y="195"/>
                  </a:cubicBezTo>
                  <a:cubicBezTo>
                    <a:pt x="1118" y="195"/>
                    <a:pt x="1118" y="148"/>
                    <a:pt x="1169" y="148"/>
                  </a:cubicBezTo>
                  <a:close/>
                  <a:moveTo>
                    <a:pt x="1169" y="148"/>
                  </a:moveTo>
                  <a:lnTo>
                    <a:pt x="1169" y="148"/>
                  </a:lnTo>
                  <a:lnTo>
                    <a:pt x="1169" y="148"/>
                  </a:lnTo>
                  <a:close/>
                  <a:moveTo>
                    <a:pt x="1169" y="148"/>
                  </a:moveTo>
                  <a:lnTo>
                    <a:pt x="1169" y="148"/>
                  </a:lnTo>
                  <a:lnTo>
                    <a:pt x="1169" y="148"/>
                  </a:lnTo>
                  <a:close/>
                  <a:moveTo>
                    <a:pt x="1169" y="148"/>
                  </a:moveTo>
                  <a:lnTo>
                    <a:pt x="1169" y="148"/>
                  </a:lnTo>
                  <a:lnTo>
                    <a:pt x="1169" y="148"/>
                  </a:lnTo>
                  <a:close/>
                  <a:moveTo>
                    <a:pt x="1169" y="98"/>
                  </a:moveTo>
                  <a:lnTo>
                    <a:pt x="1169" y="148"/>
                  </a:lnTo>
                  <a:lnTo>
                    <a:pt x="1169" y="98"/>
                  </a:lnTo>
                  <a:close/>
                  <a:moveTo>
                    <a:pt x="1169" y="98"/>
                  </a:moveTo>
                  <a:lnTo>
                    <a:pt x="1169" y="98"/>
                  </a:lnTo>
                  <a:lnTo>
                    <a:pt x="1169" y="98"/>
                  </a:lnTo>
                  <a:close/>
                  <a:moveTo>
                    <a:pt x="1169" y="98"/>
                  </a:moveTo>
                  <a:lnTo>
                    <a:pt x="1169" y="98"/>
                  </a:lnTo>
                  <a:lnTo>
                    <a:pt x="1169" y="98"/>
                  </a:lnTo>
                  <a:close/>
                  <a:moveTo>
                    <a:pt x="1216" y="98"/>
                  </a:moveTo>
                  <a:lnTo>
                    <a:pt x="1169" y="98"/>
                  </a:lnTo>
                  <a:lnTo>
                    <a:pt x="1216" y="98"/>
                  </a:lnTo>
                  <a:close/>
                  <a:moveTo>
                    <a:pt x="1216" y="51"/>
                  </a:moveTo>
                  <a:lnTo>
                    <a:pt x="1216" y="98"/>
                  </a:lnTo>
                  <a:lnTo>
                    <a:pt x="1216" y="51"/>
                  </a:lnTo>
                  <a:close/>
                  <a:moveTo>
                    <a:pt x="1216" y="51"/>
                  </a:moveTo>
                  <a:lnTo>
                    <a:pt x="1216" y="51"/>
                  </a:lnTo>
                  <a:lnTo>
                    <a:pt x="1216" y="51"/>
                  </a:lnTo>
                  <a:close/>
                  <a:moveTo>
                    <a:pt x="1216" y="51"/>
                  </a:moveTo>
                  <a:lnTo>
                    <a:pt x="1216" y="51"/>
                  </a:lnTo>
                  <a:lnTo>
                    <a:pt x="1216" y="51"/>
                  </a:lnTo>
                  <a:close/>
                  <a:moveTo>
                    <a:pt x="1216" y="51"/>
                  </a:moveTo>
                  <a:lnTo>
                    <a:pt x="1216" y="51"/>
                  </a:lnTo>
                  <a:lnTo>
                    <a:pt x="1216" y="51"/>
                  </a:lnTo>
                  <a:close/>
                  <a:moveTo>
                    <a:pt x="1216" y="0"/>
                  </a:moveTo>
                  <a:lnTo>
                    <a:pt x="1216" y="51"/>
                  </a:lnTo>
                  <a:lnTo>
                    <a:pt x="1216" y="0"/>
                  </a:lnTo>
                  <a:close/>
                  <a:moveTo>
                    <a:pt x="1216" y="0"/>
                  </a:moveTo>
                  <a:lnTo>
                    <a:pt x="1216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3231;p50">
              <a:extLst>
                <a:ext uri="{FF2B5EF4-FFF2-40B4-BE49-F238E27FC236}">
                  <a16:creationId xmlns:a16="http://schemas.microsoft.com/office/drawing/2014/main" id="{6D59C980-3865-F9CB-6573-99F6941ED600}"/>
                </a:ext>
              </a:extLst>
            </p:cNvPr>
            <p:cNvSpPr/>
            <p:nvPr/>
          </p:nvSpPr>
          <p:spPr>
            <a:xfrm>
              <a:off x="8664609" y="2777685"/>
              <a:ext cx="157604" cy="123223"/>
            </a:xfrm>
            <a:custGeom>
              <a:avLst/>
              <a:gdLst/>
              <a:ahLst/>
              <a:cxnLst/>
              <a:rect l="l" t="t" r="r" b="b"/>
              <a:pathLst>
                <a:path w="683" h="534" extrusionOk="0">
                  <a:moveTo>
                    <a:pt x="682" y="0"/>
                  </a:moveTo>
                  <a:lnTo>
                    <a:pt x="682" y="0"/>
                  </a:lnTo>
                  <a:cubicBezTo>
                    <a:pt x="437" y="195"/>
                    <a:pt x="242" y="339"/>
                    <a:pt x="1" y="534"/>
                  </a:cubicBezTo>
                  <a:cubicBezTo>
                    <a:pt x="242" y="339"/>
                    <a:pt x="437" y="195"/>
                    <a:pt x="682" y="0"/>
                  </a:cubicBez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3232;p50">
              <a:extLst>
                <a:ext uri="{FF2B5EF4-FFF2-40B4-BE49-F238E27FC236}">
                  <a16:creationId xmlns:a16="http://schemas.microsoft.com/office/drawing/2014/main" id="{7FAF62DD-1CC5-F516-0E6B-EC142F654D36}"/>
                </a:ext>
              </a:extLst>
            </p:cNvPr>
            <p:cNvSpPr/>
            <p:nvPr/>
          </p:nvSpPr>
          <p:spPr>
            <a:xfrm>
              <a:off x="8697838" y="2676153"/>
              <a:ext cx="22844" cy="34382"/>
            </a:xfrm>
            <a:custGeom>
              <a:avLst/>
              <a:gdLst/>
              <a:ahLst/>
              <a:cxnLst/>
              <a:rect l="l" t="t" r="r" b="b"/>
              <a:pathLst>
                <a:path w="99" h="149" extrusionOk="0">
                  <a:moveTo>
                    <a:pt x="1" y="148"/>
                  </a:moveTo>
                  <a:lnTo>
                    <a:pt x="1" y="148"/>
                  </a:lnTo>
                  <a:lnTo>
                    <a:pt x="1" y="148"/>
                  </a:lnTo>
                  <a:close/>
                  <a:moveTo>
                    <a:pt x="1" y="148"/>
                  </a:moveTo>
                  <a:lnTo>
                    <a:pt x="1" y="148"/>
                  </a:lnTo>
                  <a:lnTo>
                    <a:pt x="1" y="148"/>
                  </a:lnTo>
                  <a:close/>
                  <a:moveTo>
                    <a:pt x="1" y="148"/>
                  </a:moveTo>
                  <a:lnTo>
                    <a:pt x="1" y="148"/>
                  </a:lnTo>
                  <a:lnTo>
                    <a:pt x="1" y="148"/>
                  </a:lnTo>
                  <a:close/>
                  <a:moveTo>
                    <a:pt x="1" y="98"/>
                  </a:moveTo>
                  <a:lnTo>
                    <a:pt x="1" y="98"/>
                  </a:lnTo>
                  <a:lnTo>
                    <a:pt x="1" y="98"/>
                  </a:lnTo>
                  <a:close/>
                  <a:moveTo>
                    <a:pt x="52" y="98"/>
                  </a:moveTo>
                  <a:lnTo>
                    <a:pt x="52" y="98"/>
                  </a:lnTo>
                  <a:lnTo>
                    <a:pt x="52" y="98"/>
                  </a:lnTo>
                  <a:close/>
                  <a:moveTo>
                    <a:pt x="52" y="98"/>
                  </a:moveTo>
                  <a:lnTo>
                    <a:pt x="52" y="98"/>
                  </a:lnTo>
                  <a:lnTo>
                    <a:pt x="52" y="98"/>
                  </a:lnTo>
                  <a:close/>
                  <a:moveTo>
                    <a:pt x="52" y="98"/>
                  </a:moveTo>
                  <a:lnTo>
                    <a:pt x="52" y="98"/>
                  </a:lnTo>
                  <a:lnTo>
                    <a:pt x="52" y="98"/>
                  </a:lnTo>
                  <a:close/>
                  <a:moveTo>
                    <a:pt x="52" y="98"/>
                  </a:moveTo>
                  <a:lnTo>
                    <a:pt x="52" y="98"/>
                  </a:lnTo>
                  <a:lnTo>
                    <a:pt x="52" y="98"/>
                  </a:lnTo>
                  <a:close/>
                  <a:moveTo>
                    <a:pt x="52" y="51"/>
                  </a:moveTo>
                  <a:lnTo>
                    <a:pt x="52" y="51"/>
                  </a:lnTo>
                  <a:lnTo>
                    <a:pt x="52" y="51"/>
                  </a:lnTo>
                  <a:close/>
                  <a:moveTo>
                    <a:pt x="52" y="51"/>
                  </a:moveTo>
                  <a:lnTo>
                    <a:pt x="52" y="51"/>
                  </a:lnTo>
                  <a:lnTo>
                    <a:pt x="52" y="51"/>
                  </a:lnTo>
                  <a:close/>
                  <a:moveTo>
                    <a:pt x="98" y="51"/>
                  </a:moveTo>
                  <a:lnTo>
                    <a:pt x="98" y="51"/>
                  </a:lnTo>
                  <a:lnTo>
                    <a:pt x="98" y="51"/>
                  </a:lnTo>
                  <a:close/>
                  <a:moveTo>
                    <a:pt x="98" y="51"/>
                  </a:moveTo>
                  <a:lnTo>
                    <a:pt x="98" y="51"/>
                  </a:lnTo>
                  <a:lnTo>
                    <a:pt x="98" y="51"/>
                  </a:lnTo>
                  <a:close/>
                  <a:moveTo>
                    <a:pt x="98" y="51"/>
                  </a:moveTo>
                  <a:lnTo>
                    <a:pt x="98" y="51"/>
                  </a:lnTo>
                  <a:lnTo>
                    <a:pt x="98" y="51"/>
                  </a:lnTo>
                  <a:close/>
                  <a:moveTo>
                    <a:pt x="98" y="0"/>
                  </a:moveTo>
                  <a:lnTo>
                    <a:pt x="98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3233;p50">
              <a:extLst>
                <a:ext uri="{FF2B5EF4-FFF2-40B4-BE49-F238E27FC236}">
                  <a16:creationId xmlns:a16="http://schemas.microsoft.com/office/drawing/2014/main" id="{C9C718EE-0A47-D212-A418-2B603E731E6B}"/>
                </a:ext>
              </a:extLst>
            </p:cNvPr>
            <p:cNvSpPr/>
            <p:nvPr/>
          </p:nvSpPr>
          <p:spPr>
            <a:xfrm>
              <a:off x="8372706" y="2777685"/>
              <a:ext cx="292133" cy="347979"/>
            </a:xfrm>
            <a:custGeom>
              <a:avLst/>
              <a:gdLst/>
              <a:ahLst/>
              <a:cxnLst/>
              <a:rect l="l" t="t" r="r" b="b"/>
              <a:pathLst>
                <a:path w="1266" h="1508" extrusionOk="0">
                  <a:moveTo>
                    <a:pt x="876" y="1508"/>
                  </a:moveTo>
                  <a:lnTo>
                    <a:pt x="876" y="1508"/>
                  </a:lnTo>
                  <a:lnTo>
                    <a:pt x="876" y="1508"/>
                  </a:lnTo>
                  <a:lnTo>
                    <a:pt x="876" y="1508"/>
                  </a:lnTo>
                  <a:close/>
                  <a:moveTo>
                    <a:pt x="826" y="1363"/>
                  </a:moveTo>
                  <a:lnTo>
                    <a:pt x="826" y="1363"/>
                  </a:lnTo>
                  <a:cubicBezTo>
                    <a:pt x="826" y="1410"/>
                    <a:pt x="826" y="1461"/>
                    <a:pt x="876" y="1508"/>
                  </a:cubicBezTo>
                  <a:cubicBezTo>
                    <a:pt x="826" y="1461"/>
                    <a:pt x="826" y="1410"/>
                    <a:pt x="826" y="1363"/>
                  </a:cubicBezTo>
                  <a:close/>
                  <a:moveTo>
                    <a:pt x="826" y="1266"/>
                  </a:moveTo>
                  <a:lnTo>
                    <a:pt x="826" y="1313"/>
                  </a:lnTo>
                  <a:lnTo>
                    <a:pt x="826" y="1313"/>
                  </a:lnTo>
                  <a:lnTo>
                    <a:pt x="826" y="1266"/>
                  </a:lnTo>
                  <a:close/>
                  <a:moveTo>
                    <a:pt x="826" y="1266"/>
                  </a:moveTo>
                  <a:lnTo>
                    <a:pt x="826" y="1266"/>
                  </a:lnTo>
                  <a:lnTo>
                    <a:pt x="826" y="1266"/>
                  </a:lnTo>
                  <a:close/>
                  <a:moveTo>
                    <a:pt x="826" y="1071"/>
                  </a:moveTo>
                  <a:lnTo>
                    <a:pt x="826" y="1071"/>
                  </a:lnTo>
                  <a:lnTo>
                    <a:pt x="826" y="1071"/>
                  </a:lnTo>
                  <a:close/>
                  <a:moveTo>
                    <a:pt x="826" y="1071"/>
                  </a:moveTo>
                  <a:lnTo>
                    <a:pt x="826" y="1071"/>
                  </a:lnTo>
                  <a:lnTo>
                    <a:pt x="826" y="1071"/>
                  </a:lnTo>
                  <a:close/>
                  <a:moveTo>
                    <a:pt x="826" y="974"/>
                  </a:moveTo>
                  <a:lnTo>
                    <a:pt x="826" y="1071"/>
                  </a:lnTo>
                  <a:lnTo>
                    <a:pt x="826" y="974"/>
                  </a:lnTo>
                  <a:close/>
                  <a:moveTo>
                    <a:pt x="826" y="974"/>
                  </a:moveTo>
                  <a:lnTo>
                    <a:pt x="826" y="974"/>
                  </a:lnTo>
                  <a:lnTo>
                    <a:pt x="826" y="974"/>
                  </a:lnTo>
                  <a:lnTo>
                    <a:pt x="826" y="974"/>
                  </a:lnTo>
                  <a:lnTo>
                    <a:pt x="826" y="974"/>
                  </a:lnTo>
                  <a:close/>
                  <a:moveTo>
                    <a:pt x="47" y="779"/>
                  </a:moveTo>
                  <a:lnTo>
                    <a:pt x="47" y="779"/>
                  </a:lnTo>
                  <a:cubicBezTo>
                    <a:pt x="47" y="779"/>
                    <a:pt x="0" y="826"/>
                    <a:pt x="0" y="877"/>
                  </a:cubicBezTo>
                  <a:lnTo>
                    <a:pt x="0" y="877"/>
                  </a:lnTo>
                  <a:lnTo>
                    <a:pt x="0" y="877"/>
                  </a:lnTo>
                  <a:cubicBezTo>
                    <a:pt x="0" y="826"/>
                    <a:pt x="47" y="779"/>
                    <a:pt x="47" y="779"/>
                  </a:cubicBezTo>
                  <a:lnTo>
                    <a:pt x="47" y="779"/>
                  </a:lnTo>
                  <a:lnTo>
                    <a:pt x="47" y="779"/>
                  </a:lnTo>
                  <a:close/>
                  <a:moveTo>
                    <a:pt x="390" y="585"/>
                  </a:moveTo>
                  <a:lnTo>
                    <a:pt x="390" y="585"/>
                  </a:lnTo>
                  <a:lnTo>
                    <a:pt x="390" y="585"/>
                  </a:lnTo>
                  <a:close/>
                  <a:moveTo>
                    <a:pt x="390" y="585"/>
                  </a:moveTo>
                  <a:lnTo>
                    <a:pt x="390" y="585"/>
                  </a:lnTo>
                  <a:lnTo>
                    <a:pt x="390" y="585"/>
                  </a:lnTo>
                  <a:close/>
                  <a:moveTo>
                    <a:pt x="390" y="585"/>
                  </a:moveTo>
                  <a:lnTo>
                    <a:pt x="390" y="585"/>
                  </a:lnTo>
                  <a:lnTo>
                    <a:pt x="390" y="585"/>
                  </a:lnTo>
                  <a:close/>
                  <a:moveTo>
                    <a:pt x="339" y="585"/>
                  </a:moveTo>
                  <a:cubicBezTo>
                    <a:pt x="242" y="585"/>
                    <a:pt x="98" y="682"/>
                    <a:pt x="47" y="729"/>
                  </a:cubicBezTo>
                  <a:cubicBezTo>
                    <a:pt x="98" y="682"/>
                    <a:pt x="242" y="585"/>
                    <a:pt x="339" y="585"/>
                  </a:cubicBezTo>
                  <a:close/>
                  <a:moveTo>
                    <a:pt x="339" y="585"/>
                  </a:moveTo>
                  <a:lnTo>
                    <a:pt x="339" y="585"/>
                  </a:lnTo>
                  <a:lnTo>
                    <a:pt x="339" y="585"/>
                  </a:lnTo>
                  <a:lnTo>
                    <a:pt x="339" y="585"/>
                  </a:lnTo>
                  <a:close/>
                  <a:moveTo>
                    <a:pt x="1215" y="585"/>
                  </a:moveTo>
                  <a:lnTo>
                    <a:pt x="1215" y="585"/>
                  </a:lnTo>
                  <a:lnTo>
                    <a:pt x="1215" y="585"/>
                  </a:lnTo>
                  <a:close/>
                  <a:moveTo>
                    <a:pt x="1266" y="534"/>
                  </a:moveTo>
                  <a:lnTo>
                    <a:pt x="1215" y="534"/>
                  </a:lnTo>
                  <a:lnTo>
                    <a:pt x="1266" y="534"/>
                  </a:lnTo>
                  <a:close/>
                  <a:moveTo>
                    <a:pt x="1266" y="534"/>
                  </a:moveTo>
                  <a:lnTo>
                    <a:pt x="1266" y="534"/>
                  </a:lnTo>
                  <a:lnTo>
                    <a:pt x="1266" y="534"/>
                  </a:lnTo>
                  <a:close/>
                  <a:moveTo>
                    <a:pt x="1118" y="0"/>
                  </a:moveTo>
                  <a:lnTo>
                    <a:pt x="1118" y="0"/>
                  </a:ln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3234;p50">
              <a:extLst>
                <a:ext uri="{FF2B5EF4-FFF2-40B4-BE49-F238E27FC236}">
                  <a16:creationId xmlns:a16="http://schemas.microsoft.com/office/drawing/2014/main" id="{7B7049FF-1F11-FBB5-47FB-B378F4F54B88}"/>
                </a:ext>
              </a:extLst>
            </p:cNvPr>
            <p:cNvSpPr/>
            <p:nvPr/>
          </p:nvSpPr>
          <p:spPr>
            <a:xfrm>
              <a:off x="8574846" y="3125431"/>
              <a:ext cx="45227" cy="79380"/>
            </a:xfrm>
            <a:custGeom>
              <a:avLst/>
              <a:gdLst/>
              <a:ahLst/>
              <a:cxnLst/>
              <a:rect l="l" t="t" r="r" b="b"/>
              <a:pathLst>
                <a:path w="196" h="344" extrusionOk="0">
                  <a:moveTo>
                    <a:pt x="0" y="343"/>
                  </a:moveTo>
                  <a:lnTo>
                    <a:pt x="0" y="343"/>
                  </a:lnTo>
                  <a:lnTo>
                    <a:pt x="0" y="343"/>
                  </a:lnTo>
                  <a:lnTo>
                    <a:pt x="0" y="343"/>
                  </a:lnTo>
                  <a:close/>
                  <a:moveTo>
                    <a:pt x="0" y="343"/>
                  </a:moveTo>
                  <a:lnTo>
                    <a:pt x="0" y="343"/>
                  </a:lnTo>
                  <a:lnTo>
                    <a:pt x="0" y="343"/>
                  </a:lnTo>
                  <a:close/>
                  <a:moveTo>
                    <a:pt x="195" y="246"/>
                  </a:moveTo>
                  <a:cubicBezTo>
                    <a:pt x="145" y="293"/>
                    <a:pt x="98" y="343"/>
                    <a:pt x="0" y="343"/>
                  </a:cubicBezTo>
                  <a:cubicBezTo>
                    <a:pt x="98" y="343"/>
                    <a:pt x="145" y="293"/>
                    <a:pt x="195" y="246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235;p50">
              <a:extLst>
                <a:ext uri="{FF2B5EF4-FFF2-40B4-BE49-F238E27FC236}">
                  <a16:creationId xmlns:a16="http://schemas.microsoft.com/office/drawing/2014/main" id="{174261B6-317B-4D89-2A18-C88587858790}"/>
                </a:ext>
              </a:extLst>
            </p:cNvPr>
            <p:cNvSpPr/>
            <p:nvPr/>
          </p:nvSpPr>
          <p:spPr>
            <a:xfrm>
              <a:off x="8473314" y="2204261"/>
              <a:ext cx="696642" cy="786644"/>
            </a:xfrm>
            <a:custGeom>
              <a:avLst/>
              <a:gdLst/>
              <a:ahLst/>
              <a:cxnLst/>
              <a:rect l="l" t="t" r="r" b="b"/>
              <a:pathLst>
                <a:path w="3019" h="3409" extrusionOk="0">
                  <a:moveTo>
                    <a:pt x="2096" y="1901"/>
                  </a:moveTo>
                  <a:cubicBezTo>
                    <a:pt x="2090" y="1901"/>
                    <a:pt x="2084" y="1901"/>
                    <a:pt x="2078" y="1901"/>
                  </a:cubicBezTo>
                  <a:lnTo>
                    <a:pt x="2078" y="1901"/>
                  </a:lnTo>
                  <a:cubicBezTo>
                    <a:pt x="2005" y="1981"/>
                    <a:pt x="1930" y="2060"/>
                    <a:pt x="1854" y="2139"/>
                  </a:cubicBezTo>
                  <a:lnTo>
                    <a:pt x="1854" y="2139"/>
                  </a:lnTo>
                  <a:lnTo>
                    <a:pt x="2096" y="1901"/>
                  </a:lnTo>
                  <a:close/>
                  <a:moveTo>
                    <a:pt x="2096" y="1"/>
                  </a:moveTo>
                  <a:lnTo>
                    <a:pt x="2096" y="51"/>
                  </a:lnTo>
                  <a:cubicBezTo>
                    <a:pt x="1948" y="487"/>
                    <a:pt x="1804" y="877"/>
                    <a:pt x="1609" y="1266"/>
                  </a:cubicBezTo>
                  <a:cubicBezTo>
                    <a:pt x="1558" y="1317"/>
                    <a:pt x="1558" y="1364"/>
                    <a:pt x="1511" y="1414"/>
                  </a:cubicBezTo>
                  <a:cubicBezTo>
                    <a:pt x="1414" y="1609"/>
                    <a:pt x="1266" y="1851"/>
                    <a:pt x="1071" y="2045"/>
                  </a:cubicBezTo>
                  <a:lnTo>
                    <a:pt x="1071" y="2096"/>
                  </a:lnTo>
                  <a:lnTo>
                    <a:pt x="1025" y="2096"/>
                  </a:lnTo>
                  <a:lnTo>
                    <a:pt x="1025" y="2143"/>
                  </a:lnTo>
                  <a:lnTo>
                    <a:pt x="974" y="2143"/>
                  </a:lnTo>
                  <a:lnTo>
                    <a:pt x="974" y="2193"/>
                  </a:lnTo>
                  <a:lnTo>
                    <a:pt x="682" y="2485"/>
                  </a:lnTo>
                  <a:cubicBezTo>
                    <a:pt x="487" y="2727"/>
                    <a:pt x="246" y="2922"/>
                    <a:pt x="0" y="3116"/>
                  </a:cubicBezTo>
                  <a:cubicBezTo>
                    <a:pt x="51" y="3167"/>
                    <a:pt x="51" y="3167"/>
                    <a:pt x="51" y="3214"/>
                  </a:cubicBezTo>
                  <a:cubicBezTo>
                    <a:pt x="98" y="3311"/>
                    <a:pt x="148" y="3362"/>
                    <a:pt x="195" y="3408"/>
                  </a:cubicBezTo>
                  <a:cubicBezTo>
                    <a:pt x="195" y="3408"/>
                    <a:pt x="246" y="3362"/>
                    <a:pt x="292" y="3362"/>
                  </a:cubicBezTo>
                  <a:cubicBezTo>
                    <a:pt x="292" y="3408"/>
                    <a:pt x="343" y="3408"/>
                    <a:pt x="343" y="3408"/>
                  </a:cubicBezTo>
                  <a:cubicBezTo>
                    <a:pt x="487" y="3264"/>
                    <a:pt x="635" y="3167"/>
                    <a:pt x="779" y="3070"/>
                  </a:cubicBezTo>
                  <a:lnTo>
                    <a:pt x="779" y="3019"/>
                  </a:lnTo>
                  <a:lnTo>
                    <a:pt x="830" y="3019"/>
                  </a:lnTo>
                  <a:cubicBezTo>
                    <a:pt x="1071" y="2824"/>
                    <a:pt x="1266" y="2680"/>
                    <a:pt x="1511" y="2485"/>
                  </a:cubicBezTo>
                  <a:cubicBezTo>
                    <a:pt x="1627" y="2370"/>
                    <a:pt x="1742" y="2255"/>
                    <a:pt x="1854" y="2139"/>
                  </a:cubicBezTo>
                  <a:lnTo>
                    <a:pt x="1854" y="2139"/>
                  </a:lnTo>
                  <a:lnTo>
                    <a:pt x="1850" y="2143"/>
                  </a:lnTo>
                  <a:lnTo>
                    <a:pt x="1850" y="2045"/>
                  </a:lnTo>
                  <a:lnTo>
                    <a:pt x="1948" y="1948"/>
                  </a:lnTo>
                  <a:cubicBezTo>
                    <a:pt x="1992" y="1907"/>
                    <a:pt x="2034" y="1902"/>
                    <a:pt x="2078" y="1901"/>
                  </a:cubicBezTo>
                  <a:lnTo>
                    <a:pt x="2078" y="1901"/>
                  </a:lnTo>
                  <a:cubicBezTo>
                    <a:pt x="2262" y="1698"/>
                    <a:pt x="2435" y="1489"/>
                    <a:pt x="2582" y="1266"/>
                  </a:cubicBezTo>
                  <a:lnTo>
                    <a:pt x="2582" y="1220"/>
                  </a:lnTo>
                  <a:lnTo>
                    <a:pt x="2629" y="1220"/>
                  </a:lnTo>
                  <a:lnTo>
                    <a:pt x="2629" y="1169"/>
                  </a:lnTo>
                  <a:cubicBezTo>
                    <a:pt x="2629" y="1169"/>
                    <a:pt x="2629" y="1122"/>
                    <a:pt x="2680" y="1122"/>
                  </a:cubicBezTo>
                  <a:lnTo>
                    <a:pt x="2680" y="1072"/>
                  </a:lnTo>
                  <a:lnTo>
                    <a:pt x="2727" y="1072"/>
                  </a:lnTo>
                  <a:lnTo>
                    <a:pt x="2727" y="1025"/>
                  </a:lnTo>
                  <a:lnTo>
                    <a:pt x="2727" y="974"/>
                  </a:lnTo>
                  <a:cubicBezTo>
                    <a:pt x="2824" y="830"/>
                    <a:pt x="2921" y="635"/>
                    <a:pt x="3019" y="441"/>
                  </a:cubicBezTo>
                  <a:cubicBezTo>
                    <a:pt x="2680" y="390"/>
                    <a:pt x="2337" y="293"/>
                    <a:pt x="2142" y="51"/>
                  </a:cubicBezTo>
                  <a:lnTo>
                    <a:pt x="2096" y="1"/>
                  </a:lnTo>
                  <a:close/>
                </a:path>
              </a:pathLst>
            </a:custGeom>
            <a:solidFill>
              <a:srgbClr val="B1A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3236;p50">
              <a:extLst>
                <a:ext uri="{FF2B5EF4-FFF2-40B4-BE49-F238E27FC236}">
                  <a16:creationId xmlns:a16="http://schemas.microsoft.com/office/drawing/2014/main" id="{1FAD0F05-5B84-A860-7E34-9B2C77841E85}"/>
                </a:ext>
              </a:extLst>
            </p:cNvPr>
            <p:cNvSpPr/>
            <p:nvPr/>
          </p:nvSpPr>
          <p:spPr>
            <a:xfrm>
              <a:off x="8956743" y="2171032"/>
              <a:ext cx="224984" cy="134992"/>
            </a:xfrm>
            <a:custGeom>
              <a:avLst/>
              <a:gdLst/>
              <a:ahLst/>
              <a:cxnLst/>
              <a:rect l="l" t="t" r="r" b="b"/>
              <a:pathLst>
                <a:path w="975" h="585" extrusionOk="0">
                  <a:moveTo>
                    <a:pt x="47" y="1"/>
                  </a:moveTo>
                  <a:cubicBezTo>
                    <a:pt x="1" y="47"/>
                    <a:pt x="1" y="98"/>
                    <a:pt x="1" y="145"/>
                  </a:cubicBezTo>
                  <a:lnTo>
                    <a:pt x="47" y="195"/>
                  </a:lnTo>
                  <a:cubicBezTo>
                    <a:pt x="242" y="437"/>
                    <a:pt x="585" y="534"/>
                    <a:pt x="924" y="585"/>
                  </a:cubicBezTo>
                  <a:lnTo>
                    <a:pt x="974" y="585"/>
                  </a:lnTo>
                  <a:lnTo>
                    <a:pt x="974" y="487"/>
                  </a:lnTo>
                  <a:cubicBezTo>
                    <a:pt x="877" y="437"/>
                    <a:pt x="780" y="339"/>
                    <a:pt x="682" y="293"/>
                  </a:cubicBezTo>
                  <a:lnTo>
                    <a:pt x="534" y="437"/>
                  </a:lnTo>
                  <a:lnTo>
                    <a:pt x="487" y="437"/>
                  </a:lnTo>
                  <a:cubicBezTo>
                    <a:pt x="293" y="339"/>
                    <a:pt x="145" y="195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3237;p50">
              <a:extLst>
                <a:ext uri="{FF2B5EF4-FFF2-40B4-BE49-F238E27FC236}">
                  <a16:creationId xmlns:a16="http://schemas.microsoft.com/office/drawing/2014/main" id="{C11B0946-1428-8DC2-2CFE-FA56D9D6DD20}"/>
                </a:ext>
              </a:extLst>
            </p:cNvPr>
            <p:cNvSpPr/>
            <p:nvPr/>
          </p:nvSpPr>
          <p:spPr>
            <a:xfrm>
              <a:off x="8383320" y="2912445"/>
              <a:ext cx="247367" cy="269753"/>
            </a:xfrm>
            <a:custGeom>
              <a:avLst/>
              <a:gdLst/>
              <a:ahLst/>
              <a:cxnLst/>
              <a:rect l="l" t="t" r="r" b="b"/>
              <a:pathLst>
                <a:path w="1072" h="1169" extrusionOk="0">
                  <a:moveTo>
                    <a:pt x="293" y="1"/>
                  </a:moveTo>
                  <a:cubicBezTo>
                    <a:pt x="196" y="1"/>
                    <a:pt x="52" y="98"/>
                    <a:pt x="1" y="145"/>
                  </a:cubicBezTo>
                  <a:lnTo>
                    <a:pt x="1" y="195"/>
                  </a:lnTo>
                  <a:cubicBezTo>
                    <a:pt x="149" y="339"/>
                    <a:pt x="246" y="534"/>
                    <a:pt x="344" y="729"/>
                  </a:cubicBezTo>
                  <a:cubicBezTo>
                    <a:pt x="390" y="779"/>
                    <a:pt x="390" y="877"/>
                    <a:pt x="441" y="974"/>
                  </a:cubicBezTo>
                  <a:cubicBezTo>
                    <a:pt x="488" y="1021"/>
                    <a:pt x="585" y="1072"/>
                    <a:pt x="682" y="1118"/>
                  </a:cubicBezTo>
                  <a:cubicBezTo>
                    <a:pt x="733" y="1169"/>
                    <a:pt x="780" y="1169"/>
                    <a:pt x="830" y="1169"/>
                  </a:cubicBezTo>
                  <a:lnTo>
                    <a:pt x="1025" y="1169"/>
                  </a:lnTo>
                  <a:cubicBezTo>
                    <a:pt x="1025" y="1118"/>
                    <a:pt x="1072" y="1118"/>
                    <a:pt x="1072" y="1118"/>
                  </a:cubicBezTo>
                  <a:cubicBezTo>
                    <a:pt x="1072" y="1072"/>
                    <a:pt x="1025" y="1021"/>
                    <a:pt x="975" y="1021"/>
                  </a:cubicBezTo>
                  <a:cubicBezTo>
                    <a:pt x="928" y="974"/>
                    <a:pt x="877" y="974"/>
                    <a:pt x="830" y="924"/>
                  </a:cubicBezTo>
                  <a:cubicBezTo>
                    <a:pt x="780" y="877"/>
                    <a:pt x="780" y="826"/>
                    <a:pt x="780" y="779"/>
                  </a:cubicBezTo>
                  <a:lnTo>
                    <a:pt x="636" y="779"/>
                  </a:lnTo>
                  <a:lnTo>
                    <a:pt x="636" y="729"/>
                  </a:lnTo>
                  <a:lnTo>
                    <a:pt x="780" y="729"/>
                  </a:lnTo>
                  <a:lnTo>
                    <a:pt x="780" y="682"/>
                  </a:lnTo>
                  <a:lnTo>
                    <a:pt x="780" y="631"/>
                  </a:lnTo>
                  <a:lnTo>
                    <a:pt x="636" y="631"/>
                  </a:lnTo>
                  <a:cubicBezTo>
                    <a:pt x="636" y="631"/>
                    <a:pt x="585" y="585"/>
                    <a:pt x="636" y="585"/>
                  </a:cubicBezTo>
                  <a:lnTo>
                    <a:pt x="682" y="585"/>
                  </a:lnTo>
                  <a:cubicBezTo>
                    <a:pt x="733" y="585"/>
                    <a:pt x="733" y="585"/>
                    <a:pt x="780" y="534"/>
                  </a:cubicBezTo>
                  <a:lnTo>
                    <a:pt x="780" y="487"/>
                  </a:lnTo>
                  <a:lnTo>
                    <a:pt x="780" y="390"/>
                  </a:lnTo>
                  <a:cubicBezTo>
                    <a:pt x="733" y="390"/>
                    <a:pt x="733" y="339"/>
                    <a:pt x="733" y="339"/>
                  </a:cubicBezTo>
                  <a:cubicBezTo>
                    <a:pt x="733" y="339"/>
                    <a:pt x="682" y="339"/>
                    <a:pt x="682" y="293"/>
                  </a:cubicBezTo>
                  <a:cubicBezTo>
                    <a:pt x="636" y="293"/>
                    <a:pt x="585" y="339"/>
                    <a:pt x="585" y="339"/>
                  </a:cubicBezTo>
                  <a:cubicBezTo>
                    <a:pt x="538" y="293"/>
                    <a:pt x="488" y="242"/>
                    <a:pt x="441" y="145"/>
                  </a:cubicBezTo>
                  <a:cubicBezTo>
                    <a:pt x="441" y="98"/>
                    <a:pt x="441" y="98"/>
                    <a:pt x="390" y="47"/>
                  </a:cubicBezTo>
                  <a:lnTo>
                    <a:pt x="3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3238;p50">
              <a:extLst>
                <a:ext uri="{FF2B5EF4-FFF2-40B4-BE49-F238E27FC236}">
                  <a16:creationId xmlns:a16="http://schemas.microsoft.com/office/drawing/2014/main" id="{D34EC123-3F5B-A30D-A9E4-5CBF92A50C3A}"/>
                </a:ext>
              </a:extLst>
            </p:cNvPr>
            <p:cNvSpPr/>
            <p:nvPr/>
          </p:nvSpPr>
          <p:spPr>
            <a:xfrm>
              <a:off x="8372706" y="2957442"/>
              <a:ext cx="247367" cy="247369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47" y="0"/>
                  </a:moveTo>
                  <a:cubicBezTo>
                    <a:pt x="47" y="0"/>
                    <a:pt x="0" y="47"/>
                    <a:pt x="0" y="98"/>
                  </a:cubicBezTo>
                  <a:lnTo>
                    <a:pt x="0" y="144"/>
                  </a:lnTo>
                  <a:cubicBezTo>
                    <a:pt x="0" y="144"/>
                    <a:pt x="0" y="195"/>
                    <a:pt x="47" y="195"/>
                  </a:cubicBezTo>
                  <a:cubicBezTo>
                    <a:pt x="98" y="292"/>
                    <a:pt x="144" y="339"/>
                    <a:pt x="242" y="436"/>
                  </a:cubicBezTo>
                  <a:cubicBezTo>
                    <a:pt x="339" y="584"/>
                    <a:pt x="339" y="729"/>
                    <a:pt x="487" y="877"/>
                  </a:cubicBezTo>
                  <a:cubicBezTo>
                    <a:pt x="534" y="923"/>
                    <a:pt x="584" y="923"/>
                    <a:pt x="631" y="974"/>
                  </a:cubicBezTo>
                  <a:cubicBezTo>
                    <a:pt x="728" y="1021"/>
                    <a:pt x="779" y="1021"/>
                    <a:pt x="876" y="1071"/>
                  </a:cubicBezTo>
                  <a:cubicBezTo>
                    <a:pt x="974" y="1071"/>
                    <a:pt x="1021" y="1021"/>
                    <a:pt x="1071" y="974"/>
                  </a:cubicBezTo>
                  <a:lnTo>
                    <a:pt x="876" y="974"/>
                  </a:lnTo>
                  <a:cubicBezTo>
                    <a:pt x="826" y="974"/>
                    <a:pt x="779" y="974"/>
                    <a:pt x="728" y="923"/>
                  </a:cubicBezTo>
                  <a:cubicBezTo>
                    <a:pt x="631" y="877"/>
                    <a:pt x="534" y="826"/>
                    <a:pt x="487" y="779"/>
                  </a:cubicBezTo>
                  <a:cubicBezTo>
                    <a:pt x="436" y="682"/>
                    <a:pt x="436" y="584"/>
                    <a:pt x="390" y="534"/>
                  </a:cubicBezTo>
                  <a:cubicBezTo>
                    <a:pt x="292" y="339"/>
                    <a:pt x="195" y="144"/>
                    <a:pt x="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3239;p50">
              <a:extLst>
                <a:ext uri="{FF2B5EF4-FFF2-40B4-BE49-F238E27FC236}">
                  <a16:creationId xmlns:a16="http://schemas.microsoft.com/office/drawing/2014/main" id="{D1B362D4-7963-CCBD-A19A-8B4743D883E6}"/>
                </a:ext>
              </a:extLst>
            </p:cNvPr>
            <p:cNvSpPr/>
            <p:nvPr/>
          </p:nvSpPr>
          <p:spPr>
            <a:xfrm>
              <a:off x="8518311" y="3035668"/>
              <a:ext cx="44997" cy="22614"/>
            </a:xfrm>
            <a:custGeom>
              <a:avLst/>
              <a:gdLst/>
              <a:ahLst/>
              <a:cxnLst/>
              <a:rect l="l" t="t" r="r" b="b"/>
              <a:pathLst>
                <a:path w="195" h="98" extrusionOk="0">
                  <a:moveTo>
                    <a:pt x="195" y="0"/>
                  </a:moveTo>
                  <a:cubicBezTo>
                    <a:pt x="148" y="51"/>
                    <a:pt x="148" y="51"/>
                    <a:pt x="97" y="51"/>
                  </a:cubicBezTo>
                  <a:lnTo>
                    <a:pt x="51" y="51"/>
                  </a:lnTo>
                  <a:cubicBezTo>
                    <a:pt x="0" y="51"/>
                    <a:pt x="51" y="97"/>
                    <a:pt x="51" y="97"/>
                  </a:cubicBezTo>
                  <a:lnTo>
                    <a:pt x="195" y="97"/>
                  </a:lnTo>
                  <a:lnTo>
                    <a:pt x="195" y="5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2E2E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3240;p50">
              <a:extLst>
                <a:ext uri="{FF2B5EF4-FFF2-40B4-BE49-F238E27FC236}">
                  <a16:creationId xmlns:a16="http://schemas.microsoft.com/office/drawing/2014/main" id="{213B5BE8-CC5D-C62F-5080-D6B4733F7F0B}"/>
                </a:ext>
              </a:extLst>
            </p:cNvPr>
            <p:cNvSpPr/>
            <p:nvPr/>
          </p:nvSpPr>
          <p:spPr>
            <a:xfrm>
              <a:off x="8529849" y="3080434"/>
              <a:ext cx="33459" cy="11999"/>
            </a:xfrm>
            <a:custGeom>
              <a:avLst/>
              <a:gdLst/>
              <a:ahLst/>
              <a:cxnLst/>
              <a:rect l="l" t="t" r="r" b="b"/>
              <a:pathLst>
                <a:path w="145" h="52" extrusionOk="0">
                  <a:moveTo>
                    <a:pt x="1" y="1"/>
                  </a:moveTo>
                  <a:lnTo>
                    <a:pt x="1" y="51"/>
                  </a:lnTo>
                  <a:lnTo>
                    <a:pt x="145" y="5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2E2E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3241;p50">
              <a:extLst>
                <a:ext uri="{FF2B5EF4-FFF2-40B4-BE49-F238E27FC236}">
                  <a16:creationId xmlns:a16="http://schemas.microsoft.com/office/drawing/2014/main" id="{85E73422-8768-F9A2-3367-ACA680924063}"/>
                </a:ext>
              </a:extLst>
            </p:cNvPr>
            <p:cNvSpPr/>
            <p:nvPr/>
          </p:nvSpPr>
          <p:spPr>
            <a:xfrm>
              <a:off x="8900209" y="2642924"/>
              <a:ext cx="56765" cy="55843"/>
            </a:xfrm>
            <a:custGeom>
              <a:avLst/>
              <a:gdLst/>
              <a:ahLst/>
              <a:cxnLst/>
              <a:rect l="l" t="t" r="r" b="b"/>
              <a:pathLst>
                <a:path w="246" h="242" extrusionOk="0">
                  <a:moveTo>
                    <a:pt x="246" y="0"/>
                  </a:moveTo>
                  <a:cubicBezTo>
                    <a:pt x="195" y="0"/>
                    <a:pt x="148" y="0"/>
                    <a:pt x="98" y="47"/>
                  </a:cubicBezTo>
                  <a:lnTo>
                    <a:pt x="0" y="144"/>
                  </a:lnTo>
                  <a:lnTo>
                    <a:pt x="0" y="24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AB89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3242;p50">
              <a:extLst>
                <a:ext uri="{FF2B5EF4-FFF2-40B4-BE49-F238E27FC236}">
                  <a16:creationId xmlns:a16="http://schemas.microsoft.com/office/drawing/2014/main" id="{247A0D80-811A-F5B9-19D0-16ED8AECCD05}"/>
                </a:ext>
              </a:extLst>
            </p:cNvPr>
            <p:cNvSpPr/>
            <p:nvPr/>
          </p:nvSpPr>
          <p:spPr>
            <a:xfrm>
              <a:off x="8934360" y="1916048"/>
              <a:ext cx="729870" cy="1041628"/>
            </a:xfrm>
            <a:custGeom>
              <a:avLst/>
              <a:gdLst/>
              <a:ahLst/>
              <a:cxnLst/>
              <a:rect l="l" t="t" r="r" b="b"/>
              <a:pathLst>
                <a:path w="3163" h="4514" extrusionOk="0">
                  <a:moveTo>
                    <a:pt x="625" y="1"/>
                  </a:moveTo>
                  <a:cubicBezTo>
                    <a:pt x="527" y="1"/>
                    <a:pt x="425" y="25"/>
                    <a:pt x="339" y="81"/>
                  </a:cubicBezTo>
                  <a:cubicBezTo>
                    <a:pt x="98" y="179"/>
                    <a:pt x="0" y="471"/>
                    <a:pt x="47" y="716"/>
                  </a:cubicBezTo>
                  <a:cubicBezTo>
                    <a:pt x="144" y="911"/>
                    <a:pt x="292" y="1055"/>
                    <a:pt x="436" y="1152"/>
                  </a:cubicBezTo>
                  <a:cubicBezTo>
                    <a:pt x="1021" y="1592"/>
                    <a:pt x="1753" y="2079"/>
                    <a:pt x="2481" y="2177"/>
                  </a:cubicBezTo>
                  <a:cubicBezTo>
                    <a:pt x="2337" y="2418"/>
                    <a:pt x="2337" y="2761"/>
                    <a:pt x="2337" y="3100"/>
                  </a:cubicBezTo>
                  <a:cubicBezTo>
                    <a:pt x="2337" y="3489"/>
                    <a:pt x="2337" y="3929"/>
                    <a:pt x="2286" y="4319"/>
                  </a:cubicBezTo>
                  <a:cubicBezTo>
                    <a:pt x="2240" y="4365"/>
                    <a:pt x="2240" y="4365"/>
                    <a:pt x="2286" y="4416"/>
                  </a:cubicBezTo>
                  <a:lnTo>
                    <a:pt x="2337" y="4463"/>
                  </a:lnTo>
                  <a:cubicBezTo>
                    <a:pt x="2384" y="4463"/>
                    <a:pt x="2481" y="4513"/>
                    <a:pt x="2578" y="4513"/>
                  </a:cubicBezTo>
                  <a:lnTo>
                    <a:pt x="2629" y="4463"/>
                  </a:lnTo>
                  <a:cubicBezTo>
                    <a:pt x="2726" y="4026"/>
                    <a:pt x="2824" y="3637"/>
                    <a:pt x="2921" y="3197"/>
                  </a:cubicBezTo>
                  <a:cubicBezTo>
                    <a:pt x="2968" y="3002"/>
                    <a:pt x="2968" y="2761"/>
                    <a:pt x="3019" y="2566"/>
                  </a:cubicBezTo>
                  <a:cubicBezTo>
                    <a:pt x="3065" y="2418"/>
                    <a:pt x="3116" y="2274"/>
                    <a:pt x="3163" y="2079"/>
                  </a:cubicBezTo>
                  <a:cubicBezTo>
                    <a:pt x="3163" y="1982"/>
                    <a:pt x="3163" y="1884"/>
                    <a:pt x="3116" y="1834"/>
                  </a:cubicBezTo>
                  <a:cubicBezTo>
                    <a:pt x="3116" y="1690"/>
                    <a:pt x="3019" y="1639"/>
                    <a:pt x="2921" y="1542"/>
                  </a:cubicBezTo>
                  <a:cubicBezTo>
                    <a:pt x="2578" y="1250"/>
                    <a:pt x="2240" y="958"/>
                    <a:pt x="1897" y="716"/>
                  </a:cubicBezTo>
                  <a:cubicBezTo>
                    <a:pt x="1702" y="568"/>
                    <a:pt x="1507" y="471"/>
                    <a:pt x="1313" y="327"/>
                  </a:cubicBezTo>
                  <a:cubicBezTo>
                    <a:pt x="1169" y="229"/>
                    <a:pt x="1021" y="132"/>
                    <a:pt x="826" y="35"/>
                  </a:cubicBezTo>
                  <a:cubicBezTo>
                    <a:pt x="766" y="13"/>
                    <a:pt x="696" y="1"/>
                    <a:pt x="625" y="1"/>
                  </a:cubicBezTo>
                  <a:close/>
                </a:path>
              </a:pathLst>
            </a:custGeom>
            <a:solidFill>
              <a:srgbClr val="BFB0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3243;p50">
              <a:extLst>
                <a:ext uri="{FF2B5EF4-FFF2-40B4-BE49-F238E27FC236}">
                  <a16:creationId xmlns:a16="http://schemas.microsoft.com/office/drawing/2014/main" id="{012FA038-BAF2-F52F-373A-236D92630BDA}"/>
                </a:ext>
              </a:extLst>
            </p:cNvPr>
            <p:cNvSpPr/>
            <p:nvPr/>
          </p:nvSpPr>
          <p:spPr>
            <a:xfrm>
              <a:off x="8934360" y="1968891"/>
              <a:ext cx="437737" cy="302981"/>
            </a:xfrm>
            <a:custGeom>
              <a:avLst/>
              <a:gdLst/>
              <a:ahLst/>
              <a:cxnLst/>
              <a:rect l="l" t="t" r="r" b="b"/>
              <a:pathLst>
                <a:path w="1897" h="1313" extrusionOk="0">
                  <a:moveTo>
                    <a:pt x="292" y="0"/>
                  </a:moveTo>
                  <a:cubicBezTo>
                    <a:pt x="242" y="0"/>
                    <a:pt x="144" y="0"/>
                    <a:pt x="98" y="47"/>
                  </a:cubicBezTo>
                  <a:cubicBezTo>
                    <a:pt x="47" y="98"/>
                    <a:pt x="47" y="144"/>
                    <a:pt x="47" y="242"/>
                  </a:cubicBezTo>
                  <a:cubicBezTo>
                    <a:pt x="0" y="390"/>
                    <a:pt x="47" y="584"/>
                    <a:pt x="98" y="779"/>
                  </a:cubicBezTo>
                  <a:cubicBezTo>
                    <a:pt x="195" y="974"/>
                    <a:pt x="339" y="1169"/>
                    <a:pt x="584" y="1313"/>
                  </a:cubicBezTo>
                  <a:lnTo>
                    <a:pt x="631" y="1313"/>
                  </a:lnTo>
                  <a:cubicBezTo>
                    <a:pt x="779" y="1169"/>
                    <a:pt x="923" y="974"/>
                    <a:pt x="974" y="779"/>
                  </a:cubicBezTo>
                  <a:cubicBezTo>
                    <a:pt x="1313" y="779"/>
                    <a:pt x="1655" y="682"/>
                    <a:pt x="1897" y="436"/>
                  </a:cubicBezTo>
                  <a:cubicBezTo>
                    <a:pt x="1850" y="339"/>
                    <a:pt x="1702" y="292"/>
                    <a:pt x="1605" y="242"/>
                  </a:cubicBezTo>
                  <a:cubicBezTo>
                    <a:pt x="1507" y="195"/>
                    <a:pt x="1461" y="144"/>
                    <a:pt x="1363" y="98"/>
                  </a:cubicBezTo>
                  <a:cubicBezTo>
                    <a:pt x="1313" y="47"/>
                    <a:pt x="1215" y="47"/>
                    <a:pt x="1118" y="47"/>
                  </a:cubicBezTo>
                  <a:cubicBezTo>
                    <a:pt x="877" y="0"/>
                    <a:pt x="584" y="0"/>
                    <a:pt x="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3244;p50">
              <a:extLst>
                <a:ext uri="{FF2B5EF4-FFF2-40B4-BE49-F238E27FC236}">
                  <a16:creationId xmlns:a16="http://schemas.microsoft.com/office/drawing/2014/main" id="{B780F7E5-DC9C-9AAD-1B41-F37DE5AE5125}"/>
                </a:ext>
              </a:extLst>
            </p:cNvPr>
            <p:cNvSpPr/>
            <p:nvPr/>
          </p:nvSpPr>
          <p:spPr>
            <a:xfrm>
              <a:off x="9394483" y="2923291"/>
              <a:ext cx="371281" cy="179989"/>
            </a:xfrm>
            <a:custGeom>
              <a:avLst/>
              <a:gdLst/>
              <a:ahLst/>
              <a:cxnLst/>
              <a:rect l="l" t="t" r="r" b="b"/>
              <a:pathLst>
                <a:path w="1609" h="780" extrusionOk="0">
                  <a:moveTo>
                    <a:pt x="246" y="0"/>
                  </a:moveTo>
                  <a:cubicBezTo>
                    <a:pt x="98" y="51"/>
                    <a:pt x="51" y="246"/>
                    <a:pt x="0" y="440"/>
                  </a:cubicBezTo>
                  <a:cubicBezTo>
                    <a:pt x="0" y="487"/>
                    <a:pt x="0" y="487"/>
                    <a:pt x="51" y="538"/>
                  </a:cubicBezTo>
                  <a:cubicBezTo>
                    <a:pt x="51" y="584"/>
                    <a:pt x="51" y="584"/>
                    <a:pt x="98" y="635"/>
                  </a:cubicBezTo>
                  <a:cubicBezTo>
                    <a:pt x="292" y="732"/>
                    <a:pt x="487" y="682"/>
                    <a:pt x="732" y="732"/>
                  </a:cubicBezTo>
                  <a:cubicBezTo>
                    <a:pt x="877" y="732"/>
                    <a:pt x="974" y="779"/>
                    <a:pt x="1122" y="779"/>
                  </a:cubicBezTo>
                  <a:cubicBezTo>
                    <a:pt x="1266" y="779"/>
                    <a:pt x="1414" y="732"/>
                    <a:pt x="1511" y="682"/>
                  </a:cubicBezTo>
                  <a:cubicBezTo>
                    <a:pt x="1558" y="635"/>
                    <a:pt x="1609" y="538"/>
                    <a:pt x="1558" y="487"/>
                  </a:cubicBezTo>
                  <a:cubicBezTo>
                    <a:pt x="1317" y="390"/>
                    <a:pt x="1025" y="246"/>
                    <a:pt x="779" y="98"/>
                  </a:cubicBezTo>
                  <a:cubicBezTo>
                    <a:pt x="732" y="51"/>
                    <a:pt x="682" y="0"/>
                    <a:pt x="635" y="0"/>
                  </a:cubicBezTo>
                  <a:cubicBezTo>
                    <a:pt x="584" y="0"/>
                    <a:pt x="538" y="51"/>
                    <a:pt x="584" y="98"/>
                  </a:cubicBezTo>
                  <a:lnTo>
                    <a:pt x="390" y="98"/>
                  </a:lnTo>
                  <a:cubicBezTo>
                    <a:pt x="343" y="51"/>
                    <a:pt x="292" y="51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3245;p50">
              <a:extLst>
                <a:ext uri="{FF2B5EF4-FFF2-40B4-BE49-F238E27FC236}">
                  <a16:creationId xmlns:a16="http://schemas.microsoft.com/office/drawing/2014/main" id="{51C206F3-7E21-0469-2364-19C4E6AEE879}"/>
                </a:ext>
              </a:extLst>
            </p:cNvPr>
            <p:cNvSpPr/>
            <p:nvPr/>
          </p:nvSpPr>
          <p:spPr>
            <a:xfrm>
              <a:off x="9394483" y="3024823"/>
              <a:ext cx="371281" cy="78457"/>
            </a:xfrm>
            <a:custGeom>
              <a:avLst/>
              <a:gdLst/>
              <a:ahLst/>
              <a:cxnLst/>
              <a:rect l="l" t="t" r="r" b="b"/>
              <a:pathLst>
                <a:path w="1609" h="340" extrusionOk="0">
                  <a:moveTo>
                    <a:pt x="0" y="0"/>
                  </a:moveTo>
                  <a:cubicBezTo>
                    <a:pt x="0" y="47"/>
                    <a:pt x="0" y="47"/>
                    <a:pt x="51" y="98"/>
                  </a:cubicBezTo>
                  <a:cubicBezTo>
                    <a:pt x="51" y="144"/>
                    <a:pt x="51" y="144"/>
                    <a:pt x="98" y="195"/>
                  </a:cubicBezTo>
                  <a:cubicBezTo>
                    <a:pt x="292" y="292"/>
                    <a:pt x="487" y="242"/>
                    <a:pt x="732" y="292"/>
                  </a:cubicBezTo>
                  <a:cubicBezTo>
                    <a:pt x="877" y="292"/>
                    <a:pt x="974" y="339"/>
                    <a:pt x="1122" y="339"/>
                  </a:cubicBezTo>
                  <a:cubicBezTo>
                    <a:pt x="1266" y="339"/>
                    <a:pt x="1414" y="292"/>
                    <a:pt x="1511" y="242"/>
                  </a:cubicBezTo>
                  <a:cubicBezTo>
                    <a:pt x="1558" y="195"/>
                    <a:pt x="1609" y="98"/>
                    <a:pt x="1558" y="47"/>
                  </a:cubicBezTo>
                  <a:lnTo>
                    <a:pt x="1558" y="47"/>
                  </a:lnTo>
                  <a:lnTo>
                    <a:pt x="1414" y="195"/>
                  </a:lnTo>
                  <a:lnTo>
                    <a:pt x="974" y="195"/>
                  </a:lnTo>
                  <a:cubicBezTo>
                    <a:pt x="877" y="195"/>
                    <a:pt x="779" y="144"/>
                    <a:pt x="682" y="144"/>
                  </a:cubicBezTo>
                  <a:cubicBezTo>
                    <a:pt x="487" y="98"/>
                    <a:pt x="246" y="9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3246;p50">
              <a:extLst>
                <a:ext uri="{FF2B5EF4-FFF2-40B4-BE49-F238E27FC236}">
                  <a16:creationId xmlns:a16="http://schemas.microsoft.com/office/drawing/2014/main" id="{BB971AF1-329A-4763-A49A-8CFF65C005D3}"/>
                </a:ext>
              </a:extLst>
            </p:cNvPr>
            <p:cNvSpPr/>
            <p:nvPr/>
          </p:nvSpPr>
          <p:spPr>
            <a:xfrm>
              <a:off x="9563395" y="2957442"/>
              <a:ext cx="55842" cy="33459"/>
            </a:xfrm>
            <a:custGeom>
              <a:avLst/>
              <a:gdLst/>
              <a:ahLst/>
              <a:cxnLst/>
              <a:rect l="l" t="t" r="r" b="b"/>
              <a:pathLst>
                <a:path w="242" h="145" extrusionOk="0">
                  <a:moveTo>
                    <a:pt x="195" y="0"/>
                  </a:moveTo>
                  <a:cubicBezTo>
                    <a:pt x="145" y="47"/>
                    <a:pt x="98" y="98"/>
                    <a:pt x="47" y="98"/>
                  </a:cubicBezTo>
                  <a:cubicBezTo>
                    <a:pt x="47" y="144"/>
                    <a:pt x="0" y="144"/>
                    <a:pt x="47" y="144"/>
                  </a:cubicBezTo>
                  <a:cubicBezTo>
                    <a:pt x="145" y="144"/>
                    <a:pt x="195" y="98"/>
                    <a:pt x="24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3247;p50">
              <a:extLst>
                <a:ext uri="{FF2B5EF4-FFF2-40B4-BE49-F238E27FC236}">
                  <a16:creationId xmlns:a16="http://schemas.microsoft.com/office/drawing/2014/main" id="{24867412-8F31-D917-6A3D-39528A19BFC2}"/>
                </a:ext>
              </a:extLst>
            </p:cNvPr>
            <p:cNvSpPr/>
            <p:nvPr/>
          </p:nvSpPr>
          <p:spPr>
            <a:xfrm>
              <a:off x="9608392" y="2968288"/>
              <a:ext cx="33459" cy="44997"/>
            </a:xfrm>
            <a:custGeom>
              <a:avLst/>
              <a:gdLst/>
              <a:ahLst/>
              <a:cxnLst/>
              <a:rect l="l" t="t" r="r" b="b"/>
              <a:pathLst>
                <a:path w="145" h="195" extrusionOk="0">
                  <a:moveTo>
                    <a:pt x="98" y="0"/>
                  </a:moveTo>
                  <a:cubicBezTo>
                    <a:pt x="98" y="97"/>
                    <a:pt x="47" y="148"/>
                    <a:pt x="0" y="148"/>
                  </a:cubicBezTo>
                  <a:lnTo>
                    <a:pt x="0" y="195"/>
                  </a:lnTo>
                  <a:lnTo>
                    <a:pt x="47" y="195"/>
                  </a:lnTo>
                  <a:cubicBezTo>
                    <a:pt x="98" y="148"/>
                    <a:pt x="144" y="97"/>
                    <a:pt x="144" y="51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3248;p50">
              <a:extLst>
                <a:ext uri="{FF2B5EF4-FFF2-40B4-BE49-F238E27FC236}">
                  <a16:creationId xmlns:a16="http://schemas.microsoft.com/office/drawing/2014/main" id="{C378C166-2069-2CE1-B656-64CE54E3A293}"/>
                </a:ext>
              </a:extLst>
            </p:cNvPr>
            <p:cNvSpPr/>
            <p:nvPr/>
          </p:nvSpPr>
          <p:spPr>
            <a:xfrm>
              <a:off x="9664003" y="2395787"/>
              <a:ext cx="231" cy="2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1DE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3249;p50">
              <a:extLst>
                <a:ext uri="{FF2B5EF4-FFF2-40B4-BE49-F238E27FC236}">
                  <a16:creationId xmlns:a16="http://schemas.microsoft.com/office/drawing/2014/main" id="{CA9F5521-E746-027A-12D3-0D855821EC3E}"/>
                </a:ext>
              </a:extLst>
            </p:cNvPr>
            <p:cNvSpPr/>
            <p:nvPr/>
          </p:nvSpPr>
          <p:spPr>
            <a:xfrm>
              <a:off x="9630775" y="2316638"/>
              <a:ext cx="33459" cy="101763"/>
            </a:xfrm>
            <a:custGeom>
              <a:avLst/>
              <a:gdLst/>
              <a:ahLst/>
              <a:cxnLst/>
              <a:rect l="l" t="t" r="r" b="b"/>
              <a:pathLst>
                <a:path w="145" h="441" extrusionOk="0">
                  <a:moveTo>
                    <a:pt x="47" y="0"/>
                  </a:moveTo>
                  <a:cubicBezTo>
                    <a:pt x="47" y="0"/>
                    <a:pt x="47" y="51"/>
                    <a:pt x="1" y="98"/>
                  </a:cubicBezTo>
                  <a:cubicBezTo>
                    <a:pt x="1" y="195"/>
                    <a:pt x="1" y="293"/>
                    <a:pt x="47" y="390"/>
                  </a:cubicBezTo>
                  <a:cubicBezTo>
                    <a:pt x="47" y="390"/>
                    <a:pt x="98" y="390"/>
                    <a:pt x="98" y="441"/>
                  </a:cubicBezTo>
                  <a:lnTo>
                    <a:pt x="145" y="441"/>
                  </a:lnTo>
                  <a:lnTo>
                    <a:pt x="145" y="343"/>
                  </a:lnTo>
                  <a:lnTo>
                    <a:pt x="145" y="246"/>
                  </a:lnTo>
                  <a:cubicBezTo>
                    <a:pt x="145" y="195"/>
                    <a:pt x="145" y="148"/>
                    <a:pt x="98" y="98"/>
                  </a:cubicBezTo>
                  <a:cubicBezTo>
                    <a:pt x="98" y="51"/>
                    <a:pt x="98" y="51"/>
                    <a:pt x="47" y="0"/>
                  </a:cubicBezTo>
                  <a:close/>
                </a:path>
              </a:pathLst>
            </a:custGeom>
            <a:solidFill>
              <a:srgbClr val="BA9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3250;p50">
              <a:extLst>
                <a:ext uri="{FF2B5EF4-FFF2-40B4-BE49-F238E27FC236}">
                  <a16:creationId xmlns:a16="http://schemas.microsoft.com/office/drawing/2014/main" id="{71C35498-EE54-321B-A268-7FC8AD1D00D3}"/>
                </a:ext>
              </a:extLst>
            </p:cNvPr>
            <p:cNvSpPr/>
            <p:nvPr/>
          </p:nvSpPr>
          <p:spPr>
            <a:xfrm>
              <a:off x="9079966" y="2013658"/>
              <a:ext cx="67610" cy="112608"/>
            </a:xfrm>
            <a:custGeom>
              <a:avLst/>
              <a:gdLst/>
              <a:ahLst/>
              <a:cxnLst/>
              <a:rect l="l" t="t" r="r" b="b"/>
              <a:pathLst>
                <a:path w="293" h="488" extrusionOk="0">
                  <a:moveTo>
                    <a:pt x="0" y="1"/>
                  </a:moveTo>
                  <a:lnTo>
                    <a:pt x="0" y="1"/>
                  </a:lnTo>
                  <a:cubicBezTo>
                    <a:pt x="51" y="145"/>
                    <a:pt x="148" y="293"/>
                    <a:pt x="246" y="437"/>
                  </a:cubicBezTo>
                  <a:cubicBezTo>
                    <a:pt x="246" y="488"/>
                    <a:pt x="246" y="488"/>
                    <a:pt x="292" y="488"/>
                  </a:cubicBezTo>
                  <a:lnTo>
                    <a:pt x="292" y="4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3251;p50">
              <a:extLst>
                <a:ext uri="{FF2B5EF4-FFF2-40B4-BE49-F238E27FC236}">
                  <a16:creationId xmlns:a16="http://schemas.microsoft.com/office/drawing/2014/main" id="{BCB31F0E-5222-7657-6378-F9A11DE20B73}"/>
                </a:ext>
              </a:extLst>
            </p:cNvPr>
            <p:cNvSpPr/>
            <p:nvPr/>
          </p:nvSpPr>
          <p:spPr>
            <a:xfrm>
              <a:off x="8945206" y="1991274"/>
              <a:ext cx="0" cy="231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3252;p50">
              <a:extLst>
                <a:ext uri="{FF2B5EF4-FFF2-40B4-BE49-F238E27FC236}">
                  <a16:creationId xmlns:a16="http://schemas.microsoft.com/office/drawing/2014/main" id="{B26B9847-1417-2455-1CD0-B3DCC684AB21}"/>
                </a:ext>
              </a:extLst>
            </p:cNvPr>
            <p:cNvSpPr/>
            <p:nvPr/>
          </p:nvSpPr>
          <p:spPr>
            <a:xfrm>
              <a:off x="8945206" y="1991274"/>
              <a:ext cx="213908" cy="22614"/>
            </a:xfrm>
            <a:custGeom>
              <a:avLst/>
              <a:gdLst/>
              <a:ahLst/>
              <a:cxnLst/>
              <a:rect l="l" t="t" r="r" b="b"/>
              <a:pathLst>
                <a:path w="927" h="98" extrusionOk="0">
                  <a:moveTo>
                    <a:pt x="0" y="1"/>
                  </a:moveTo>
                  <a:lnTo>
                    <a:pt x="0" y="47"/>
                  </a:lnTo>
                  <a:cubicBezTo>
                    <a:pt x="51" y="47"/>
                    <a:pt x="51" y="47"/>
                    <a:pt x="97" y="98"/>
                  </a:cubicBezTo>
                  <a:lnTo>
                    <a:pt x="927" y="98"/>
                  </a:lnTo>
                  <a:cubicBezTo>
                    <a:pt x="635" y="98"/>
                    <a:pt x="343" y="47"/>
                    <a:pt x="51" y="1"/>
                  </a:cubicBezTo>
                  <a:close/>
                </a:path>
              </a:pathLst>
            </a:custGeom>
            <a:solidFill>
              <a:srgbClr val="2E2E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3253;p50">
              <a:extLst>
                <a:ext uri="{FF2B5EF4-FFF2-40B4-BE49-F238E27FC236}">
                  <a16:creationId xmlns:a16="http://schemas.microsoft.com/office/drawing/2014/main" id="{490DA9D4-C8C1-D4D7-0FF7-E4505B804D0D}"/>
                </a:ext>
              </a:extLst>
            </p:cNvPr>
            <p:cNvSpPr/>
            <p:nvPr/>
          </p:nvSpPr>
          <p:spPr>
            <a:xfrm>
              <a:off x="9079966" y="2013658"/>
              <a:ext cx="11768" cy="231"/>
            </a:xfrm>
            <a:custGeom>
              <a:avLst/>
              <a:gdLst/>
              <a:ahLst/>
              <a:cxnLst/>
              <a:rect l="l" t="t" r="r" b="b"/>
              <a:pathLst>
                <a:path w="5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5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3254;p50">
              <a:extLst>
                <a:ext uri="{FF2B5EF4-FFF2-40B4-BE49-F238E27FC236}">
                  <a16:creationId xmlns:a16="http://schemas.microsoft.com/office/drawing/2014/main" id="{C6FDFCE0-A657-8749-CCAD-C5AD7C9188E5}"/>
                </a:ext>
              </a:extLst>
            </p:cNvPr>
            <p:cNvSpPr/>
            <p:nvPr/>
          </p:nvSpPr>
          <p:spPr>
            <a:xfrm>
              <a:off x="8787832" y="1215017"/>
              <a:ext cx="483657" cy="646576"/>
            </a:xfrm>
            <a:custGeom>
              <a:avLst/>
              <a:gdLst/>
              <a:ahLst/>
              <a:cxnLst/>
              <a:rect l="l" t="t" r="r" b="b"/>
              <a:pathLst>
                <a:path w="2096" h="2802" extrusionOk="0">
                  <a:moveTo>
                    <a:pt x="1529" y="0"/>
                  </a:moveTo>
                  <a:cubicBezTo>
                    <a:pt x="1028" y="0"/>
                    <a:pt x="618" y="410"/>
                    <a:pt x="293" y="736"/>
                  </a:cubicBezTo>
                  <a:cubicBezTo>
                    <a:pt x="195" y="880"/>
                    <a:pt x="98" y="977"/>
                    <a:pt x="51" y="1125"/>
                  </a:cubicBezTo>
                  <a:cubicBezTo>
                    <a:pt x="0" y="1223"/>
                    <a:pt x="0" y="1269"/>
                    <a:pt x="0" y="1320"/>
                  </a:cubicBezTo>
                  <a:cubicBezTo>
                    <a:pt x="0" y="1417"/>
                    <a:pt x="51" y="1464"/>
                    <a:pt x="51" y="1515"/>
                  </a:cubicBezTo>
                  <a:cubicBezTo>
                    <a:pt x="246" y="1904"/>
                    <a:pt x="585" y="2146"/>
                    <a:pt x="927" y="2391"/>
                  </a:cubicBezTo>
                  <a:lnTo>
                    <a:pt x="1071" y="2535"/>
                  </a:lnTo>
                  <a:cubicBezTo>
                    <a:pt x="1122" y="2586"/>
                    <a:pt x="1122" y="2632"/>
                    <a:pt x="1169" y="2632"/>
                  </a:cubicBezTo>
                  <a:cubicBezTo>
                    <a:pt x="1219" y="2730"/>
                    <a:pt x="1317" y="2730"/>
                    <a:pt x="1414" y="2780"/>
                  </a:cubicBezTo>
                  <a:cubicBezTo>
                    <a:pt x="1445" y="2780"/>
                    <a:pt x="1478" y="2801"/>
                    <a:pt x="1497" y="2801"/>
                  </a:cubicBezTo>
                  <a:cubicBezTo>
                    <a:pt x="1506" y="2801"/>
                    <a:pt x="1512" y="2796"/>
                    <a:pt x="1512" y="2780"/>
                  </a:cubicBezTo>
                  <a:cubicBezTo>
                    <a:pt x="1558" y="2780"/>
                    <a:pt x="1609" y="2730"/>
                    <a:pt x="1558" y="2730"/>
                  </a:cubicBezTo>
                  <a:cubicBezTo>
                    <a:pt x="1609" y="2730"/>
                    <a:pt x="1706" y="2632"/>
                    <a:pt x="1656" y="2586"/>
                  </a:cubicBezTo>
                  <a:cubicBezTo>
                    <a:pt x="1706" y="2586"/>
                    <a:pt x="1753" y="2488"/>
                    <a:pt x="1706" y="2488"/>
                  </a:cubicBezTo>
                  <a:cubicBezTo>
                    <a:pt x="1753" y="2488"/>
                    <a:pt x="1804" y="2438"/>
                    <a:pt x="1804" y="2438"/>
                  </a:cubicBezTo>
                  <a:cubicBezTo>
                    <a:pt x="1804" y="2391"/>
                    <a:pt x="1753" y="2340"/>
                    <a:pt x="1753" y="2340"/>
                  </a:cubicBezTo>
                  <a:cubicBezTo>
                    <a:pt x="1706" y="2294"/>
                    <a:pt x="1609" y="2243"/>
                    <a:pt x="1558" y="2243"/>
                  </a:cubicBezTo>
                  <a:cubicBezTo>
                    <a:pt x="1609" y="2243"/>
                    <a:pt x="1656" y="2243"/>
                    <a:pt x="1656" y="2196"/>
                  </a:cubicBezTo>
                  <a:cubicBezTo>
                    <a:pt x="1609" y="2146"/>
                    <a:pt x="1558" y="2099"/>
                    <a:pt x="1461" y="2099"/>
                  </a:cubicBezTo>
                  <a:cubicBezTo>
                    <a:pt x="1317" y="2099"/>
                    <a:pt x="1219" y="2099"/>
                    <a:pt x="1122" y="2001"/>
                  </a:cubicBezTo>
                  <a:cubicBezTo>
                    <a:pt x="1025" y="1951"/>
                    <a:pt x="927" y="1807"/>
                    <a:pt x="877" y="1709"/>
                  </a:cubicBezTo>
                  <a:cubicBezTo>
                    <a:pt x="779" y="1612"/>
                    <a:pt x="682" y="1464"/>
                    <a:pt x="538" y="1367"/>
                  </a:cubicBezTo>
                  <a:cubicBezTo>
                    <a:pt x="779" y="1269"/>
                    <a:pt x="1025" y="1172"/>
                    <a:pt x="1219" y="1075"/>
                  </a:cubicBezTo>
                  <a:cubicBezTo>
                    <a:pt x="1364" y="1028"/>
                    <a:pt x="1558" y="930"/>
                    <a:pt x="1706" y="833"/>
                  </a:cubicBezTo>
                  <a:cubicBezTo>
                    <a:pt x="1804" y="736"/>
                    <a:pt x="1948" y="638"/>
                    <a:pt x="1998" y="490"/>
                  </a:cubicBezTo>
                  <a:cubicBezTo>
                    <a:pt x="2096" y="198"/>
                    <a:pt x="1850" y="4"/>
                    <a:pt x="1609" y="4"/>
                  </a:cubicBezTo>
                  <a:cubicBezTo>
                    <a:pt x="1582" y="1"/>
                    <a:pt x="1556" y="0"/>
                    <a:pt x="1529" y="0"/>
                  </a:cubicBezTo>
                  <a:close/>
                </a:path>
              </a:pathLst>
            </a:custGeom>
            <a:solidFill>
              <a:srgbClr val="BFB0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3255;p50">
              <a:extLst>
                <a:ext uri="{FF2B5EF4-FFF2-40B4-BE49-F238E27FC236}">
                  <a16:creationId xmlns:a16="http://schemas.microsoft.com/office/drawing/2014/main" id="{C9F7FEDE-BEE4-727C-A9E1-0255282DD215}"/>
                </a:ext>
              </a:extLst>
            </p:cNvPr>
            <p:cNvSpPr/>
            <p:nvPr/>
          </p:nvSpPr>
          <p:spPr>
            <a:xfrm>
              <a:off x="8787832" y="1215709"/>
              <a:ext cx="314746" cy="551043"/>
            </a:xfrm>
            <a:custGeom>
              <a:avLst/>
              <a:gdLst/>
              <a:ahLst/>
              <a:cxnLst/>
              <a:rect l="l" t="t" r="r" b="b"/>
              <a:pathLst>
                <a:path w="1364" h="2388" extrusionOk="0">
                  <a:moveTo>
                    <a:pt x="0" y="1317"/>
                  </a:moveTo>
                  <a:cubicBezTo>
                    <a:pt x="0" y="1354"/>
                    <a:pt x="0" y="1393"/>
                    <a:pt x="26" y="1431"/>
                  </a:cubicBezTo>
                  <a:lnTo>
                    <a:pt x="26" y="1431"/>
                  </a:lnTo>
                  <a:cubicBezTo>
                    <a:pt x="13" y="1401"/>
                    <a:pt x="0" y="1365"/>
                    <a:pt x="0" y="1317"/>
                  </a:cubicBezTo>
                  <a:close/>
                  <a:moveTo>
                    <a:pt x="1364" y="1"/>
                  </a:moveTo>
                  <a:cubicBezTo>
                    <a:pt x="927" y="98"/>
                    <a:pt x="585" y="441"/>
                    <a:pt x="293" y="733"/>
                  </a:cubicBezTo>
                  <a:cubicBezTo>
                    <a:pt x="195" y="877"/>
                    <a:pt x="98" y="974"/>
                    <a:pt x="51" y="1122"/>
                  </a:cubicBezTo>
                  <a:cubicBezTo>
                    <a:pt x="35" y="1137"/>
                    <a:pt x="23" y="1153"/>
                    <a:pt x="16" y="1171"/>
                  </a:cubicBezTo>
                  <a:lnTo>
                    <a:pt x="16" y="1171"/>
                  </a:lnTo>
                  <a:cubicBezTo>
                    <a:pt x="11" y="1170"/>
                    <a:pt x="6" y="1169"/>
                    <a:pt x="0" y="1169"/>
                  </a:cubicBezTo>
                  <a:lnTo>
                    <a:pt x="0" y="1317"/>
                  </a:lnTo>
                  <a:cubicBezTo>
                    <a:pt x="0" y="1251"/>
                    <a:pt x="0" y="1207"/>
                    <a:pt x="16" y="1171"/>
                  </a:cubicBezTo>
                  <a:lnTo>
                    <a:pt x="16" y="1171"/>
                  </a:lnTo>
                  <a:cubicBezTo>
                    <a:pt x="51" y="1180"/>
                    <a:pt x="51" y="1220"/>
                    <a:pt x="51" y="1220"/>
                  </a:cubicBezTo>
                  <a:cubicBezTo>
                    <a:pt x="98" y="1266"/>
                    <a:pt x="98" y="1317"/>
                    <a:pt x="98" y="1364"/>
                  </a:cubicBezTo>
                  <a:cubicBezTo>
                    <a:pt x="51" y="1414"/>
                    <a:pt x="51" y="1414"/>
                    <a:pt x="51" y="1461"/>
                  </a:cubicBezTo>
                  <a:cubicBezTo>
                    <a:pt x="41" y="1451"/>
                    <a:pt x="32" y="1441"/>
                    <a:pt x="26" y="1431"/>
                  </a:cubicBezTo>
                  <a:lnTo>
                    <a:pt x="26" y="1431"/>
                  </a:lnTo>
                  <a:cubicBezTo>
                    <a:pt x="38" y="1462"/>
                    <a:pt x="51" y="1486"/>
                    <a:pt x="51" y="1512"/>
                  </a:cubicBezTo>
                  <a:cubicBezTo>
                    <a:pt x="246" y="1851"/>
                    <a:pt x="538" y="2143"/>
                    <a:pt x="877" y="2388"/>
                  </a:cubicBezTo>
                  <a:lnTo>
                    <a:pt x="877" y="1753"/>
                  </a:lnTo>
                  <a:lnTo>
                    <a:pt x="877" y="1706"/>
                  </a:lnTo>
                  <a:cubicBezTo>
                    <a:pt x="779" y="1609"/>
                    <a:pt x="682" y="1461"/>
                    <a:pt x="538" y="1364"/>
                  </a:cubicBezTo>
                  <a:cubicBezTo>
                    <a:pt x="682" y="1317"/>
                    <a:pt x="779" y="1266"/>
                    <a:pt x="877" y="1220"/>
                  </a:cubicBezTo>
                  <a:cubicBezTo>
                    <a:pt x="927" y="927"/>
                    <a:pt x="927" y="635"/>
                    <a:pt x="1071" y="390"/>
                  </a:cubicBezTo>
                  <a:cubicBezTo>
                    <a:pt x="1122" y="293"/>
                    <a:pt x="1169" y="246"/>
                    <a:pt x="1219" y="246"/>
                  </a:cubicBezTo>
                  <a:lnTo>
                    <a:pt x="1169" y="246"/>
                  </a:lnTo>
                  <a:cubicBezTo>
                    <a:pt x="1219" y="149"/>
                    <a:pt x="1317" y="98"/>
                    <a:pt x="1364" y="1"/>
                  </a:cubicBezTo>
                  <a:close/>
                </a:path>
              </a:pathLst>
            </a:custGeom>
            <a:solidFill>
              <a:srgbClr val="B1A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3256;p50">
              <a:extLst>
                <a:ext uri="{FF2B5EF4-FFF2-40B4-BE49-F238E27FC236}">
                  <a16:creationId xmlns:a16="http://schemas.microsoft.com/office/drawing/2014/main" id="{5B49BAC2-B532-0645-B8DD-7608E6CA5EF7}"/>
                </a:ext>
              </a:extLst>
            </p:cNvPr>
            <p:cNvSpPr/>
            <p:nvPr/>
          </p:nvSpPr>
          <p:spPr>
            <a:xfrm>
              <a:off x="8787832" y="1485230"/>
              <a:ext cx="22614" cy="67842"/>
            </a:xfrm>
            <a:custGeom>
              <a:avLst/>
              <a:gdLst/>
              <a:ahLst/>
              <a:cxnLst/>
              <a:rect l="l" t="t" r="r" b="b"/>
              <a:pathLst>
                <a:path w="98" h="294" extrusionOk="0">
                  <a:moveTo>
                    <a:pt x="0" y="1"/>
                  </a:moveTo>
                  <a:lnTo>
                    <a:pt x="0" y="149"/>
                  </a:lnTo>
                  <a:cubicBezTo>
                    <a:pt x="0" y="196"/>
                    <a:pt x="0" y="246"/>
                    <a:pt x="51" y="293"/>
                  </a:cubicBezTo>
                  <a:cubicBezTo>
                    <a:pt x="51" y="246"/>
                    <a:pt x="51" y="246"/>
                    <a:pt x="98" y="196"/>
                  </a:cubicBezTo>
                  <a:cubicBezTo>
                    <a:pt x="98" y="149"/>
                    <a:pt x="98" y="98"/>
                    <a:pt x="51" y="52"/>
                  </a:cubicBezTo>
                  <a:cubicBezTo>
                    <a:pt x="51" y="52"/>
                    <a:pt x="51" y="1"/>
                    <a:pt x="0" y="1"/>
                  </a:cubicBezTo>
                  <a:close/>
                </a:path>
              </a:pathLst>
            </a:custGeom>
            <a:solidFill>
              <a:srgbClr val="AE8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3257;p50">
              <a:extLst>
                <a:ext uri="{FF2B5EF4-FFF2-40B4-BE49-F238E27FC236}">
                  <a16:creationId xmlns:a16="http://schemas.microsoft.com/office/drawing/2014/main" id="{B97C412C-9ABC-AA06-5727-1CF7A1D37471}"/>
                </a:ext>
              </a:extLst>
            </p:cNvPr>
            <p:cNvSpPr/>
            <p:nvPr/>
          </p:nvSpPr>
          <p:spPr>
            <a:xfrm>
              <a:off x="8934360" y="1249861"/>
              <a:ext cx="404509" cy="760107"/>
            </a:xfrm>
            <a:custGeom>
              <a:avLst/>
              <a:gdLst/>
              <a:ahLst/>
              <a:cxnLst/>
              <a:rect l="l" t="t" r="r" b="b"/>
              <a:pathLst>
                <a:path w="1753" h="3294" extrusionOk="0">
                  <a:moveTo>
                    <a:pt x="826" y="1"/>
                  </a:moveTo>
                  <a:cubicBezTo>
                    <a:pt x="631" y="47"/>
                    <a:pt x="534" y="47"/>
                    <a:pt x="436" y="242"/>
                  </a:cubicBezTo>
                  <a:cubicBezTo>
                    <a:pt x="292" y="585"/>
                    <a:pt x="242" y="974"/>
                    <a:pt x="242" y="1313"/>
                  </a:cubicBezTo>
                  <a:cubicBezTo>
                    <a:pt x="242" y="1753"/>
                    <a:pt x="292" y="2240"/>
                    <a:pt x="144" y="2676"/>
                  </a:cubicBezTo>
                  <a:cubicBezTo>
                    <a:pt x="98" y="2824"/>
                    <a:pt x="0" y="2922"/>
                    <a:pt x="0" y="3066"/>
                  </a:cubicBezTo>
                  <a:lnTo>
                    <a:pt x="0" y="3116"/>
                  </a:lnTo>
                  <a:cubicBezTo>
                    <a:pt x="0" y="3163"/>
                    <a:pt x="47" y="3214"/>
                    <a:pt x="98" y="3214"/>
                  </a:cubicBezTo>
                  <a:cubicBezTo>
                    <a:pt x="351" y="3270"/>
                    <a:pt x="606" y="3294"/>
                    <a:pt x="860" y="3294"/>
                  </a:cubicBezTo>
                  <a:cubicBezTo>
                    <a:pt x="1044" y="3294"/>
                    <a:pt x="1227" y="3282"/>
                    <a:pt x="1410" y="3260"/>
                  </a:cubicBezTo>
                  <a:lnTo>
                    <a:pt x="1461" y="3260"/>
                  </a:lnTo>
                  <a:cubicBezTo>
                    <a:pt x="1507" y="3260"/>
                    <a:pt x="1507" y="3214"/>
                    <a:pt x="1507" y="3214"/>
                  </a:cubicBezTo>
                  <a:cubicBezTo>
                    <a:pt x="1605" y="2579"/>
                    <a:pt x="1702" y="1897"/>
                    <a:pt x="1753" y="1266"/>
                  </a:cubicBezTo>
                  <a:cubicBezTo>
                    <a:pt x="1753" y="1072"/>
                    <a:pt x="1753" y="826"/>
                    <a:pt x="1702" y="631"/>
                  </a:cubicBezTo>
                  <a:cubicBezTo>
                    <a:pt x="1655" y="437"/>
                    <a:pt x="1558" y="242"/>
                    <a:pt x="1363" y="98"/>
                  </a:cubicBezTo>
                  <a:cubicBezTo>
                    <a:pt x="1215" y="1"/>
                    <a:pt x="1021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3258;p50">
              <a:extLst>
                <a:ext uri="{FF2B5EF4-FFF2-40B4-BE49-F238E27FC236}">
                  <a16:creationId xmlns:a16="http://schemas.microsoft.com/office/drawing/2014/main" id="{0E0327A1-1116-D954-8B38-632BB1444CED}"/>
                </a:ext>
              </a:extLst>
            </p:cNvPr>
            <p:cNvSpPr/>
            <p:nvPr/>
          </p:nvSpPr>
          <p:spPr>
            <a:xfrm>
              <a:off x="9079966" y="1462847"/>
              <a:ext cx="247367" cy="314750"/>
            </a:xfrm>
            <a:custGeom>
              <a:avLst/>
              <a:gdLst/>
              <a:ahLst/>
              <a:cxnLst/>
              <a:rect l="l" t="t" r="r" b="b"/>
              <a:pathLst>
                <a:path w="1072" h="1364" extrusionOk="0">
                  <a:moveTo>
                    <a:pt x="0" y="1"/>
                  </a:moveTo>
                  <a:lnTo>
                    <a:pt x="0" y="1"/>
                  </a:lnTo>
                  <a:cubicBezTo>
                    <a:pt x="51" y="293"/>
                    <a:pt x="195" y="538"/>
                    <a:pt x="343" y="733"/>
                  </a:cubicBezTo>
                  <a:cubicBezTo>
                    <a:pt x="538" y="974"/>
                    <a:pt x="779" y="1220"/>
                    <a:pt x="1024" y="1364"/>
                  </a:cubicBezTo>
                  <a:cubicBezTo>
                    <a:pt x="1024" y="1266"/>
                    <a:pt x="1024" y="1169"/>
                    <a:pt x="1071" y="1072"/>
                  </a:cubicBezTo>
                  <a:cubicBezTo>
                    <a:pt x="1024" y="1025"/>
                    <a:pt x="974" y="1025"/>
                    <a:pt x="927" y="974"/>
                  </a:cubicBezTo>
                  <a:cubicBezTo>
                    <a:pt x="584" y="780"/>
                    <a:pt x="148" y="44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3259;p50">
              <a:extLst>
                <a:ext uri="{FF2B5EF4-FFF2-40B4-BE49-F238E27FC236}">
                  <a16:creationId xmlns:a16="http://schemas.microsoft.com/office/drawing/2014/main" id="{643F52EA-3ECA-E568-B814-975237734C7A}"/>
                </a:ext>
              </a:extLst>
            </p:cNvPr>
            <p:cNvSpPr/>
            <p:nvPr/>
          </p:nvSpPr>
          <p:spPr>
            <a:xfrm>
              <a:off x="9069120" y="1283090"/>
              <a:ext cx="651876" cy="458279"/>
            </a:xfrm>
            <a:custGeom>
              <a:avLst/>
              <a:gdLst/>
              <a:ahLst/>
              <a:cxnLst/>
              <a:rect l="l" t="t" r="r" b="b"/>
              <a:pathLst>
                <a:path w="2825" h="1986" extrusionOk="0">
                  <a:moveTo>
                    <a:pt x="2384" y="1"/>
                  </a:moveTo>
                  <a:cubicBezTo>
                    <a:pt x="2337" y="1"/>
                    <a:pt x="2337" y="51"/>
                    <a:pt x="2287" y="98"/>
                  </a:cubicBezTo>
                  <a:cubicBezTo>
                    <a:pt x="2287" y="149"/>
                    <a:pt x="2240" y="195"/>
                    <a:pt x="2240" y="246"/>
                  </a:cubicBezTo>
                  <a:cubicBezTo>
                    <a:pt x="2240" y="246"/>
                    <a:pt x="2189" y="195"/>
                    <a:pt x="2189" y="149"/>
                  </a:cubicBezTo>
                  <a:cubicBezTo>
                    <a:pt x="2142" y="195"/>
                    <a:pt x="2092" y="293"/>
                    <a:pt x="2092" y="390"/>
                  </a:cubicBezTo>
                  <a:cubicBezTo>
                    <a:pt x="2092" y="538"/>
                    <a:pt x="2142" y="635"/>
                    <a:pt x="2092" y="733"/>
                  </a:cubicBezTo>
                  <a:cubicBezTo>
                    <a:pt x="2045" y="877"/>
                    <a:pt x="1948" y="974"/>
                    <a:pt x="1850" y="1025"/>
                  </a:cubicBezTo>
                  <a:cubicBezTo>
                    <a:pt x="1753" y="1169"/>
                    <a:pt x="1605" y="1266"/>
                    <a:pt x="1558" y="1414"/>
                  </a:cubicBezTo>
                  <a:cubicBezTo>
                    <a:pt x="1410" y="1220"/>
                    <a:pt x="1266" y="1025"/>
                    <a:pt x="1169" y="780"/>
                  </a:cubicBezTo>
                  <a:cubicBezTo>
                    <a:pt x="1071" y="635"/>
                    <a:pt x="923" y="487"/>
                    <a:pt x="826" y="390"/>
                  </a:cubicBezTo>
                  <a:cubicBezTo>
                    <a:pt x="682" y="293"/>
                    <a:pt x="585" y="195"/>
                    <a:pt x="437" y="149"/>
                  </a:cubicBezTo>
                  <a:cubicBezTo>
                    <a:pt x="414" y="145"/>
                    <a:pt x="392" y="143"/>
                    <a:pt x="372" y="143"/>
                  </a:cubicBezTo>
                  <a:cubicBezTo>
                    <a:pt x="123" y="143"/>
                    <a:pt x="0" y="409"/>
                    <a:pt x="0" y="635"/>
                  </a:cubicBezTo>
                  <a:cubicBezTo>
                    <a:pt x="47" y="1169"/>
                    <a:pt x="585" y="1512"/>
                    <a:pt x="974" y="1753"/>
                  </a:cubicBezTo>
                  <a:cubicBezTo>
                    <a:pt x="1118" y="1851"/>
                    <a:pt x="1266" y="1948"/>
                    <a:pt x="1410" y="1948"/>
                  </a:cubicBezTo>
                  <a:cubicBezTo>
                    <a:pt x="1459" y="1973"/>
                    <a:pt x="1496" y="1986"/>
                    <a:pt x="1527" y="1986"/>
                  </a:cubicBezTo>
                  <a:cubicBezTo>
                    <a:pt x="1557" y="1986"/>
                    <a:pt x="1582" y="1973"/>
                    <a:pt x="1605" y="1948"/>
                  </a:cubicBezTo>
                  <a:cubicBezTo>
                    <a:pt x="1656" y="1948"/>
                    <a:pt x="1702" y="1901"/>
                    <a:pt x="1753" y="1851"/>
                  </a:cubicBezTo>
                  <a:cubicBezTo>
                    <a:pt x="2142" y="1609"/>
                    <a:pt x="2337" y="1266"/>
                    <a:pt x="2532" y="877"/>
                  </a:cubicBezTo>
                  <a:cubicBezTo>
                    <a:pt x="2532" y="830"/>
                    <a:pt x="2579" y="733"/>
                    <a:pt x="2579" y="682"/>
                  </a:cubicBezTo>
                  <a:cubicBezTo>
                    <a:pt x="2629" y="682"/>
                    <a:pt x="2676" y="635"/>
                    <a:pt x="2727" y="585"/>
                  </a:cubicBezTo>
                  <a:cubicBezTo>
                    <a:pt x="2773" y="487"/>
                    <a:pt x="2773" y="390"/>
                    <a:pt x="2773" y="293"/>
                  </a:cubicBezTo>
                  <a:cubicBezTo>
                    <a:pt x="2773" y="293"/>
                    <a:pt x="2824" y="246"/>
                    <a:pt x="2773" y="195"/>
                  </a:cubicBezTo>
                  <a:cubicBezTo>
                    <a:pt x="2773" y="172"/>
                    <a:pt x="2762" y="160"/>
                    <a:pt x="2744" y="160"/>
                  </a:cubicBezTo>
                  <a:cubicBezTo>
                    <a:pt x="2726" y="160"/>
                    <a:pt x="2701" y="172"/>
                    <a:pt x="2676" y="195"/>
                  </a:cubicBezTo>
                  <a:cubicBezTo>
                    <a:pt x="2713" y="124"/>
                    <a:pt x="2671" y="80"/>
                    <a:pt x="2625" y="80"/>
                  </a:cubicBezTo>
                  <a:cubicBezTo>
                    <a:pt x="2609" y="80"/>
                    <a:pt x="2592" y="86"/>
                    <a:pt x="2579" y="98"/>
                  </a:cubicBezTo>
                  <a:cubicBezTo>
                    <a:pt x="2579" y="65"/>
                    <a:pt x="2530" y="30"/>
                    <a:pt x="2485" y="30"/>
                  </a:cubicBezTo>
                  <a:cubicBezTo>
                    <a:pt x="2467" y="30"/>
                    <a:pt x="2448" y="36"/>
                    <a:pt x="2435" y="51"/>
                  </a:cubicBezTo>
                  <a:lnTo>
                    <a:pt x="2384" y="1"/>
                  </a:lnTo>
                  <a:close/>
                </a:path>
              </a:pathLst>
            </a:custGeom>
            <a:solidFill>
              <a:srgbClr val="BFB0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3260;p50">
              <a:extLst>
                <a:ext uri="{FF2B5EF4-FFF2-40B4-BE49-F238E27FC236}">
                  <a16:creationId xmlns:a16="http://schemas.microsoft.com/office/drawing/2014/main" id="{084483AA-F3C9-829F-01FB-488191AFB05F}"/>
                </a:ext>
              </a:extLst>
            </p:cNvPr>
            <p:cNvSpPr/>
            <p:nvPr/>
          </p:nvSpPr>
          <p:spPr>
            <a:xfrm>
              <a:off x="9394483" y="1709985"/>
              <a:ext cx="79379" cy="34382"/>
            </a:xfrm>
            <a:custGeom>
              <a:avLst/>
              <a:gdLst/>
              <a:ahLst/>
              <a:cxnLst/>
              <a:rect l="l" t="t" r="r" b="b"/>
              <a:pathLst>
                <a:path w="344" h="149" extrusionOk="0">
                  <a:moveTo>
                    <a:pt x="246" y="1"/>
                  </a:moveTo>
                  <a:cubicBezTo>
                    <a:pt x="195" y="1"/>
                    <a:pt x="148" y="1"/>
                    <a:pt x="98" y="51"/>
                  </a:cubicBezTo>
                  <a:cubicBezTo>
                    <a:pt x="51" y="51"/>
                    <a:pt x="0" y="98"/>
                    <a:pt x="0" y="98"/>
                  </a:cubicBezTo>
                  <a:cubicBezTo>
                    <a:pt x="51" y="149"/>
                    <a:pt x="98" y="149"/>
                    <a:pt x="98" y="149"/>
                  </a:cubicBezTo>
                  <a:cubicBezTo>
                    <a:pt x="148" y="149"/>
                    <a:pt x="195" y="98"/>
                    <a:pt x="195" y="98"/>
                  </a:cubicBezTo>
                  <a:cubicBezTo>
                    <a:pt x="292" y="98"/>
                    <a:pt x="292" y="51"/>
                    <a:pt x="343" y="51"/>
                  </a:cubicBezTo>
                  <a:lnTo>
                    <a:pt x="343" y="1"/>
                  </a:lnTo>
                  <a:close/>
                </a:path>
              </a:pathLst>
            </a:custGeom>
            <a:solidFill>
              <a:srgbClr val="BA9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3261;p50">
              <a:extLst>
                <a:ext uri="{FF2B5EF4-FFF2-40B4-BE49-F238E27FC236}">
                  <a16:creationId xmlns:a16="http://schemas.microsoft.com/office/drawing/2014/main" id="{A60B06EA-BDA4-00BD-9B6F-D9FFD97B00F2}"/>
                </a:ext>
              </a:extLst>
            </p:cNvPr>
            <p:cNvSpPr/>
            <p:nvPr/>
          </p:nvSpPr>
          <p:spPr>
            <a:xfrm>
              <a:off x="9057352" y="990955"/>
              <a:ext cx="269980" cy="382361"/>
            </a:xfrm>
            <a:custGeom>
              <a:avLst/>
              <a:gdLst/>
              <a:ahLst/>
              <a:cxnLst/>
              <a:rect l="l" t="t" r="r" b="b"/>
              <a:pathLst>
                <a:path w="1170" h="1657" extrusionOk="0">
                  <a:moveTo>
                    <a:pt x="636" y="1"/>
                  </a:moveTo>
                  <a:cubicBezTo>
                    <a:pt x="636" y="149"/>
                    <a:pt x="636" y="293"/>
                    <a:pt x="585" y="441"/>
                  </a:cubicBezTo>
                  <a:cubicBezTo>
                    <a:pt x="488" y="585"/>
                    <a:pt x="441" y="733"/>
                    <a:pt x="344" y="830"/>
                  </a:cubicBezTo>
                  <a:cubicBezTo>
                    <a:pt x="246" y="975"/>
                    <a:pt x="98" y="1072"/>
                    <a:pt x="1" y="1220"/>
                  </a:cubicBezTo>
                  <a:cubicBezTo>
                    <a:pt x="87" y="1196"/>
                    <a:pt x="172" y="1183"/>
                    <a:pt x="255" y="1183"/>
                  </a:cubicBezTo>
                  <a:cubicBezTo>
                    <a:pt x="504" y="1183"/>
                    <a:pt x="731" y="1293"/>
                    <a:pt x="877" y="1512"/>
                  </a:cubicBezTo>
                  <a:cubicBezTo>
                    <a:pt x="928" y="1559"/>
                    <a:pt x="1025" y="1656"/>
                    <a:pt x="1122" y="1656"/>
                  </a:cubicBezTo>
                  <a:cubicBezTo>
                    <a:pt x="1122" y="1461"/>
                    <a:pt x="974" y="1364"/>
                    <a:pt x="974" y="1169"/>
                  </a:cubicBezTo>
                  <a:cubicBezTo>
                    <a:pt x="974" y="1025"/>
                    <a:pt x="1025" y="830"/>
                    <a:pt x="1169" y="733"/>
                  </a:cubicBezTo>
                  <a:lnTo>
                    <a:pt x="1169" y="682"/>
                  </a:lnTo>
                  <a:cubicBezTo>
                    <a:pt x="1122" y="585"/>
                    <a:pt x="1072" y="538"/>
                    <a:pt x="1025" y="441"/>
                  </a:cubicBezTo>
                  <a:lnTo>
                    <a:pt x="877" y="293"/>
                  </a:lnTo>
                  <a:cubicBezTo>
                    <a:pt x="830" y="196"/>
                    <a:pt x="733" y="98"/>
                    <a:pt x="636" y="1"/>
                  </a:cubicBezTo>
                  <a:close/>
                </a:path>
              </a:pathLst>
            </a:custGeom>
            <a:solidFill>
              <a:srgbClr val="BFB0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3262;p50">
              <a:extLst>
                <a:ext uri="{FF2B5EF4-FFF2-40B4-BE49-F238E27FC236}">
                  <a16:creationId xmlns:a16="http://schemas.microsoft.com/office/drawing/2014/main" id="{93AB4A81-82A7-16F5-594F-765C6BBD6766}"/>
                </a:ext>
              </a:extLst>
            </p:cNvPr>
            <p:cNvSpPr/>
            <p:nvPr/>
          </p:nvSpPr>
          <p:spPr>
            <a:xfrm>
              <a:off x="9304489" y="1170712"/>
              <a:ext cx="11999" cy="11999"/>
            </a:xfrm>
            <a:custGeom>
              <a:avLst/>
              <a:gdLst/>
              <a:ahLst/>
              <a:cxnLst/>
              <a:rect l="l" t="t" r="r" b="b"/>
              <a:pathLst>
                <a:path w="52" h="52" extrusionOk="0">
                  <a:moveTo>
                    <a:pt x="51" y="1"/>
                  </a:moveTo>
                  <a:lnTo>
                    <a:pt x="1" y="51"/>
                  </a:lnTo>
                  <a:lnTo>
                    <a:pt x="1" y="51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3263;p50">
              <a:extLst>
                <a:ext uri="{FF2B5EF4-FFF2-40B4-BE49-F238E27FC236}">
                  <a16:creationId xmlns:a16="http://schemas.microsoft.com/office/drawing/2014/main" id="{10898BDC-EEB7-C495-451B-C7CC4218D016}"/>
                </a:ext>
              </a:extLst>
            </p:cNvPr>
            <p:cNvSpPr/>
            <p:nvPr/>
          </p:nvSpPr>
          <p:spPr>
            <a:xfrm>
              <a:off x="9248878" y="1080949"/>
              <a:ext cx="67610" cy="101763"/>
            </a:xfrm>
            <a:custGeom>
              <a:avLst/>
              <a:gdLst/>
              <a:ahLst/>
              <a:cxnLst/>
              <a:rect l="l" t="t" r="r" b="b"/>
              <a:pathLst>
                <a:path w="293" h="441" extrusionOk="0">
                  <a:moveTo>
                    <a:pt x="0" y="0"/>
                  </a:moveTo>
                  <a:lnTo>
                    <a:pt x="0" y="0"/>
                  </a:lnTo>
                  <a:cubicBezTo>
                    <a:pt x="47" y="195"/>
                    <a:pt x="144" y="343"/>
                    <a:pt x="242" y="440"/>
                  </a:cubicBezTo>
                  <a:lnTo>
                    <a:pt x="292" y="390"/>
                  </a:lnTo>
                  <a:cubicBezTo>
                    <a:pt x="242" y="343"/>
                    <a:pt x="242" y="292"/>
                    <a:pt x="195" y="246"/>
                  </a:cubicBezTo>
                  <a:cubicBezTo>
                    <a:pt x="144" y="195"/>
                    <a:pt x="47" y="98"/>
                    <a:pt x="0" y="0"/>
                  </a:cubicBezTo>
                  <a:close/>
                </a:path>
              </a:pathLst>
            </a:custGeom>
            <a:solidFill>
              <a:srgbClr val="B1A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3264;p50">
              <a:extLst>
                <a:ext uri="{FF2B5EF4-FFF2-40B4-BE49-F238E27FC236}">
                  <a16:creationId xmlns:a16="http://schemas.microsoft.com/office/drawing/2014/main" id="{3E4F3DAA-D993-52D8-7F22-427436D3244D}"/>
                </a:ext>
              </a:extLst>
            </p:cNvPr>
            <p:cNvSpPr/>
            <p:nvPr/>
          </p:nvSpPr>
          <p:spPr>
            <a:xfrm>
              <a:off x="9136500" y="788814"/>
              <a:ext cx="347975" cy="395976"/>
            </a:xfrm>
            <a:custGeom>
              <a:avLst/>
              <a:gdLst/>
              <a:ahLst/>
              <a:cxnLst/>
              <a:rect l="l" t="t" r="r" b="b"/>
              <a:pathLst>
                <a:path w="1508" h="1716" extrusionOk="0">
                  <a:moveTo>
                    <a:pt x="974" y="1"/>
                  </a:moveTo>
                  <a:cubicBezTo>
                    <a:pt x="682" y="1"/>
                    <a:pt x="437" y="149"/>
                    <a:pt x="293" y="343"/>
                  </a:cubicBezTo>
                  <a:cubicBezTo>
                    <a:pt x="1" y="830"/>
                    <a:pt x="390" y="1169"/>
                    <a:pt x="682" y="1512"/>
                  </a:cubicBezTo>
                  <a:cubicBezTo>
                    <a:pt x="729" y="1609"/>
                    <a:pt x="826" y="1656"/>
                    <a:pt x="877" y="1706"/>
                  </a:cubicBezTo>
                  <a:cubicBezTo>
                    <a:pt x="902" y="1713"/>
                    <a:pt x="927" y="1715"/>
                    <a:pt x="951" y="1715"/>
                  </a:cubicBezTo>
                  <a:cubicBezTo>
                    <a:pt x="1108" y="1715"/>
                    <a:pt x="1228" y="1590"/>
                    <a:pt x="1313" y="1461"/>
                  </a:cubicBezTo>
                  <a:cubicBezTo>
                    <a:pt x="1410" y="1266"/>
                    <a:pt x="1461" y="1025"/>
                    <a:pt x="1508" y="830"/>
                  </a:cubicBezTo>
                  <a:cubicBezTo>
                    <a:pt x="1508" y="635"/>
                    <a:pt x="1508" y="487"/>
                    <a:pt x="1461" y="343"/>
                  </a:cubicBezTo>
                  <a:cubicBezTo>
                    <a:pt x="1410" y="195"/>
                    <a:pt x="1266" y="98"/>
                    <a:pt x="1118" y="51"/>
                  </a:cubicBezTo>
                  <a:cubicBezTo>
                    <a:pt x="1072" y="1"/>
                    <a:pt x="1021" y="1"/>
                    <a:pt x="974" y="1"/>
                  </a:cubicBezTo>
                  <a:close/>
                </a:path>
              </a:pathLst>
            </a:custGeom>
            <a:solidFill>
              <a:srgbClr val="BFB0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3265;p50">
              <a:extLst>
                <a:ext uri="{FF2B5EF4-FFF2-40B4-BE49-F238E27FC236}">
                  <a16:creationId xmlns:a16="http://schemas.microsoft.com/office/drawing/2014/main" id="{256FA02F-2022-B44B-CA47-B00CF08A08DC}"/>
                </a:ext>
              </a:extLst>
            </p:cNvPr>
            <p:cNvSpPr/>
            <p:nvPr/>
          </p:nvSpPr>
          <p:spPr>
            <a:xfrm>
              <a:off x="9394483" y="957726"/>
              <a:ext cx="45227" cy="22845"/>
            </a:xfrm>
            <a:custGeom>
              <a:avLst/>
              <a:gdLst/>
              <a:ahLst/>
              <a:cxnLst/>
              <a:rect l="l" t="t" r="r" b="b"/>
              <a:pathLst>
                <a:path w="196" h="99" extrusionOk="0">
                  <a:moveTo>
                    <a:pt x="0" y="1"/>
                  </a:moveTo>
                  <a:lnTo>
                    <a:pt x="0" y="48"/>
                  </a:lnTo>
                  <a:lnTo>
                    <a:pt x="148" y="48"/>
                  </a:lnTo>
                  <a:cubicBezTo>
                    <a:pt x="195" y="48"/>
                    <a:pt x="195" y="98"/>
                    <a:pt x="195" y="98"/>
                  </a:cubicBezTo>
                  <a:lnTo>
                    <a:pt x="195" y="48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3266;p50">
              <a:extLst>
                <a:ext uri="{FF2B5EF4-FFF2-40B4-BE49-F238E27FC236}">
                  <a16:creationId xmlns:a16="http://schemas.microsoft.com/office/drawing/2014/main" id="{829735AB-5F97-A7C0-BE47-4FC642EE1EAD}"/>
                </a:ext>
              </a:extLst>
            </p:cNvPr>
            <p:cNvSpPr/>
            <p:nvPr/>
          </p:nvSpPr>
          <p:spPr>
            <a:xfrm>
              <a:off x="9451018" y="1002723"/>
              <a:ext cx="33459" cy="67611"/>
            </a:xfrm>
            <a:custGeom>
              <a:avLst/>
              <a:gdLst/>
              <a:ahLst/>
              <a:cxnLst/>
              <a:rect l="l" t="t" r="r" b="b"/>
              <a:pathLst>
                <a:path w="145" h="293" extrusionOk="0">
                  <a:moveTo>
                    <a:pt x="98" y="1"/>
                  </a:moveTo>
                  <a:lnTo>
                    <a:pt x="47" y="98"/>
                  </a:lnTo>
                  <a:cubicBezTo>
                    <a:pt x="47" y="145"/>
                    <a:pt x="1" y="195"/>
                    <a:pt x="1" y="242"/>
                  </a:cubicBezTo>
                  <a:lnTo>
                    <a:pt x="1" y="293"/>
                  </a:lnTo>
                  <a:lnTo>
                    <a:pt x="145" y="293"/>
                  </a:lnTo>
                  <a:lnTo>
                    <a:pt x="145" y="242"/>
                  </a:lnTo>
                  <a:cubicBezTo>
                    <a:pt x="145" y="195"/>
                    <a:pt x="145" y="47"/>
                    <a:pt x="98" y="1"/>
                  </a:cubicBezTo>
                  <a:close/>
                </a:path>
              </a:pathLst>
            </a:custGeom>
            <a:solidFill>
              <a:srgbClr val="BFB0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3267;p50">
              <a:extLst>
                <a:ext uri="{FF2B5EF4-FFF2-40B4-BE49-F238E27FC236}">
                  <a16:creationId xmlns:a16="http://schemas.microsoft.com/office/drawing/2014/main" id="{2EECD352-0DD2-BE98-023E-0051F0AB20C6}"/>
                </a:ext>
              </a:extLst>
            </p:cNvPr>
            <p:cNvSpPr/>
            <p:nvPr/>
          </p:nvSpPr>
          <p:spPr>
            <a:xfrm>
              <a:off x="9461863" y="1002723"/>
              <a:ext cx="22614" cy="22614"/>
            </a:xfrm>
            <a:custGeom>
              <a:avLst/>
              <a:gdLst/>
              <a:ahLst/>
              <a:cxnLst/>
              <a:rect l="l" t="t" r="r" b="b"/>
              <a:pathLst>
                <a:path w="98" h="98" extrusionOk="0">
                  <a:moveTo>
                    <a:pt x="51" y="1"/>
                  </a:moveTo>
                  <a:cubicBezTo>
                    <a:pt x="51" y="1"/>
                    <a:pt x="51" y="47"/>
                    <a:pt x="0" y="98"/>
                  </a:cubicBezTo>
                  <a:cubicBezTo>
                    <a:pt x="51" y="98"/>
                    <a:pt x="51" y="47"/>
                    <a:pt x="51" y="47"/>
                  </a:cubicBezTo>
                  <a:lnTo>
                    <a:pt x="96" y="47"/>
                  </a:lnTo>
                  <a:cubicBezTo>
                    <a:pt x="92" y="20"/>
                    <a:pt x="81" y="1"/>
                    <a:pt x="51" y="1"/>
                  </a:cubicBezTo>
                  <a:close/>
                  <a:moveTo>
                    <a:pt x="96" y="47"/>
                  </a:moveTo>
                  <a:cubicBezTo>
                    <a:pt x="98" y="62"/>
                    <a:pt x="98" y="80"/>
                    <a:pt x="98" y="98"/>
                  </a:cubicBezTo>
                  <a:lnTo>
                    <a:pt x="98" y="47"/>
                  </a:lnTo>
                  <a:close/>
                </a:path>
              </a:pathLst>
            </a:custGeom>
            <a:solidFill>
              <a:srgbClr val="B47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3268;p50">
              <a:extLst>
                <a:ext uri="{FF2B5EF4-FFF2-40B4-BE49-F238E27FC236}">
                  <a16:creationId xmlns:a16="http://schemas.microsoft.com/office/drawing/2014/main" id="{09D3A7FD-0510-FC53-016D-603AB2C3643E}"/>
                </a:ext>
              </a:extLst>
            </p:cNvPr>
            <p:cNvSpPr/>
            <p:nvPr/>
          </p:nvSpPr>
          <p:spPr>
            <a:xfrm>
              <a:off x="9169729" y="710588"/>
              <a:ext cx="326515" cy="325595"/>
            </a:xfrm>
            <a:custGeom>
              <a:avLst/>
              <a:gdLst/>
              <a:ahLst/>
              <a:cxnLst/>
              <a:rect l="l" t="t" r="r" b="b"/>
              <a:pathLst>
                <a:path w="1415" h="1411" extrusionOk="0">
                  <a:moveTo>
                    <a:pt x="585" y="1"/>
                  </a:moveTo>
                  <a:cubicBezTo>
                    <a:pt x="538" y="1"/>
                    <a:pt x="487" y="48"/>
                    <a:pt x="487" y="98"/>
                  </a:cubicBezTo>
                  <a:lnTo>
                    <a:pt x="390" y="98"/>
                  </a:lnTo>
                  <a:cubicBezTo>
                    <a:pt x="343" y="145"/>
                    <a:pt x="293" y="196"/>
                    <a:pt x="293" y="242"/>
                  </a:cubicBezTo>
                  <a:cubicBezTo>
                    <a:pt x="277" y="227"/>
                    <a:pt x="261" y="222"/>
                    <a:pt x="247" y="222"/>
                  </a:cubicBezTo>
                  <a:cubicBezTo>
                    <a:pt x="218" y="222"/>
                    <a:pt x="195" y="242"/>
                    <a:pt x="195" y="242"/>
                  </a:cubicBezTo>
                  <a:cubicBezTo>
                    <a:pt x="149" y="293"/>
                    <a:pt x="149" y="340"/>
                    <a:pt x="195" y="340"/>
                  </a:cubicBezTo>
                  <a:cubicBezTo>
                    <a:pt x="149" y="340"/>
                    <a:pt x="98" y="390"/>
                    <a:pt x="98" y="390"/>
                  </a:cubicBezTo>
                  <a:cubicBezTo>
                    <a:pt x="98" y="437"/>
                    <a:pt x="149" y="488"/>
                    <a:pt x="149" y="488"/>
                  </a:cubicBezTo>
                  <a:cubicBezTo>
                    <a:pt x="149" y="488"/>
                    <a:pt x="195" y="488"/>
                    <a:pt x="195" y="534"/>
                  </a:cubicBezTo>
                  <a:cubicBezTo>
                    <a:pt x="195" y="534"/>
                    <a:pt x="149" y="585"/>
                    <a:pt x="149" y="632"/>
                  </a:cubicBezTo>
                  <a:cubicBezTo>
                    <a:pt x="149" y="682"/>
                    <a:pt x="149" y="682"/>
                    <a:pt x="98" y="729"/>
                  </a:cubicBezTo>
                  <a:cubicBezTo>
                    <a:pt x="98" y="780"/>
                    <a:pt x="51" y="826"/>
                    <a:pt x="51" y="877"/>
                  </a:cubicBezTo>
                  <a:cubicBezTo>
                    <a:pt x="1" y="1021"/>
                    <a:pt x="51" y="1169"/>
                    <a:pt x="51" y="1313"/>
                  </a:cubicBezTo>
                  <a:lnTo>
                    <a:pt x="51" y="1364"/>
                  </a:lnTo>
                  <a:lnTo>
                    <a:pt x="98" y="1364"/>
                  </a:lnTo>
                  <a:lnTo>
                    <a:pt x="149" y="1411"/>
                  </a:lnTo>
                  <a:cubicBezTo>
                    <a:pt x="195" y="1313"/>
                    <a:pt x="246" y="1267"/>
                    <a:pt x="293" y="1216"/>
                  </a:cubicBezTo>
                  <a:lnTo>
                    <a:pt x="293" y="1169"/>
                  </a:lnTo>
                  <a:lnTo>
                    <a:pt x="293" y="1021"/>
                  </a:lnTo>
                  <a:cubicBezTo>
                    <a:pt x="293" y="974"/>
                    <a:pt x="343" y="877"/>
                    <a:pt x="441" y="877"/>
                  </a:cubicBezTo>
                  <a:cubicBezTo>
                    <a:pt x="487" y="877"/>
                    <a:pt x="487" y="877"/>
                    <a:pt x="538" y="924"/>
                  </a:cubicBezTo>
                  <a:lnTo>
                    <a:pt x="538" y="974"/>
                  </a:lnTo>
                  <a:cubicBezTo>
                    <a:pt x="538" y="1021"/>
                    <a:pt x="487" y="1119"/>
                    <a:pt x="487" y="1169"/>
                  </a:cubicBezTo>
                  <a:lnTo>
                    <a:pt x="538" y="1216"/>
                  </a:lnTo>
                  <a:cubicBezTo>
                    <a:pt x="585" y="1119"/>
                    <a:pt x="585" y="1021"/>
                    <a:pt x="635" y="924"/>
                  </a:cubicBezTo>
                  <a:lnTo>
                    <a:pt x="780" y="780"/>
                  </a:lnTo>
                  <a:cubicBezTo>
                    <a:pt x="830" y="729"/>
                    <a:pt x="830" y="682"/>
                    <a:pt x="830" y="632"/>
                  </a:cubicBezTo>
                  <a:lnTo>
                    <a:pt x="1072" y="632"/>
                  </a:lnTo>
                  <a:cubicBezTo>
                    <a:pt x="1122" y="632"/>
                    <a:pt x="1169" y="632"/>
                    <a:pt x="1169" y="585"/>
                  </a:cubicBezTo>
                  <a:lnTo>
                    <a:pt x="1266" y="682"/>
                  </a:lnTo>
                  <a:cubicBezTo>
                    <a:pt x="1317" y="682"/>
                    <a:pt x="1364" y="682"/>
                    <a:pt x="1364" y="632"/>
                  </a:cubicBezTo>
                  <a:cubicBezTo>
                    <a:pt x="1414" y="632"/>
                    <a:pt x="1414" y="632"/>
                    <a:pt x="1414" y="585"/>
                  </a:cubicBezTo>
                  <a:cubicBezTo>
                    <a:pt x="1414" y="534"/>
                    <a:pt x="1414" y="534"/>
                    <a:pt x="1364" y="534"/>
                  </a:cubicBezTo>
                  <a:cubicBezTo>
                    <a:pt x="1364" y="488"/>
                    <a:pt x="1414" y="488"/>
                    <a:pt x="1414" y="437"/>
                  </a:cubicBezTo>
                  <a:cubicBezTo>
                    <a:pt x="1364" y="437"/>
                    <a:pt x="1364" y="390"/>
                    <a:pt x="1317" y="390"/>
                  </a:cubicBezTo>
                  <a:cubicBezTo>
                    <a:pt x="1364" y="340"/>
                    <a:pt x="1364" y="293"/>
                    <a:pt x="1364" y="242"/>
                  </a:cubicBezTo>
                  <a:cubicBezTo>
                    <a:pt x="1364" y="196"/>
                    <a:pt x="1266" y="196"/>
                    <a:pt x="1266" y="196"/>
                  </a:cubicBezTo>
                  <a:cubicBezTo>
                    <a:pt x="1266" y="196"/>
                    <a:pt x="1266" y="145"/>
                    <a:pt x="1220" y="98"/>
                  </a:cubicBezTo>
                  <a:cubicBezTo>
                    <a:pt x="1220" y="48"/>
                    <a:pt x="1169" y="48"/>
                    <a:pt x="1122" y="48"/>
                  </a:cubicBezTo>
                  <a:cubicBezTo>
                    <a:pt x="1072" y="48"/>
                    <a:pt x="1025" y="98"/>
                    <a:pt x="974" y="98"/>
                  </a:cubicBezTo>
                  <a:cubicBezTo>
                    <a:pt x="974" y="48"/>
                    <a:pt x="928" y="48"/>
                    <a:pt x="877" y="1"/>
                  </a:cubicBezTo>
                  <a:cubicBezTo>
                    <a:pt x="830" y="1"/>
                    <a:pt x="780" y="48"/>
                    <a:pt x="733" y="98"/>
                  </a:cubicBezTo>
                  <a:cubicBezTo>
                    <a:pt x="733" y="1"/>
                    <a:pt x="682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3269;p50">
              <a:extLst>
                <a:ext uri="{FF2B5EF4-FFF2-40B4-BE49-F238E27FC236}">
                  <a16:creationId xmlns:a16="http://schemas.microsoft.com/office/drawing/2014/main" id="{94ACAEBF-AD8A-2A6D-F95D-31F47EA9DEE2}"/>
                </a:ext>
              </a:extLst>
            </p:cNvPr>
            <p:cNvSpPr/>
            <p:nvPr/>
          </p:nvSpPr>
          <p:spPr>
            <a:xfrm>
              <a:off x="9181497" y="912960"/>
              <a:ext cx="89993" cy="123223"/>
            </a:xfrm>
            <a:custGeom>
              <a:avLst/>
              <a:gdLst/>
              <a:ahLst/>
              <a:cxnLst/>
              <a:rect l="l" t="t" r="r" b="b"/>
              <a:pathLst>
                <a:path w="390" h="534" extrusionOk="0">
                  <a:moveTo>
                    <a:pt x="0" y="436"/>
                  </a:moveTo>
                  <a:lnTo>
                    <a:pt x="0" y="487"/>
                  </a:lnTo>
                  <a:lnTo>
                    <a:pt x="47" y="487"/>
                  </a:lnTo>
                  <a:cubicBezTo>
                    <a:pt x="0" y="487"/>
                    <a:pt x="0" y="436"/>
                    <a:pt x="0" y="436"/>
                  </a:cubicBezTo>
                  <a:close/>
                  <a:moveTo>
                    <a:pt x="390" y="0"/>
                  </a:moveTo>
                  <a:cubicBezTo>
                    <a:pt x="292" y="0"/>
                    <a:pt x="242" y="47"/>
                    <a:pt x="242" y="97"/>
                  </a:cubicBezTo>
                  <a:cubicBezTo>
                    <a:pt x="195" y="144"/>
                    <a:pt x="195" y="242"/>
                    <a:pt x="195" y="292"/>
                  </a:cubicBezTo>
                  <a:lnTo>
                    <a:pt x="195" y="339"/>
                  </a:lnTo>
                  <a:cubicBezTo>
                    <a:pt x="144" y="339"/>
                    <a:pt x="144" y="339"/>
                    <a:pt x="98" y="390"/>
                  </a:cubicBezTo>
                  <a:cubicBezTo>
                    <a:pt x="98" y="390"/>
                    <a:pt x="98" y="436"/>
                    <a:pt x="47" y="436"/>
                  </a:cubicBezTo>
                  <a:lnTo>
                    <a:pt x="47" y="487"/>
                  </a:lnTo>
                  <a:lnTo>
                    <a:pt x="98" y="534"/>
                  </a:lnTo>
                  <a:cubicBezTo>
                    <a:pt x="144" y="436"/>
                    <a:pt x="195" y="390"/>
                    <a:pt x="242" y="339"/>
                  </a:cubicBezTo>
                  <a:lnTo>
                    <a:pt x="242" y="292"/>
                  </a:lnTo>
                  <a:lnTo>
                    <a:pt x="242" y="195"/>
                  </a:lnTo>
                  <a:lnTo>
                    <a:pt x="242" y="144"/>
                  </a:lnTo>
                  <a:cubicBezTo>
                    <a:pt x="242" y="97"/>
                    <a:pt x="292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3270;p50">
              <a:extLst>
                <a:ext uri="{FF2B5EF4-FFF2-40B4-BE49-F238E27FC236}">
                  <a16:creationId xmlns:a16="http://schemas.microsoft.com/office/drawing/2014/main" id="{0C775D56-C3DC-8A3A-0E09-23463EB6DDB1}"/>
                </a:ext>
              </a:extLst>
            </p:cNvPr>
            <p:cNvSpPr/>
            <p:nvPr/>
          </p:nvSpPr>
          <p:spPr>
            <a:xfrm>
              <a:off x="9361255" y="856194"/>
              <a:ext cx="55842" cy="231"/>
            </a:xfrm>
            <a:custGeom>
              <a:avLst/>
              <a:gdLst/>
              <a:ahLst/>
              <a:cxnLst/>
              <a:rect l="l" t="t" r="r" b="b"/>
              <a:pathLst>
                <a:path w="242" h="1" extrusionOk="0">
                  <a:moveTo>
                    <a:pt x="195" y="1"/>
                  </a:moveTo>
                  <a:lnTo>
                    <a:pt x="195" y="1"/>
                  </a:lnTo>
                  <a:lnTo>
                    <a:pt x="195" y="1"/>
                  </a:lnTo>
                  <a:lnTo>
                    <a:pt x="195" y="1"/>
                  </a:lnTo>
                  <a:close/>
                  <a:moveTo>
                    <a:pt x="242" y="1"/>
                  </a:moveTo>
                  <a:lnTo>
                    <a:pt x="195" y="1"/>
                  </a:lnTo>
                  <a:lnTo>
                    <a:pt x="242" y="1"/>
                  </a:lnTo>
                  <a:close/>
                  <a:moveTo>
                    <a:pt x="0" y="1"/>
                  </a:moveTo>
                  <a:lnTo>
                    <a:pt x="47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1A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3271;p50">
              <a:extLst>
                <a:ext uri="{FF2B5EF4-FFF2-40B4-BE49-F238E27FC236}">
                  <a16:creationId xmlns:a16="http://schemas.microsoft.com/office/drawing/2014/main" id="{C7D0D985-6439-FD4A-5972-CDBFC747C6F3}"/>
                </a:ext>
              </a:extLst>
            </p:cNvPr>
            <p:cNvSpPr/>
            <p:nvPr/>
          </p:nvSpPr>
          <p:spPr>
            <a:xfrm>
              <a:off x="9293875" y="833811"/>
              <a:ext cx="202370" cy="157375"/>
            </a:xfrm>
            <a:custGeom>
              <a:avLst/>
              <a:gdLst/>
              <a:ahLst/>
              <a:cxnLst/>
              <a:rect l="l" t="t" r="r" b="b"/>
              <a:pathLst>
                <a:path w="877" h="682" extrusionOk="0">
                  <a:moveTo>
                    <a:pt x="242" y="0"/>
                  </a:moveTo>
                  <a:lnTo>
                    <a:pt x="242" y="148"/>
                  </a:lnTo>
                  <a:cubicBezTo>
                    <a:pt x="195" y="195"/>
                    <a:pt x="195" y="246"/>
                    <a:pt x="144" y="246"/>
                  </a:cubicBezTo>
                  <a:cubicBezTo>
                    <a:pt x="47" y="390"/>
                    <a:pt x="0" y="538"/>
                    <a:pt x="0" y="682"/>
                  </a:cubicBezTo>
                  <a:cubicBezTo>
                    <a:pt x="47" y="585"/>
                    <a:pt x="47" y="487"/>
                    <a:pt x="97" y="390"/>
                  </a:cubicBezTo>
                  <a:lnTo>
                    <a:pt x="242" y="246"/>
                  </a:lnTo>
                  <a:cubicBezTo>
                    <a:pt x="242" y="195"/>
                    <a:pt x="292" y="148"/>
                    <a:pt x="292" y="98"/>
                  </a:cubicBezTo>
                  <a:lnTo>
                    <a:pt x="534" y="98"/>
                  </a:lnTo>
                  <a:cubicBezTo>
                    <a:pt x="584" y="98"/>
                    <a:pt x="631" y="98"/>
                    <a:pt x="631" y="51"/>
                  </a:cubicBezTo>
                  <a:lnTo>
                    <a:pt x="728" y="148"/>
                  </a:lnTo>
                  <a:lnTo>
                    <a:pt x="779" y="148"/>
                  </a:lnTo>
                  <a:cubicBezTo>
                    <a:pt x="826" y="148"/>
                    <a:pt x="826" y="148"/>
                    <a:pt x="826" y="98"/>
                  </a:cubicBezTo>
                  <a:cubicBezTo>
                    <a:pt x="876" y="98"/>
                    <a:pt x="876" y="98"/>
                    <a:pt x="876" y="51"/>
                  </a:cubicBezTo>
                  <a:lnTo>
                    <a:pt x="779" y="51"/>
                  </a:lnTo>
                  <a:cubicBezTo>
                    <a:pt x="728" y="51"/>
                    <a:pt x="631" y="51"/>
                    <a:pt x="584" y="0"/>
                  </a:cubicBezTo>
                  <a:cubicBezTo>
                    <a:pt x="584" y="0"/>
                    <a:pt x="584" y="51"/>
                    <a:pt x="534" y="51"/>
                  </a:cubicBezTo>
                  <a:lnTo>
                    <a:pt x="487" y="51"/>
                  </a:lnTo>
                  <a:cubicBezTo>
                    <a:pt x="390" y="51"/>
                    <a:pt x="292" y="51"/>
                    <a:pt x="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3272;p50">
              <a:extLst>
                <a:ext uri="{FF2B5EF4-FFF2-40B4-BE49-F238E27FC236}">
                  <a16:creationId xmlns:a16="http://schemas.microsoft.com/office/drawing/2014/main" id="{AE84AB5D-D2B8-9A72-A07D-5FE21F8D50F6}"/>
                </a:ext>
              </a:extLst>
            </p:cNvPr>
            <p:cNvSpPr/>
            <p:nvPr/>
          </p:nvSpPr>
          <p:spPr>
            <a:xfrm>
              <a:off x="9394483" y="923574"/>
              <a:ext cx="56765" cy="11999"/>
            </a:xfrm>
            <a:custGeom>
              <a:avLst/>
              <a:gdLst/>
              <a:ahLst/>
              <a:cxnLst/>
              <a:rect l="l" t="t" r="r" b="b"/>
              <a:pathLst>
                <a:path w="246" h="52" extrusionOk="0">
                  <a:moveTo>
                    <a:pt x="51" y="1"/>
                  </a:moveTo>
                  <a:cubicBezTo>
                    <a:pt x="0" y="1"/>
                    <a:pt x="0" y="1"/>
                    <a:pt x="0" y="51"/>
                  </a:cubicBezTo>
                  <a:lnTo>
                    <a:pt x="246" y="51"/>
                  </a:lnTo>
                  <a:cubicBezTo>
                    <a:pt x="246" y="1"/>
                    <a:pt x="246" y="1"/>
                    <a:pt x="195" y="1"/>
                  </a:cubicBezTo>
                  <a:close/>
                </a:path>
              </a:pathLst>
            </a:custGeom>
            <a:solidFill>
              <a:srgbClr val="38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3273;p50">
              <a:extLst>
                <a:ext uri="{FF2B5EF4-FFF2-40B4-BE49-F238E27FC236}">
                  <a16:creationId xmlns:a16="http://schemas.microsoft.com/office/drawing/2014/main" id="{0AC724C3-BD44-1D72-9A99-FE272BCE41E7}"/>
                </a:ext>
              </a:extLst>
            </p:cNvPr>
            <p:cNvSpPr/>
            <p:nvPr/>
          </p:nvSpPr>
          <p:spPr>
            <a:xfrm>
              <a:off x="9327103" y="1013569"/>
              <a:ext cx="169142" cy="169143"/>
            </a:xfrm>
            <a:custGeom>
              <a:avLst/>
              <a:gdLst/>
              <a:ahLst/>
              <a:cxnLst/>
              <a:rect l="l" t="t" r="r" b="b"/>
              <a:pathLst>
                <a:path w="733" h="733" extrusionOk="0">
                  <a:moveTo>
                    <a:pt x="635" y="0"/>
                  </a:moveTo>
                  <a:cubicBezTo>
                    <a:pt x="584" y="51"/>
                    <a:pt x="538" y="51"/>
                    <a:pt x="487" y="51"/>
                  </a:cubicBezTo>
                  <a:cubicBezTo>
                    <a:pt x="390" y="51"/>
                    <a:pt x="292" y="51"/>
                    <a:pt x="195" y="98"/>
                  </a:cubicBezTo>
                  <a:lnTo>
                    <a:pt x="148" y="98"/>
                  </a:lnTo>
                  <a:lnTo>
                    <a:pt x="51" y="195"/>
                  </a:lnTo>
                  <a:lnTo>
                    <a:pt x="51" y="246"/>
                  </a:lnTo>
                  <a:lnTo>
                    <a:pt x="51" y="292"/>
                  </a:lnTo>
                  <a:cubicBezTo>
                    <a:pt x="0" y="440"/>
                    <a:pt x="51" y="538"/>
                    <a:pt x="98" y="682"/>
                  </a:cubicBezTo>
                  <a:lnTo>
                    <a:pt x="98" y="732"/>
                  </a:lnTo>
                  <a:lnTo>
                    <a:pt x="195" y="732"/>
                  </a:lnTo>
                  <a:cubicBezTo>
                    <a:pt x="246" y="732"/>
                    <a:pt x="343" y="682"/>
                    <a:pt x="390" y="635"/>
                  </a:cubicBezTo>
                  <a:cubicBezTo>
                    <a:pt x="440" y="635"/>
                    <a:pt x="440" y="584"/>
                    <a:pt x="487" y="538"/>
                  </a:cubicBezTo>
                  <a:cubicBezTo>
                    <a:pt x="584" y="487"/>
                    <a:pt x="682" y="440"/>
                    <a:pt x="682" y="343"/>
                  </a:cubicBezTo>
                  <a:cubicBezTo>
                    <a:pt x="732" y="246"/>
                    <a:pt x="732" y="195"/>
                    <a:pt x="732" y="98"/>
                  </a:cubicBezTo>
                  <a:cubicBezTo>
                    <a:pt x="732" y="51"/>
                    <a:pt x="682" y="0"/>
                    <a:pt x="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3274;p50">
              <a:extLst>
                <a:ext uri="{FF2B5EF4-FFF2-40B4-BE49-F238E27FC236}">
                  <a16:creationId xmlns:a16="http://schemas.microsoft.com/office/drawing/2014/main" id="{C8FC5885-69A1-20AD-0217-F5D46DABF221}"/>
                </a:ext>
              </a:extLst>
            </p:cNvPr>
            <p:cNvSpPr/>
            <p:nvPr/>
          </p:nvSpPr>
          <p:spPr>
            <a:xfrm>
              <a:off x="9282106" y="946188"/>
              <a:ext cx="79379" cy="101763"/>
            </a:xfrm>
            <a:custGeom>
              <a:avLst/>
              <a:gdLst/>
              <a:ahLst/>
              <a:cxnLst/>
              <a:rect l="l" t="t" r="r" b="b"/>
              <a:pathLst>
                <a:path w="344" h="441" extrusionOk="0">
                  <a:moveTo>
                    <a:pt x="1" y="0"/>
                  </a:moveTo>
                  <a:cubicBezTo>
                    <a:pt x="98" y="148"/>
                    <a:pt x="195" y="292"/>
                    <a:pt x="343" y="440"/>
                  </a:cubicBezTo>
                  <a:cubicBezTo>
                    <a:pt x="246" y="292"/>
                    <a:pt x="98" y="14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3275;p50">
              <a:extLst>
                <a:ext uri="{FF2B5EF4-FFF2-40B4-BE49-F238E27FC236}">
                  <a16:creationId xmlns:a16="http://schemas.microsoft.com/office/drawing/2014/main" id="{ADC8D3BA-990F-65CF-F044-4E091796153A}"/>
                </a:ext>
              </a:extLst>
            </p:cNvPr>
            <p:cNvSpPr/>
            <p:nvPr/>
          </p:nvSpPr>
          <p:spPr>
            <a:xfrm>
              <a:off x="9237109" y="968572"/>
              <a:ext cx="101762" cy="134992"/>
            </a:xfrm>
            <a:custGeom>
              <a:avLst/>
              <a:gdLst/>
              <a:ahLst/>
              <a:cxnLst/>
              <a:rect l="l" t="t" r="r" b="b"/>
              <a:pathLst>
                <a:path w="441" h="585" extrusionOk="0">
                  <a:moveTo>
                    <a:pt x="1" y="51"/>
                  </a:moveTo>
                  <a:lnTo>
                    <a:pt x="1" y="51"/>
                  </a:lnTo>
                  <a:cubicBezTo>
                    <a:pt x="1" y="149"/>
                    <a:pt x="51" y="246"/>
                    <a:pt x="98" y="293"/>
                  </a:cubicBezTo>
                  <a:cubicBezTo>
                    <a:pt x="195" y="390"/>
                    <a:pt x="293" y="487"/>
                    <a:pt x="441" y="585"/>
                  </a:cubicBezTo>
                  <a:lnTo>
                    <a:pt x="441" y="585"/>
                  </a:lnTo>
                  <a:lnTo>
                    <a:pt x="441" y="585"/>
                  </a:lnTo>
                  <a:cubicBezTo>
                    <a:pt x="293" y="487"/>
                    <a:pt x="195" y="390"/>
                    <a:pt x="98" y="293"/>
                  </a:cubicBezTo>
                  <a:cubicBezTo>
                    <a:pt x="51" y="246"/>
                    <a:pt x="1" y="149"/>
                    <a:pt x="1" y="51"/>
                  </a:cubicBezTo>
                  <a:lnTo>
                    <a:pt x="1" y="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3276;p50">
              <a:extLst>
                <a:ext uri="{FF2B5EF4-FFF2-40B4-BE49-F238E27FC236}">
                  <a16:creationId xmlns:a16="http://schemas.microsoft.com/office/drawing/2014/main" id="{A2F35A1F-BBDC-0DA0-87D5-AABA9BA585D9}"/>
                </a:ext>
              </a:extLst>
            </p:cNvPr>
            <p:cNvSpPr/>
            <p:nvPr/>
          </p:nvSpPr>
          <p:spPr>
            <a:xfrm>
              <a:off x="9237109" y="912960"/>
              <a:ext cx="56996" cy="67611"/>
            </a:xfrm>
            <a:custGeom>
              <a:avLst/>
              <a:gdLst/>
              <a:ahLst/>
              <a:cxnLst/>
              <a:rect l="l" t="t" r="r" b="b"/>
              <a:pathLst>
                <a:path w="247" h="293" extrusionOk="0">
                  <a:moveTo>
                    <a:pt x="149" y="0"/>
                  </a:moveTo>
                  <a:cubicBezTo>
                    <a:pt x="51" y="0"/>
                    <a:pt x="1" y="97"/>
                    <a:pt x="1" y="144"/>
                  </a:cubicBezTo>
                  <a:lnTo>
                    <a:pt x="1" y="292"/>
                  </a:lnTo>
                  <a:lnTo>
                    <a:pt x="195" y="292"/>
                  </a:lnTo>
                  <a:cubicBezTo>
                    <a:pt x="195" y="242"/>
                    <a:pt x="246" y="144"/>
                    <a:pt x="246" y="97"/>
                  </a:cubicBezTo>
                  <a:lnTo>
                    <a:pt x="246" y="47"/>
                  </a:lnTo>
                  <a:cubicBezTo>
                    <a:pt x="195" y="0"/>
                    <a:pt x="195" y="0"/>
                    <a:pt x="149" y="0"/>
                  </a:cubicBezTo>
                  <a:close/>
                </a:path>
              </a:pathLst>
            </a:custGeom>
            <a:solidFill>
              <a:srgbClr val="BFB0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3277;p50">
              <a:extLst>
                <a:ext uri="{FF2B5EF4-FFF2-40B4-BE49-F238E27FC236}">
                  <a16:creationId xmlns:a16="http://schemas.microsoft.com/office/drawing/2014/main" id="{8CFCEB62-AA1D-2536-C097-BD074142D76B}"/>
                </a:ext>
              </a:extLst>
            </p:cNvPr>
            <p:cNvSpPr/>
            <p:nvPr/>
          </p:nvSpPr>
          <p:spPr>
            <a:xfrm>
              <a:off x="9248878" y="935343"/>
              <a:ext cx="22614" cy="22614"/>
            </a:xfrm>
            <a:custGeom>
              <a:avLst/>
              <a:gdLst/>
              <a:ahLst/>
              <a:cxnLst/>
              <a:rect l="l" t="t" r="r" b="b"/>
              <a:pathLst>
                <a:path w="98" h="98" extrusionOk="0">
                  <a:moveTo>
                    <a:pt x="47" y="0"/>
                  </a:moveTo>
                  <a:cubicBezTo>
                    <a:pt x="47" y="47"/>
                    <a:pt x="0" y="98"/>
                    <a:pt x="47" y="98"/>
                  </a:cubicBezTo>
                  <a:lnTo>
                    <a:pt x="98" y="9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A08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3278;p50">
              <a:extLst>
                <a:ext uri="{FF2B5EF4-FFF2-40B4-BE49-F238E27FC236}">
                  <a16:creationId xmlns:a16="http://schemas.microsoft.com/office/drawing/2014/main" id="{413821B0-A0DC-5CFB-74EF-D937AF651650}"/>
                </a:ext>
              </a:extLst>
            </p:cNvPr>
            <p:cNvSpPr/>
            <p:nvPr/>
          </p:nvSpPr>
          <p:spPr>
            <a:xfrm>
              <a:off x="9416866" y="1080949"/>
              <a:ext cx="67610" cy="34382"/>
            </a:xfrm>
            <a:custGeom>
              <a:avLst/>
              <a:gdLst/>
              <a:ahLst/>
              <a:cxnLst/>
              <a:rect l="l" t="t" r="r" b="b"/>
              <a:pathLst>
                <a:path w="293" h="149" extrusionOk="0">
                  <a:moveTo>
                    <a:pt x="1" y="0"/>
                  </a:moveTo>
                  <a:cubicBezTo>
                    <a:pt x="51" y="51"/>
                    <a:pt x="149" y="98"/>
                    <a:pt x="246" y="148"/>
                  </a:cubicBezTo>
                  <a:lnTo>
                    <a:pt x="293" y="98"/>
                  </a:lnTo>
                  <a:cubicBezTo>
                    <a:pt x="195" y="98"/>
                    <a:pt x="98" y="5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3279;p50">
              <a:extLst>
                <a:ext uri="{FF2B5EF4-FFF2-40B4-BE49-F238E27FC236}">
                  <a16:creationId xmlns:a16="http://schemas.microsoft.com/office/drawing/2014/main" id="{F2326EB6-D264-BBCB-B616-0E86865BD2D7}"/>
                </a:ext>
              </a:extLst>
            </p:cNvPr>
            <p:cNvSpPr/>
            <p:nvPr/>
          </p:nvSpPr>
          <p:spPr>
            <a:xfrm>
              <a:off x="9439480" y="1137484"/>
              <a:ext cx="231" cy="2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3280;p50">
              <a:extLst>
                <a:ext uri="{FF2B5EF4-FFF2-40B4-BE49-F238E27FC236}">
                  <a16:creationId xmlns:a16="http://schemas.microsoft.com/office/drawing/2014/main" id="{356F54B1-F9DE-1B3C-D74C-0C5528B814FF}"/>
                </a:ext>
              </a:extLst>
            </p:cNvPr>
            <p:cNvSpPr/>
            <p:nvPr/>
          </p:nvSpPr>
          <p:spPr>
            <a:xfrm>
              <a:off x="9383638" y="1080949"/>
              <a:ext cx="67610" cy="67611"/>
            </a:xfrm>
            <a:custGeom>
              <a:avLst/>
              <a:gdLst/>
              <a:ahLst/>
              <a:cxnLst/>
              <a:rect l="l" t="t" r="r" b="b"/>
              <a:pathLst>
                <a:path w="293" h="293" extrusionOk="0">
                  <a:moveTo>
                    <a:pt x="1" y="0"/>
                  </a:moveTo>
                  <a:cubicBezTo>
                    <a:pt x="47" y="148"/>
                    <a:pt x="145" y="195"/>
                    <a:pt x="242" y="292"/>
                  </a:cubicBezTo>
                  <a:lnTo>
                    <a:pt x="242" y="246"/>
                  </a:lnTo>
                  <a:lnTo>
                    <a:pt x="293" y="246"/>
                  </a:lnTo>
                  <a:cubicBezTo>
                    <a:pt x="145" y="195"/>
                    <a:pt x="47" y="98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3281;p50">
              <a:extLst>
                <a:ext uri="{FF2B5EF4-FFF2-40B4-BE49-F238E27FC236}">
                  <a16:creationId xmlns:a16="http://schemas.microsoft.com/office/drawing/2014/main" id="{6E3FA890-B29A-14ED-955A-360BCE010F3B}"/>
                </a:ext>
              </a:extLst>
            </p:cNvPr>
            <p:cNvSpPr/>
            <p:nvPr/>
          </p:nvSpPr>
          <p:spPr>
            <a:xfrm>
              <a:off x="9416866" y="1160098"/>
              <a:ext cx="231" cy="2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3282;p50">
              <a:extLst>
                <a:ext uri="{FF2B5EF4-FFF2-40B4-BE49-F238E27FC236}">
                  <a16:creationId xmlns:a16="http://schemas.microsoft.com/office/drawing/2014/main" id="{A46A9ADF-A15E-1D79-7C65-8CA7C15A72C4}"/>
                </a:ext>
              </a:extLst>
            </p:cNvPr>
            <p:cNvSpPr/>
            <p:nvPr/>
          </p:nvSpPr>
          <p:spPr>
            <a:xfrm>
              <a:off x="9371869" y="1125946"/>
              <a:ext cx="45227" cy="44997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" y="0"/>
                  </a:moveTo>
                  <a:cubicBezTo>
                    <a:pt x="1" y="51"/>
                    <a:pt x="52" y="148"/>
                    <a:pt x="149" y="195"/>
                  </a:cubicBezTo>
                  <a:lnTo>
                    <a:pt x="196" y="148"/>
                  </a:lnTo>
                  <a:cubicBezTo>
                    <a:pt x="98" y="97"/>
                    <a:pt x="52" y="5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3283;p50">
              <a:extLst>
                <a:ext uri="{FF2B5EF4-FFF2-40B4-BE49-F238E27FC236}">
                  <a16:creationId xmlns:a16="http://schemas.microsoft.com/office/drawing/2014/main" id="{72A9B8FE-AD42-A85E-43F5-BDAF531C3B06}"/>
                </a:ext>
              </a:extLst>
            </p:cNvPr>
            <p:cNvSpPr/>
            <p:nvPr/>
          </p:nvSpPr>
          <p:spPr>
            <a:xfrm>
              <a:off x="9361255" y="822966"/>
              <a:ext cx="33459" cy="11076"/>
            </a:xfrm>
            <a:custGeom>
              <a:avLst/>
              <a:gdLst/>
              <a:ahLst/>
              <a:cxnLst/>
              <a:rect l="l" t="t" r="r" b="b"/>
              <a:pathLst>
                <a:path w="145" h="48" extrusionOk="0">
                  <a:moveTo>
                    <a:pt x="0" y="1"/>
                  </a:moveTo>
                  <a:cubicBezTo>
                    <a:pt x="0" y="1"/>
                    <a:pt x="47" y="1"/>
                    <a:pt x="47" y="47"/>
                  </a:cubicBezTo>
                  <a:lnTo>
                    <a:pt x="144" y="47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2D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3284;p50">
              <a:extLst>
                <a:ext uri="{FF2B5EF4-FFF2-40B4-BE49-F238E27FC236}">
                  <a16:creationId xmlns:a16="http://schemas.microsoft.com/office/drawing/2014/main" id="{A9F6B3A6-5979-9477-E24D-7CCF4DEDAB8E}"/>
                </a:ext>
              </a:extLst>
            </p:cNvPr>
            <p:cNvSpPr/>
            <p:nvPr/>
          </p:nvSpPr>
          <p:spPr>
            <a:xfrm>
              <a:off x="9406021" y="822966"/>
              <a:ext cx="22844" cy="11076"/>
            </a:xfrm>
            <a:custGeom>
              <a:avLst/>
              <a:gdLst/>
              <a:ahLst/>
              <a:cxnLst/>
              <a:rect l="l" t="t" r="r" b="b"/>
              <a:pathLst>
                <a:path w="99" h="48" extrusionOk="0">
                  <a:moveTo>
                    <a:pt x="48" y="1"/>
                  </a:moveTo>
                  <a:cubicBezTo>
                    <a:pt x="1" y="1"/>
                    <a:pt x="1" y="47"/>
                    <a:pt x="1" y="47"/>
                  </a:cubicBezTo>
                  <a:lnTo>
                    <a:pt x="48" y="47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2D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3285;p50">
              <a:extLst>
                <a:ext uri="{FF2B5EF4-FFF2-40B4-BE49-F238E27FC236}">
                  <a16:creationId xmlns:a16="http://schemas.microsoft.com/office/drawing/2014/main" id="{A79F1B94-DCBC-1942-22A5-18B27B640758}"/>
                </a:ext>
              </a:extLst>
            </p:cNvPr>
            <p:cNvSpPr/>
            <p:nvPr/>
          </p:nvSpPr>
          <p:spPr>
            <a:xfrm>
              <a:off x="9439480" y="822966"/>
              <a:ext cx="22614" cy="11076"/>
            </a:xfrm>
            <a:custGeom>
              <a:avLst/>
              <a:gdLst/>
              <a:ahLst/>
              <a:cxnLst/>
              <a:rect l="l" t="t" r="r" b="b"/>
              <a:pathLst>
                <a:path w="98" h="48" extrusionOk="0">
                  <a:moveTo>
                    <a:pt x="0" y="1"/>
                  </a:moveTo>
                  <a:cubicBezTo>
                    <a:pt x="0" y="1"/>
                    <a:pt x="0" y="47"/>
                    <a:pt x="51" y="47"/>
                  </a:cubicBezTo>
                  <a:lnTo>
                    <a:pt x="97" y="47"/>
                  </a:lnTo>
                  <a:cubicBezTo>
                    <a:pt x="97" y="47"/>
                    <a:pt x="97" y="1"/>
                    <a:pt x="51" y="1"/>
                  </a:cubicBezTo>
                  <a:close/>
                </a:path>
              </a:pathLst>
            </a:custGeom>
            <a:solidFill>
              <a:srgbClr val="2D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3286;p50">
              <a:extLst>
                <a:ext uri="{FF2B5EF4-FFF2-40B4-BE49-F238E27FC236}">
                  <a16:creationId xmlns:a16="http://schemas.microsoft.com/office/drawing/2014/main" id="{B692156D-CB6C-9614-F2C0-9CFEA8F80EE3}"/>
                </a:ext>
              </a:extLst>
            </p:cNvPr>
            <p:cNvSpPr/>
            <p:nvPr/>
          </p:nvSpPr>
          <p:spPr>
            <a:xfrm>
              <a:off x="9473632" y="811428"/>
              <a:ext cx="10845" cy="22614"/>
            </a:xfrm>
            <a:custGeom>
              <a:avLst/>
              <a:gdLst/>
              <a:ahLst/>
              <a:cxnLst/>
              <a:rect l="l" t="t" r="r" b="b"/>
              <a:pathLst>
                <a:path w="47" h="98" extrusionOk="0">
                  <a:moveTo>
                    <a:pt x="0" y="0"/>
                  </a:moveTo>
                  <a:lnTo>
                    <a:pt x="0" y="51"/>
                  </a:lnTo>
                  <a:lnTo>
                    <a:pt x="0" y="97"/>
                  </a:lnTo>
                  <a:lnTo>
                    <a:pt x="47" y="51"/>
                  </a:lnTo>
                  <a:cubicBezTo>
                    <a:pt x="0" y="5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D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3287;p50">
              <a:extLst>
                <a:ext uri="{FF2B5EF4-FFF2-40B4-BE49-F238E27FC236}">
                  <a16:creationId xmlns:a16="http://schemas.microsoft.com/office/drawing/2014/main" id="{9EA65934-41FE-140B-2915-77CBDA2B2740}"/>
                </a:ext>
              </a:extLst>
            </p:cNvPr>
            <p:cNvSpPr/>
            <p:nvPr/>
          </p:nvSpPr>
          <p:spPr>
            <a:xfrm>
              <a:off x="9461863" y="788814"/>
              <a:ext cx="11999" cy="11999"/>
            </a:xfrm>
            <a:custGeom>
              <a:avLst/>
              <a:gdLst/>
              <a:ahLst/>
              <a:cxnLst/>
              <a:rect l="l" t="t" r="r" b="b"/>
              <a:pathLst>
                <a:path w="52" h="52" extrusionOk="0">
                  <a:moveTo>
                    <a:pt x="51" y="1"/>
                  </a:moveTo>
                  <a:lnTo>
                    <a:pt x="0" y="51"/>
                  </a:lnTo>
                  <a:lnTo>
                    <a:pt x="51" y="51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2D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3288;p50">
              <a:extLst>
                <a:ext uri="{FF2B5EF4-FFF2-40B4-BE49-F238E27FC236}">
                  <a16:creationId xmlns:a16="http://schemas.microsoft.com/office/drawing/2014/main" id="{6F057919-CF41-544E-4739-E980984741C7}"/>
                </a:ext>
              </a:extLst>
            </p:cNvPr>
            <p:cNvSpPr/>
            <p:nvPr/>
          </p:nvSpPr>
          <p:spPr>
            <a:xfrm>
              <a:off x="9349486" y="811428"/>
              <a:ext cx="22614" cy="11769"/>
            </a:xfrm>
            <a:custGeom>
              <a:avLst/>
              <a:gdLst/>
              <a:ahLst/>
              <a:cxnLst/>
              <a:rect l="l" t="t" r="r" b="b"/>
              <a:pathLst>
                <a:path w="98" h="51" extrusionOk="0">
                  <a:moveTo>
                    <a:pt x="1" y="0"/>
                  </a:moveTo>
                  <a:lnTo>
                    <a:pt x="1" y="51"/>
                  </a:lnTo>
                  <a:lnTo>
                    <a:pt x="51" y="51"/>
                  </a:lnTo>
                  <a:cubicBezTo>
                    <a:pt x="51" y="51"/>
                    <a:pt x="51" y="0"/>
                    <a:pt x="98" y="0"/>
                  </a:cubicBezTo>
                  <a:close/>
                </a:path>
              </a:pathLst>
            </a:custGeom>
            <a:solidFill>
              <a:srgbClr val="2D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3289;p50">
              <a:extLst>
                <a:ext uri="{FF2B5EF4-FFF2-40B4-BE49-F238E27FC236}">
                  <a16:creationId xmlns:a16="http://schemas.microsoft.com/office/drawing/2014/main" id="{6AD2B675-18AA-1355-667C-CABD73A9FB4C}"/>
                </a:ext>
              </a:extLst>
            </p:cNvPr>
            <p:cNvSpPr/>
            <p:nvPr/>
          </p:nvSpPr>
          <p:spPr>
            <a:xfrm>
              <a:off x="9327103" y="845580"/>
              <a:ext cx="11768" cy="22614"/>
            </a:xfrm>
            <a:custGeom>
              <a:avLst/>
              <a:gdLst/>
              <a:ahLst/>
              <a:cxnLst/>
              <a:rect l="l" t="t" r="r" b="b"/>
              <a:pathLst>
                <a:path w="51" h="98" extrusionOk="0">
                  <a:moveTo>
                    <a:pt x="51" y="0"/>
                  </a:moveTo>
                  <a:cubicBezTo>
                    <a:pt x="0" y="0"/>
                    <a:pt x="0" y="0"/>
                    <a:pt x="0" y="47"/>
                  </a:cubicBezTo>
                  <a:lnTo>
                    <a:pt x="0" y="97"/>
                  </a:lnTo>
                  <a:lnTo>
                    <a:pt x="51" y="97"/>
                  </a:lnTo>
                  <a:lnTo>
                    <a:pt x="51" y="4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2D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3290;p50">
              <a:extLst>
                <a:ext uri="{FF2B5EF4-FFF2-40B4-BE49-F238E27FC236}">
                  <a16:creationId xmlns:a16="http://schemas.microsoft.com/office/drawing/2014/main" id="{7D7F93E1-04A1-2453-AAAB-FBEF6E4C089D}"/>
                </a:ext>
              </a:extLst>
            </p:cNvPr>
            <p:cNvSpPr/>
            <p:nvPr/>
          </p:nvSpPr>
          <p:spPr>
            <a:xfrm>
              <a:off x="9304489" y="867963"/>
              <a:ext cx="11999" cy="11076"/>
            </a:xfrm>
            <a:custGeom>
              <a:avLst/>
              <a:gdLst/>
              <a:ahLst/>
              <a:cxnLst/>
              <a:rect l="l" t="t" r="r" b="b"/>
              <a:pathLst>
                <a:path w="52" h="48" extrusionOk="0">
                  <a:moveTo>
                    <a:pt x="1" y="0"/>
                  </a:moveTo>
                  <a:lnTo>
                    <a:pt x="1" y="47"/>
                  </a:lnTo>
                  <a:lnTo>
                    <a:pt x="51" y="4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2D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3291;p50">
              <a:extLst>
                <a:ext uri="{FF2B5EF4-FFF2-40B4-BE49-F238E27FC236}">
                  <a16:creationId xmlns:a16="http://schemas.microsoft.com/office/drawing/2014/main" id="{388549D7-1C0E-A057-045B-5810AE23147B}"/>
                </a:ext>
              </a:extLst>
            </p:cNvPr>
            <p:cNvSpPr/>
            <p:nvPr/>
          </p:nvSpPr>
          <p:spPr>
            <a:xfrm>
              <a:off x="9304489" y="878808"/>
              <a:ext cx="11999" cy="22614"/>
            </a:xfrm>
            <a:custGeom>
              <a:avLst/>
              <a:gdLst/>
              <a:ahLst/>
              <a:cxnLst/>
              <a:rect l="l" t="t" r="r" b="b"/>
              <a:pathLst>
                <a:path w="52" h="98" extrusionOk="0">
                  <a:moveTo>
                    <a:pt x="51" y="0"/>
                  </a:moveTo>
                  <a:lnTo>
                    <a:pt x="1" y="51"/>
                  </a:lnTo>
                  <a:lnTo>
                    <a:pt x="1" y="97"/>
                  </a:lnTo>
                  <a:lnTo>
                    <a:pt x="51" y="97"/>
                  </a:lnTo>
                  <a:lnTo>
                    <a:pt x="51" y="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2D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3292;p50">
              <a:extLst>
                <a:ext uri="{FF2B5EF4-FFF2-40B4-BE49-F238E27FC236}">
                  <a16:creationId xmlns:a16="http://schemas.microsoft.com/office/drawing/2014/main" id="{44E7830F-C8C2-3442-FD7D-D9B54CA1156B}"/>
                </a:ext>
              </a:extLst>
            </p:cNvPr>
            <p:cNvSpPr/>
            <p:nvPr/>
          </p:nvSpPr>
          <p:spPr>
            <a:xfrm>
              <a:off x="9304489" y="733202"/>
              <a:ext cx="135221" cy="55843"/>
            </a:xfrm>
            <a:custGeom>
              <a:avLst/>
              <a:gdLst/>
              <a:ahLst/>
              <a:cxnLst/>
              <a:rect l="l" t="t" r="r" b="b"/>
              <a:pathLst>
                <a:path w="586" h="242" extrusionOk="0">
                  <a:moveTo>
                    <a:pt x="538" y="98"/>
                  </a:moveTo>
                  <a:cubicBezTo>
                    <a:pt x="585" y="144"/>
                    <a:pt x="488" y="144"/>
                    <a:pt x="488" y="144"/>
                  </a:cubicBezTo>
                  <a:lnTo>
                    <a:pt x="441" y="144"/>
                  </a:lnTo>
                  <a:lnTo>
                    <a:pt x="441" y="98"/>
                  </a:lnTo>
                  <a:close/>
                  <a:moveTo>
                    <a:pt x="293" y="0"/>
                  </a:moveTo>
                  <a:cubicBezTo>
                    <a:pt x="246" y="0"/>
                    <a:pt x="196" y="47"/>
                    <a:pt x="196" y="98"/>
                  </a:cubicBezTo>
                  <a:cubicBezTo>
                    <a:pt x="196" y="47"/>
                    <a:pt x="149" y="47"/>
                    <a:pt x="149" y="47"/>
                  </a:cubicBezTo>
                  <a:lnTo>
                    <a:pt x="51" y="47"/>
                  </a:lnTo>
                  <a:lnTo>
                    <a:pt x="1" y="98"/>
                  </a:lnTo>
                  <a:lnTo>
                    <a:pt x="1" y="144"/>
                  </a:lnTo>
                  <a:lnTo>
                    <a:pt x="51" y="195"/>
                  </a:lnTo>
                  <a:cubicBezTo>
                    <a:pt x="98" y="195"/>
                    <a:pt x="149" y="144"/>
                    <a:pt x="149" y="144"/>
                  </a:cubicBezTo>
                  <a:cubicBezTo>
                    <a:pt x="149" y="195"/>
                    <a:pt x="196" y="195"/>
                    <a:pt x="246" y="242"/>
                  </a:cubicBezTo>
                  <a:cubicBezTo>
                    <a:pt x="293" y="242"/>
                    <a:pt x="344" y="195"/>
                    <a:pt x="390" y="144"/>
                  </a:cubicBezTo>
                  <a:lnTo>
                    <a:pt x="390" y="144"/>
                  </a:lnTo>
                  <a:cubicBezTo>
                    <a:pt x="344" y="195"/>
                    <a:pt x="441" y="195"/>
                    <a:pt x="488" y="195"/>
                  </a:cubicBezTo>
                  <a:cubicBezTo>
                    <a:pt x="538" y="195"/>
                    <a:pt x="585" y="195"/>
                    <a:pt x="585" y="144"/>
                  </a:cubicBezTo>
                  <a:lnTo>
                    <a:pt x="585" y="47"/>
                  </a:lnTo>
                  <a:lnTo>
                    <a:pt x="538" y="47"/>
                  </a:lnTo>
                  <a:cubicBezTo>
                    <a:pt x="488" y="47"/>
                    <a:pt x="441" y="47"/>
                    <a:pt x="390" y="98"/>
                  </a:cubicBezTo>
                  <a:cubicBezTo>
                    <a:pt x="390" y="47"/>
                    <a:pt x="344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3293;p50">
              <a:extLst>
                <a:ext uri="{FF2B5EF4-FFF2-40B4-BE49-F238E27FC236}">
                  <a16:creationId xmlns:a16="http://schemas.microsoft.com/office/drawing/2014/main" id="{D23CD22B-E8E0-941D-CA59-CA371ACA3221}"/>
                </a:ext>
              </a:extLst>
            </p:cNvPr>
            <p:cNvSpPr/>
            <p:nvPr/>
          </p:nvSpPr>
          <p:spPr>
            <a:xfrm>
              <a:off x="9406021" y="755585"/>
              <a:ext cx="33690" cy="11076"/>
            </a:xfrm>
            <a:custGeom>
              <a:avLst/>
              <a:gdLst/>
              <a:ahLst/>
              <a:cxnLst/>
              <a:rect l="l" t="t" r="r" b="b"/>
              <a:pathLst>
                <a:path w="146" h="48" extrusionOk="0">
                  <a:moveTo>
                    <a:pt x="1" y="1"/>
                  </a:moveTo>
                  <a:lnTo>
                    <a:pt x="1" y="47"/>
                  </a:lnTo>
                  <a:lnTo>
                    <a:pt x="48" y="47"/>
                  </a:lnTo>
                  <a:cubicBezTo>
                    <a:pt x="48" y="47"/>
                    <a:pt x="145" y="47"/>
                    <a:pt x="98" y="1"/>
                  </a:cubicBezTo>
                  <a:close/>
                </a:path>
              </a:pathLst>
            </a:custGeom>
            <a:solidFill>
              <a:srgbClr val="52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40"/>
          <p:cNvSpPr txBox="1">
            <a:spLocks noGrp="1"/>
          </p:cNvSpPr>
          <p:nvPr>
            <p:ph type="body" idx="1"/>
          </p:nvPr>
        </p:nvSpPr>
        <p:spPr>
          <a:xfrm>
            <a:off x="720000" y="1532856"/>
            <a:ext cx="3852000" cy="29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/>
              <a:t>Scopurile principale ale aplicației</a:t>
            </a:r>
            <a:r>
              <a:rPr lang="en-US" sz="1800" dirty="0"/>
              <a:t>:</a:t>
            </a:r>
            <a:endParaRPr lang="ro-RO" sz="18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800" dirty="0"/>
              <a:t>Combaterea sedentarismului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800" dirty="0"/>
              <a:t>U</a:t>
            </a:r>
            <a:r>
              <a:rPr lang="ro-RO" sz="1800" dirty="0"/>
              <a:t>șor de folosit zilnic</a:t>
            </a:r>
            <a:endParaRPr lang="en" sz="1800" dirty="0"/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dirty="0"/>
          </a:p>
        </p:txBody>
      </p:sp>
      <p:sp>
        <p:nvSpPr>
          <p:cNvPr id="1790" name="Google Shape;1790;p40"/>
          <p:cNvSpPr txBox="1">
            <a:spLocks noGrp="1"/>
          </p:cNvSpPr>
          <p:nvPr>
            <p:ph type="ctrTitle"/>
          </p:nvPr>
        </p:nvSpPr>
        <p:spPr>
          <a:xfrm>
            <a:off x="832996" y="484641"/>
            <a:ext cx="77040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>
                <a:latin typeface="Segoe UI" panose="020B0502040204020203" pitchFamily="34" charset="0"/>
                <a:cs typeface="Segoe UI" panose="020B0502040204020203" pitchFamily="34" charset="0"/>
              </a:rPr>
              <a:t>Activitate fizică pe parcursul pandemiei Covid-19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91" name="Google Shape;1791;p40"/>
          <p:cNvSpPr/>
          <p:nvPr/>
        </p:nvSpPr>
        <p:spPr>
          <a:xfrm flipH="1">
            <a:off x="3567638" y="-57275"/>
            <a:ext cx="6402937" cy="6402937"/>
          </a:xfrm>
          <a:custGeom>
            <a:avLst/>
            <a:gdLst/>
            <a:ahLst/>
            <a:cxnLst/>
            <a:rect l="l" t="t" r="r" b="b"/>
            <a:pathLst>
              <a:path w="14322" h="14322" extrusionOk="0">
                <a:moveTo>
                  <a:pt x="1" y="0"/>
                </a:moveTo>
                <a:cubicBezTo>
                  <a:pt x="1" y="764"/>
                  <a:pt x="194" y="1528"/>
                  <a:pt x="449" y="2230"/>
                </a:cubicBezTo>
                <a:cubicBezTo>
                  <a:pt x="892" y="3248"/>
                  <a:pt x="1594" y="4073"/>
                  <a:pt x="2546" y="4710"/>
                </a:cubicBezTo>
                <a:cubicBezTo>
                  <a:pt x="2994" y="5030"/>
                  <a:pt x="3503" y="5219"/>
                  <a:pt x="4012" y="5412"/>
                </a:cubicBezTo>
                <a:cubicBezTo>
                  <a:pt x="4522" y="5601"/>
                  <a:pt x="5092" y="5667"/>
                  <a:pt x="5667" y="5667"/>
                </a:cubicBezTo>
                <a:cubicBezTo>
                  <a:pt x="6110" y="5667"/>
                  <a:pt x="6492" y="5728"/>
                  <a:pt x="6874" y="5921"/>
                </a:cubicBezTo>
                <a:cubicBezTo>
                  <a:pt x="7383" y="6110"/>
                  <a:pt x="7831" y="6491"/>
                  <a:pt x="8213" y="7001"/>
                </a:cubicBezTo>
                <a:lnTo>
                  <a:pt x="8594" y="7764"/>
                </a:lnTo>
                <a:cubicBezTo>
                  <a:pt x="8656" y="8085"/>
                  <a:pt x="8722" y="8401"/>
                  <a:pt x="8722" y="8655"/>
                </a:cubicBezTo>
                <a:cubicBezTo>
                  <a:pt x="8722" y="9485"/>
                  <a:pt x="8849" y="10183"/>
                  <a:pt x="9165" y="10885"/>
                </a:cubicBezTo>
                <a:cubicBezTo>
                  <a:pt x="9546" y="11903"/>
                  <a:pt x="10310" y="12794"/>
                  <a:pt x="11201" y="13364"/>
                </a:cubicBezTo>
                <a:cubicBezTo>
                  <a:pt x="11649" y="13685"/>
                  <a:pt x="12158" y="13940"/>
                  <a:pt x="12667" y="14067"/>
                </a:cubicBezTo>
                <a:cubicBezTo>
                  <a:pt x="13176" y="14255"/>
                  <a:pt x="13747" y="14322"/>
                  <a:pt x="14322" y="14322"/>
                </a:cubicBezTo>
                <a:lnTo>
                  <a:pt x="14322" y="11710"/>
                </a:lnTo>
                <a:cubicBezTo>
                  <a:pt x="13940" y="11710"/>
                  <a:pt x="13558" y="11649"/>
                  <a:pt x="13176" y="11455"/>
                </a:cubicBezTo>
                <a:cubicBezTo>
                  <a:pt x="12667" y="11267"/>
                  <a:pt x="12158" y="10885"/>
                  <a:pt x="11837" y="10376"/>
                </a:cubicBezTo>
                <a:lnTo>
                  <a:pt x="11456" y="9612"/>
                </a:lnTo>
                <a:cubicBezTo>
                  <a:pt x="11395" y="9292"/>
                  <a:pt x="11328" y="8976"/>
                  <a:pt x="11328" y="8655"/>
                </a:cubicBezTo>
                <a:cubicBezTo>
                  <a:pt x="11328" y="7892"/>
                  <a:pt x="11201" y="7194"/>
                  <a:pt x="10885" y="6491"/>
                </a:cubicBezTo>
                <a:cubicBezTo>
                  <a:pt x="10437" y="5473"/>
                  <a:pt x="9740" y="4582"/>
                  <a:pt x="8849" y="4012"/>
                </a:cubicBezTo>
                <a:cubicBezTo>
                  <a:pt x="8401" y="3691"/>
                  <a:pt x="7892" y="3437"/>
                  <a:pt x="7383" y="3310"/>
                </a:cubicBezTo>
                <a:cubicBezTo>
                  <a:pt x="6813" y="3121"/>
                  <a:pt x="6237" y="3055"/>
                  <a:pt x="5667" y="3055"/>
                </a:cubicBezTo>
                <a:cubicBezTo>
                  <a:pt x="5285" y="3055"/>
                  <a:pt x="4837" y="2928"/>
                  <a:pt x="4522" y="2800"/>
                </a:cubicBezTo>
                <a:cubicBezTo>
                  <a:pt x="3946" y="2546"/>
                  <a:pt x="3503" y="2164"/>
                  <a:pt x="3183" y="1721"/>
                </a:cubicBezTo>
                <a:cubicBezTo>
                  <a:pt x="2994" y="1467"/>
                  <a:pt x="2867" y="1212"/>
                  <a:pt x="2801" y="891"/>
                </a:cubicBezTo>
                <a:cubicBezTo>
                  <a:pt x="2740" y="637"/>
                  <a:pt x="2673" y="321"/>
                  <a:pt x="2673" y="0"/>
                </a:cubicBezTo>
                <a:close/>
              </a:path>
            </a:pathLst>
          </a:custGeom>
          <a:solidFill>
            <a:srgbClr val="FFDC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BBB330D4-CB74-E461-C01D-00F096D6419C}"/>
              </a:ext>
            </a:extLst>
          </p:cNvPr>
          <p:cNvSpPr/>
          <p:nvPr/>
        </p:nvSpPr>
        <p:spPr>
          <a:xfrm>
            <a:off x="4684996" y="1458097"/>
            <a:ext cx="4279831" cy="2712308"/>
          </a:xfrm>
          <a:prstGeom prst="rect">
            <a:avLst/>
          </a:prstGeom>
          <a:solidFill>
            <a:srgbClr val="686A6C"/>
          </a:solidFill>
          <a:ln>
            <a:noFill/>
          </a:ln>
          <a:effectLst>
            <a:glow rad="101600">
              <a:srgbClr val="00B050">
                <a:alpha val="6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4BC549E2-5728-1D1C-DA65-1B9A2DBF2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817" y="1530806"/>
            <a:ext cx="4279831" cy="251529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4" name="Google Shape;3294;p50"/>
          <p:cNvSpPr txBox="1">
            <a:spLocks noGrp="1"/>
          </p:cNvSpPr>
          <p:nvPr>
            <p:ph type="title"/>
          </p:nvPr>
        </p:nvSpPr>
        <p:spPr>
          <a:xfrm>
            <a:off x="6858000" y="998677"/>
            <a:ext cx="1566000" cy="7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296" name="Google Shape;3296;p50"/>
          <p:cNvSpPr txBox="1">
            <a:spLocks noGrp="1"/>
          </p:cNvSpPr>
          <p:nvPr>
            <p:ph type="ctrTitle" idx="2"/>
          </p:nvPr>
        </p:nvSpPr>
        <p:spPr>
          <a:xfrm>
            <a:off x="4487220" y="2042101"/>
            <a:ext cx="4656780" cy="13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>
                <a:latin typeface="Segoe UI" panose="020B0502040204020203" pitchFamily="34" charset="0"/>
                <a:cs typeface="Segoe UI" panose="020B0502040204020203" pitchFamily="34" charset="0"/>
              </a:rPr>
              <a:t>Instrumente utilizate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Android, smart phone icon - Free download on Iconfinder">
            <a:extLst>
              <a:ext uri="{FF2B5EF4-FFF2-40B4-BE49-F238E27FC236}">
                <a16:creationId xmlns:a16="http://schemas.microsoft.com/office/drawing/2014/main" id="{4AABD349-ADF1-8DE9-ED1F-529E42698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98" y="891488"/>
            <a:ext cx="3360523" cy="336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4" name="Google Shape;3434;p51"/>
          <p:cNvSpPr txBox="1">
            <a:spLocks noGrp="1"/>
          </p:cNvSpPr>
          <p:nvPr>
            <p:ph type="subTitle" idx="7"/>
          </p:nvPr>
        </p:nvSpPr>
        <p:spPr>
          <a:xfrm>
            <a:off x="6197400" y="2931153"/>
            <a:ext cx="2226600" cy="2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Room Database</a:t>
            </a:r>
            <a:endParaRPr dirty="0"/>
          </a:p>
        </p:txBody>
      </p:sp>
      <p:sp>
        <p:nvSpPr>
          <p:cNvPr id="3435" name="Google Shape;3435;p51"/>
          <p:cNvSpPr txBox="1">
            <a:spLocks noGrp="1"/>
          </p:cNvSpPr>
          <p:nvPr>
            <p:ph type="subTitle" idx="8"/>
          </p:nvPr>
        </p:nvSpPr>
        <p:spPr>
          <a:xfrm>
            <a:off x="6197400" y="3124095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dirty="0"/>
              <a:t>Bază de date</a:t>
            </a:r>
            <a:endParaRPr dirty="0"/>
          </a:p>
        </p:txBody>
      </p:sp>
      <p:sp>
        <p:nvSpPr>
          <p:cNvPr id="3436" name="Google Shape;3436;p51"/>
          <p:cNvSpPr txBox="1">
            <a:spLocks noGrp="1"/>
          </p:cNvSpPr>
          <p:nvPr>
            <p:ph type="subTitle" idx="9"/>
          </p:nvPr>
        </p:nvSpPr>
        <p:spPr>
          <a:xfrm>
            <a:off x="3463850" y="2931153"/>
            <a:ext cx="2226600" cy="2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Kotlin</a:t>
            </a:r>
            <a:endParaRPr dirty="0"/>
          </a:p>
        </p:txBody>
      </p:sp>
      <p:sp>
        <p:nvSpPr>
          <p:cNvPr id="3437" name="Google Shape;3437;p51"/>
          <p:cNvSpPr txBox="1">
            <a:spLocks noGrp="1"/>
          </p:cNvSpPr>
          <p:nvPr>
            <p:ph type="subTitle" idx="13"/>
          </p:nvPr>
        </p:nvSpPr>
        <p:spPr>
          <a:xfrm>
            <a:off x="3463850" y="3124095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dirty="0"/>
              <a:t>Limbaj</a:t>
            </a:r>
            <a:endParaRPr dirty="0"/>
          </a:p>
        </p:txBody>
      </p:sp>
      <p:sp>
        <p:nvSpPr>
          <p:cNvPr id="3438" name="Google Shape;3438;p51"/>
          <p:cNvSpPr txBox="1">
            <a:spLocks noGrp="1"/>
          </p:cNvSpPr>
          <p:nvPr>
            <p:ph type="subTitle" idx="14"/>
          </p:nvPr>
        </p:nvSpPr>
        <p:spPr>
          <a:xfrm>
            <a:off x="735200" y="2931153"/>
            <a:ext cx="2226600" cy="2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Android Studio</a:t>
            </a:r>
            <a:endParaRPr dirty="0"/>
          </a:p>
        </p:txBody>
      </p:sp>
      <p:sp>
        <p:nvSpPr>
          <p:cNvPr id="3439" name="Google Shape;3439;p51"/>
          <p:cNvSpPr txBox="1">
            <a:spLocks noGrp="1"/>
          </p:cNvSpPr>
          <p:nvPr>
            <p:ph type="subTitle" idx="15"/>
          </p:nvPr>
        </p:nvSpPr>
        <p:spPr>
          <a:xfrm>
            <a:off x="735200" y="3124095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dirty="0"/>
              <a:t>IDE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3440" name="Google Shape;3440;p51"/>
          <p:cNvSpPr txBox="1">
            <a:spLocks noGrp="1"/>
          </p:cNvSpPr>
          <p:nvPr>
            <p:ph type="ctrTitle"/>
          </p:nvPr>
        </p:nvSpPr>
        <p:spPr>
          <a:xfrm>
            <a:off x="731230" y="770114"/>
            <a:ext cx="77040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>
                <a:latin typeface="Segoe UI" panose="020B0502040204020203" pitchFamily="34" charset="0"/>
                <a:cs typeface="Segoe UI" panose="020B0502040204020203" pitchFamily="34" charset="0"/>
              </a:rPr>
              <a:t>Instrumente folosite în dezvoltarea aplicației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Imagine 16">
            <a:extLst>
              <a:ext uri="{FF2B5EF4-FFF2-40B4-BE49-F238E27FC236}">
                <a16:creationId xmlns:a16="http://schemas.microsoft.com/office/drawing/2014/main" id="{BCFDCC62-0A19-2E5F-2D97-0477ACFB2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500" y="2114682"/>
            <a:ext cx="720000" cy="720000"/>
          </a:xfrm>
          <a:prstGeom prst="rect">
            <a:avLst/>
          </a:prstGeom>
        </p:spPr>
      </p:pic>
      <p:pic>
        <p:nvPicPr>
          <p:cNvPr id="19" name="Imagine 18">
            <a:extLst>
              <a:ext uri="{FF2B5EF4-FFF2-40B4-BE49-F238E27FC236}">
                <a16:creationId xmlns:a16="http://schemas.microsoft.com/office/drawing/2014/main" id="{63ECA710-5B30-F888-5FC5-995B532F4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000" y="2114682"/>
            <a:ext cx="720000" cy="720000"/>
          </a:xfrm>
          <a:prstGeom prst="rect">
            <a:avLst/>
          </a:prstGeom>
        </p:spPr>
      </p:pic>
      <p:pic>
        <p:nvPicPr>
          <p:cNvPr id="21" name="Imagine 20">
            <a:extLst>
              <a:ext uri="{FF2B5EF4-FFF2-40B4-BE49-F238E27FC236}">
                <a16:creationId xmlns:a16="http://schemas.microsoft.com/office/drawing/2014/main" id="{807DCF04-9C5A-EC04-B088-14CA53AD7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700" y="2114682"/>
            <a:ext cx="720000" cy="720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4" name="Google Shape;3294;p50"/>
          <p:cNvSpPr txBox="1">
            <a:spLocks noGrp="1"/>
          </p:cNvSpPr>
          <p:nvPr>
            <p:ph type="title"/>
          </p:nvPr>
        </p:nvSpPr>
        <p:spPr>
          <a:xfrm>
            <a:off x="6858000" y="998677"/>
            <a:ext cx="1566000" cy="7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o-RO" dirty="0"/>
              <a:t>3</a:t>
            </a:r>
            <a:endParaRPr dirty="0"/>
          </a:p>
        </p:txBody>
      </p:sp>
      <p:sp>
        <p:nvSpPr>
          <p:cNvPr id="3296" name="Google Shape;3296;p50"/>
          <p:cNvSpPr txBox="1">
            <a:spLocks noGrp="1"/>
          </p:cNvSpPr>
          <p:nvPr>
            <p:ph type="ctrTitle" idx="2"/>
          </p:nvPr>
        </p:nvSpPr>
        <p:spPr>
          <a:xfrm>
            <a:off x="4473146" y="2042101"/>
            <a:ext cx="4499332" cy="13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>
                <a:latin typeface="Segoe UI" panose="020B0502040204020203" pitchFamily="34" charset="0"/>
                <a:cs typeface="Segoe UI" panose="020B0502040204020203" pitchFamily="34" charset="0"/>
              </a:rPr>
              <a:t>Diagrama aplicației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9" name="Google Shape;4152;p63">
            <a:extLst>
              <a:ext uri="{FF2B5EF4-FFF2-40B4-BE49-F238E27FC236}">
                <a16:creationId xmlns:a16="http://schemas.microsoft.com/office/drawing/2014/main" id="{15457C03-26C2-5480-189C-AC64E17823BC}"/>
              </a:ext>
            </a:extLst>
          </p:cNvPr>
          <p:cNvSpPr/>
          <p:nvPr/>
        </p:nvSpPr>
        <p:spPr>
          <a:xfrm>
            <a:off x="1919730" y="928345"/>
            <a:ext cx="1625671" cy="3241680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solidFill>
            <a:srgbClr val="00000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F401A7EF-9796-E90C-F0CD-F265AA060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134" y="1174792"/>
            <a:ext cx="1520489" cy="273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9072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p43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340155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>
                <a:latin typeface="Segoe UI" panose="020B0502040204020203" pitchFamily="34" charset="0"/>
                <a:cs typeface="Segoe UI" panose="020B0502040204020203" pitchFamily="34" charset="0"/>
              </a:rPr>
              <a:t>Ciclul de utilizare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8C85D193-45DE-1F49-3694-FBB29C4D5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668" y="101225"/>
            <a:ext cx="5038782" cy="4938175"/>
          </a:xfrm>
          <a:prstGeom prst="rect">
            <a:avLst/>
          </a:prstGeom>
        </p:spPr>
      </p:pic>
      <p:sp>
        <p:nvSpPr>
          <p:cNvPr id="16" name="Google Shape;1789;p40">
            <a:extLst>
              <a:ext uri="{FF2B5EF4-FFF2-40B4-BE49-F238E27FC236}">
                <a16:creationId xmlns:a16="http://schemas.microsoft.com/office/drawing/2014/main" id="{2A6B061E-A82F-643F-9D01-28BDCE0AAF5A}"/>
              </a:ext>
            </a:extLst>
          </p:cNvPr>
          <p:cNvSpPr txBox="1">
            <a:spLocks/>
          </p:cNvSpPr>
          <p:nvPr/>
        </p:nvSpPr>
        <p:spPr>
          <a:xfrm>
            <a:off x="494775" y="1216238"/>
            <a:ext cx="3852000" cy="29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400"/>
              </a:spcAft>
            </a:pPr>
            <a:r>
              <a:rPr lang="ro-RO" sz="2000" dirty="0">
                <a:latin typeface="Segoe UI" panose="020B0502040204020203" pitchFamily="34" charset="0"/>
                <a:cs typeface="Segoe UI" panose="020B0502040204020203" pitchFamily="34" charset="0"/>
              </a:rPr>
              <a:t>La baza aplicației stau cele 7 activități:</a:t>
            </a:r>
          </a:p>
          <a:p>
            <a:pPr marL="457200" indent="-323850">
              <a:spcAft>
                <a:spcPts val="400"/>
              </a:spcAft>
              <a:buSzPts val="1500"/>
              <a:buFont typeface="Arial"/>
              <a:buChar char="●"/>
            </a:pPr>
            <a:r>
              <a:rPr lang="ro-RO" sz="2000" dirty="0">
                <a:latin typeface="Segoe UI" panose="020B0502040204020203" pitchFamily="34" charset="0"/>
                <a:cs typeface="Segoe UI" panose="020B0502040204020203" pitchFamily="34" charset="0"/>
              </a:rPr>
              <a:t>SplashScreenActivity</a:t>
            </a:r>
          </a:p>
          <a:p>
            <a:pPr marL="457200" indent="-323850">
              <a:spcAft>
                <a:spcPts val="400"/>
              </a:spcAft>
              <a:buSzPts val="1500"/>
              <a:buFont typeface="Arial"/>
              <a:buChar char="●"/>
            </a:pPr>
            <a:r>
              <a:rPr lang="ro-RO" sz="2000" dirty="0">
                <a:latin typeface="Segoe UI" panose="020B0502040204020203" pitchFamily="34" charset="0"/>
                <a:cs typeface="Segoe UI" panose="020B0502040204020203" pitchFamily="34" charset="0"/>
              </a:rPr>
              <a:t>MainActivity</a:t>
            </a:r>
          </a:p>
          <a:p>
            <a:pPr marL="457200" indent="-323850">
              <a:spcAft>
                <a:spcPts val="400"/>
              </a:spcAft>
              <a:buSzPts val="1500"/>
              <a:buFont typeface="Arial"/>
              <a:buChar char="●"/>
            </a:pPr>
            <a:r>
              <a:rPr lang="ro-RO" sz="2000" dirty="0">
                <a:latin typeface="Segoe UI" panose="020B0502040204020203" pitchFamily="34" charset="0"/>
                <a:cs typeface="Segoe UI" panose="020B0502040204020203" pitchFamily="34" charset="0"/>
              </a:rPr>
              <a:t>ExerciseActivity</a:t>
            </a:r>
          </a:p>
          <a:p>
            <a:pPr marL="457200" indent="-323850">
              <a:spcAft>
                <a:spcPts val="400"/>
              </a:spcAft>
              <a:buSzPts val="1500"/>
              <a:buFont typeface="Arial"/>
              <a:buChar char="●"/>
            </a:pPr>
            <a:r>
              <a:rPr lang="ro-RO" sz="2000" dirty="0">
                <a:latin typeface="Segoe UI" panose="020B0502040204020203" pitchFamily="34" charset="0"/>
                <a:cs typeface="Segoe UI" panose="020B0502040204020203" pitchFamily="34" charset="0"/>
              </a:rPr>
              <a:t>BMIActivity</a:t>
            </a:r>
          </a:p>
          <a:p>
            <a:pPr marL="457200" indent="-323850">
              <a:spcAft>
                <a:spcPts val="400"/>
              </a:spcAft>
              <a:buSzPts val="1500"/>
              <a:buFont typeface="Arial"/>
              <a:buChar char="●"/>
            </a:pPr>
            <a:r>
              <a:rPr lang="ro-RO" sz="2000" dirty="0">
                <a:latin typeface="Segoe UI" panose="020B0502040204020203" pitchFamily="34" charset="0"/>
                <a:cs typeface="Segoe UI" panose="020B0502040204020203" pitchFamily="34" charset="0"/>
              </a:rPr>
              <a:t>HistoryActivity</a:t>
            </a:r>
          </a:p>
          <a:p>
            <a:pPr marL="457200" indent="-323850">
              <a:spcAft>
                <a:spcPts val="400"/>
              </a:spcAft>
              <a:buSzPts val="1500"/>
              <a:buFont typeface="Arial"/>
              <a:buChar char="●"/>
            </a:pPr>
            <a:r>
              <a:rPr lang="ro-RO" sz="2000" dirty="0">
                <a:latin typeface="Segoe UI" panose="020B0502040204020203" pitchFamily="34" charset="0"/>
                <a:cs typeface="Segoe UI" panose="020B0502040204020203" pitchFamily="34" charset="0"/>
              </a:rPr>
              <a:t>CalorieActivity</a:t>
            </a:r>
          </a:p>
          <a:p>
            <a:pPr marL="457200" indent="-323850">
              <a:spcAft>
                <a:spcPts val="400"/>
              </a:spcAft>
              <a:buSzPts val="1500"/>
              <a:buFont typeface="Arial"/>
              <a:buChar char="●"/>
            </a:pPr>
            <a:r>
              <a:rPr lang="ro-RO" sz="2000" dirty="0">
                <a:latin typeface="Segoe UI" panose="020B0502040204020203" pitchFamily="34" charset="0"/>
                <a:cs typeface="Segoe UI" panose="020B0502040204020203" pitchFamily="34" charset="0"/>
              </a:rPr>
              <a:t>FinishActivity</a:t>
            </a:r>
          </a:p>
          <a:p>
            <a:pPr marL="133350">
              <a:spcAft>
                <a:spcPts val="400"/>
              </a:spcAft>
              <a:buSzPts val="1500"/>
            </a:pPr>
            <a:endParaRPr lang="ro-RO" dirty="0"/>
          </a:p>
          <a:p>
            <a:pPr marL="133350">
              <a:spcAft>
                <a:spcPts val="400"/>
              </a:spcAft>
              <a:buSzPts val="1500"/>
            </a:pPr>
            <a:endParaRPr lang="ro-RO" dirty="0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39"/>
          <p:cNvSpPr txBox="1">
            <a:spLocks noGrp="1"/>
          </p:cNvSpPr>
          <p:nvPr>
            <p:ph type="title"/>
          </p:nvPr>
        </p:nvSpPr>
        <p:spPr>
          <a:xfrm>
            <a:off x="720000" y="998677"/>
            <a:ext cx="1566000" cy="7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o-RO" dirty="0"/>
              <a:t>4</a:t>
            </a:r>
            <a:endParaRPr dirty="0"/>
          </a:p>
        </p:txBody>
      </p:sp>
      <p:sp>
        <p:nvSpPr>
          <p:cNvPr id="1538" name="Google Shape;1538;p39"/>
          <p:cNvSpPr txBox="1">
            <a:spLocks noGrp="1"/>
          </p:cNvSpPr>
          <p:nvPr>
            <p:ph type="ctrTitle" idx="2"/>
          </p:nvPr>
        </p:nvSpPr>
        <p:spPr>
          <a:xfrm>
            <a:off x="582403" y="2047781"/>
            <a:ext cx="4491958" cy="13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>
                <a:latin typeface="Segoe UI" panose="020B0502040204020203" pitchFamily="34" charset="0"/>
                <a:cs typeface="Segoe UI" panose="020B0502040204020203" pitchFamily="34" charset="0"/>
              </a:rPr>
              <a:t>Prezentarea aplicației</a:t>
            </a:r>
          </a:p>
        </p:txBody>
      </p:sp>
      <p:grpSp>
        <p:nvGrpSpPr>
          <p:cNvPr id="238" name="Google Shape;1365;p38">
            <a:extLst>
              <a:ext uri="{FF2B5EF4-FFF2-40B4-BE49-F238E27FC236}">
                <a16:creationId xmlns:a16="http://schemas.microsoft.com/office/drawing/2014/main" id="{77E42042-439F-4BA0-EBFD-54C949D01DB4}"/>
              </a:ext>
            </a:extLst>
          </p:cNvPr>
          <p:cNvGrpSpPr/>
          <p:nvPr/>
        </p:nvGrpSpPr>
        <p:grpSpPr>
          <a:xfrm flipH="1">
            <a:off x="5268820" y="1371706"/>
            <a:ext cx="1482318" cy="2232803"/>
            <a:chOff x="6159915" y="1646224"/>
            <a:chExt cx="2016306" cy="3215907"/>
          </a:xfrm>
        </p:grpSpPr>
        <p:sp>
          <p:nvSpPr>
            <p:cNvPr id="239" name="Google Shape;1366;p38">
              <a:extLst>
                <a:ext uri="{FF2B5EF4-FFF2-40B4-BE49-F238E27FC236}">
                  <a16:creationId xmlns:a16="http://schemas.microsoft.com/office/drawing/2014/main" id="{99D27486-2CDF-2B80-76E6-A7BEE434F1F9}"/>
                </a:ext>
              </a:extLst>
            </p:cNvPr>
            <p:cNvSpPr/>
            <p:nvPr/>
          </p:nvSpPr>
          <p:spPr>
            <a:xfrm>
              <a:off x="6236837" y="4418263"/>
              <a:ext cx="1939384" cy="443867"/>
            </a:xfrm>
            <a:custGeom>
              <a:avLst/>
              <a:gdLst/>
              <a:ahLst/>
              <a:cxnLst/>
              <a:rect l="l" t="t" r="r" b="b"/>
              <a:pathLst>
                <a:path w="32525" h="7444" extrusionOk="0">
                  <a:moveTo>
                    <a:pt x="23706" y="1"/>
                  </a:moveTo>
                  <a:cubicBezTo>
                    <a:pt x="23307" y="1"/>
                    <a:pt x="22917" y="19"/>
                    <a:pt x="22539" y="63"/>
                  </a:cubicBezTo>
                  <a:cubicBezTo>
                    <a:pt x="20257" y="200"/>
                    <a:pt x="17974" y="770"/>
                    <a:pt x="15829" y="919"/>
                  </a:cubicBezTo>
                  <a:cubicBezTo>
                    <a:pt x="14221" y="1083"/>
                    <a:pt x="12612" y="1119"/>
                    <a:pt x="11002" y="1119"/>
                  </a:cubicBezTo>
                  <a:cubicBezTo>
                    <a:pt x="9720" y="1119"/>
                    <a:pt x="8438" y="1096"/>
                    <a:pt x="7156" y="1096"/>
                  </a:cubicBezTo>
                  <a:cubicBezTo>
                    <a:pt x="5911" y="1096"/>
                    <a:pt x="4667" y="1118"/>
                    <a:pt x="3424" y="1204"/>
                  </a:cubicBezTo>
                  <a:cubicBezTo>
                    <a:pt x="2283" y="1341"/>
                    <a:pt x="1141" y="1341"/>
                    <a:pt x="708" y="2482"/>
                  </a:cubicBezTo>
                  <a:cubicBezTo>
                    <a:pt x="0" y="4194"/>
                    <a:pt x="1278" y="5335"/>
                    <a:pt x="2705" y="5769"/>
                  </a:cubicBezTo>
                  <a:cubicBezTo>
                    <a:pt x="5273" y="6476"/>
                    <a:pt x="7989" y="7047"/>
                    <a:pt x="10693" y="7332"/>
                  </a:cubicBezTo>
                  <a:cubicBezTo>
                    <a:pt x="11692" y="7406"/>
                    <a:pt x="12691" y="7443"/>
                    <a:pt x="13672" y="7443"/>
                  </a:cubicBezTo>
                  <a:cubicBezTo>
                    <a:pt x="14653" y="7443"/>
                    <a:pt x="15618" y="7406"/>
                    <a:pt x="16548" y="7332"/>
                  </a:cubicBezTo>
                  <a:cubicBezTo>
                    <a:pt x="20108" y="7332"/>
                    <a:pt x="23680" y="7195"/>
                    <a:pt x="27241" y="7047"/>
                  </a:cubicBezTo>
                  <a:cubicBezTo>
                    <a:pt x="29101" y="7047"/>
                    <a:pt x="31098" y="6762"/>
                    <a:pt x="31806" y="5198"/>
                  </a:cubicBezTo>
                  <a:cubicBezTo>
                    <a:pt x="32525" y="3909"/>
                    <a:pt x="31806" y="2345"/>
                    <a:pt x="30665" y="1489"/>
                  </a:cubicBezTo>
                  <a:cubicBezTo>
                    <a:pt x="29524" y="633"/>
                    <a:pt x="28097" y="348"/>
                    <a:pt x="26670" y="200"/>
                  </a:cubicBezTo>
                  <a:cubicBezTo>
                    <a:pt x="25665" y="103"/>
                    <a:pt x="24660" y="1"/>
                    <a:pt x="237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367;p38">
              <a:extLst>
                <a:ext uri="{FF2B5EF4-FFF2-40B4-BE49-F238E27FC236}">
                  <a16:creationId xmlns:a16="http://schemas.microsoft.com/office/drawing/2014/main" id="{D5EA9B98-4AE0-29CB-48F4-1EECEE9B429B}"/>
                </a:ext>
              </a:extLst>
            </p:cNvPr>
            <p:cNvSpPr/>
            <p:nvPr/>
          </p:nvSpPr>
          <p:spPr>
            <a:xfrm>
              <a:off x="6861215" y="3465449"/>
              <a:ext cx="379410" cy="979501"/>
            </a:xfrm>
            <a:custGeom>
              <a:avLst/>
              <a:gdLst/>
              <a:ahLst/>
              <a:cxnLst/>
              <a:rect l="l" t="t" r="r" b="b"/>
              <a:pathLst>
                <a:path w="6363" h="16427" extrusionOk="0">
                  <a:moveTo>
                    <a:pt x="3078" y="0"/>
                  </a:moveTo>
                  <a:cubicBezTo>
                    <a:pt x="2845" y="0"/>
                    <a:pt x="2608" y="21"/>
                    <a:pt x="2368" y="65"/>
                  </a:cubicBezTo>
                  <a:cubicBezTo>
                    <a:pt x="2368" y="65"/>
                    <a:pt x="1934" y="4196"/>
                    <a:pt x="1797" y="4766"/>
                  </a:cubicBezTo>
                  <a:cubicBezTo>
                    <a:pt x="1227" y="5908"/>
                    <a:pt x="85" y="8909"/>
                    <a:pt x="85" y="15608"/>
                  </a:cubicBezTo>
                  <a:cubicBezTo>
                    <a:pt x="1" y="16181"/>
                    <a:pt x="291" y="16427"/>
                    <a:pt x="609" y="16427"/>
                  </a:cubicBezTo>
                  <a:cubicBezTo>
                    <a:pt x="849" y="16427"/>
                    <a:pt x="1104" y="16287"/>
                    <a:pt x="1227" y="16042"/>
                  </a:cubicBezTo>
                  <a:cubicBezTo>
                    <a:pt x="1512" y="15471"/>
                    <a:pt x="3646" y="11043"/>
                    <a:pt x="3794" y="9765"/>
                  </a:cubicBezTo>
                  <a:cubicBezTo>
                    <a:pt x="3931" y="8909"/>
                    <a:pt x="4217" y="7905"/>
                    <a:pt x="4217" y="7197"/>
                  </a:cubicBezTo>
                  <a:cubicBezTo>
                    <a:pt x="4365" y="6478"/>
                    <a:pt x="4502" y="5771"/>
                    <a:pt x="4787" y="5052"/>
                  </a:cubicBezTo>
                  <a:cubicBezTo>
                    <a:pt x="5358" y="3774"/>
                    <a:pt x="6214" y="2062"/>
                    <a:pt x="6362" y="1343"/>
                  </a:cubicBezTo>
                  <a:cubicBezTo>
                    <a:pt x="5512" y="618"/>
                    <a:pt x="4360" y="0"/>
                    <a:pt x="3078" y="0"/>
                  </a:cubicBezTo>
                  <a:close/>
                </a:path>
              </a:pathLst>
            </a:custGeom>
            <a:solidFill>
              <a:srgbClr val="E17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368;p38">
              <a:extLst>
                <a:ext uri="{FF2B5EF4-FFF2-40B4-BE49-F238E27FC236}">
                  <a16:creationId xmlns:a16="http://schemas.microsoft.com/office/drawing/2014/main" id="{2D7FA709-AA33-ECF4-CB4B-131EB857F94F}"/>
                </a:ext>
              </a:extLst>
            </p:cNvPr>
            <p:cNvSpPr/>
            <p:nvPr/>
          </p:nvSpPr>
          <p:spPr>
            <a:xfrm>
              <a:off x="6805760" y="4328044"/>
              <a:ext cx="153779" cy="267429"/>
            </a:xfrm>
            <a:custGeom>
              <a:avLst/>
              <a:gdLst/>
              <a:ahLst/>
              <a:cxnLst/>
              <a:rect l="l" t="t" r="r" b="b"/>
              <a:pathLst>
                <a:path w="2579" h="4485" extrusionOk="0">
                  <a:moveTo>
                    <a:pt x="1015" y="1"/>
                  </a:moveTo>
                  <a:cubicBezTo>
                    <a:pt x="1015" y="149"/>
                    <a:pt x="445" y="3139"/>
                    <a:pt x="160" y="3995"/>
                  </a:cubicBezTo>
                  <a:cubicBezTo>
                    <a:pt x="0" y="4396"/>
                    <a:pt x="551" y="4485"/>
                    <a:pt x="1069" y="4485"/>
                  </a:cubicBezTo>
                  <a:cubicBezTo>
                    <a:pt x="1480" y="4485"/>
                    <a:pt x="1871" y="4429"/>
                    <a:pt x="1871" y="4429"/>
                  </a:cubicBezTo>
                  <a:cubicBezTo>
                    <a:pt x="1871" y="4429"/>
                    <a:pt x="1871" y="3573"/>
                    <a:pt x="2294" y="1713"/>
                  </a:cubicBezTo>
                  <a:cubicBezTo>
                    <a:pt x="2294" y="1427"/>
                    <a:pt x="2579" y="571"/>
                    <a:pt x="2579" y="571"/>
                  </a:cubicBezTo>
                  <a:cubicBezTo>
                    <a:pt x="2579" y="571"/>
                    <a:pt x="2008" y="434"/>
                    <a:pt x="1723" y="434"/>
                  </a:cubicBezTo>
                  <a:cubicBezTo>
                    <a:pt x="1301" y="286"/>
                    <a:pt x="1015" y="1"/>
                    <a:pt x="1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369;p38">
              <a:extLst>
                <a:ext uri="{FF2B5EF4-FFF2-40B4-BE49-F238E27FC236}">
                  <a16:creationId xmlns:a16="http://schemas.microsoft.com/office/drawing/2014/main" id="{4B08E231-0934-B347-A5DF-FEC212E1ED59}"/>
                </a:ext>
              </a:extLst>
            </p:cNvPr>
            <p:cNvSpPr/>
            <p:nvPr/>
          </p:nvSpPr>
          <p:spPr>
            <a:xfrm>
              <a:off x="6704330" y="4489162"/>
              <a:ext cx="281084" cy="264865"/>
            </a:xfrm>
            <a:custGeom>
              <a:avLst/>
              <a:gdLst/>
              <a:ahLst/>
              <a:cxnLst/>
              <a:rect l="l" t="t" r="r" b="b"/>
              <a:pathLst>
                <a:path w="4714" h="4442" extrusionOk="0">
                  <a:moveTo>
                    <a:pt x="1918" y="0"/>
                  </a:moveTo>
                  <a:cubicBezTo>
                    <a:pt x="1575" y="0"/>
                    <a:pt x="1565" y="909"/>
                    <a:pt x="1427" y="1441"/>
                  </a:cubicBezTo>
                  <a:cubicBezTo>
                    <a:pt x="1427" y="2149"/>
                    <a:pt x="1427" y="2297"/>
                    <a:pt x="719" y="2868"/>
                  </a:cubicBezTo>
                  <a:cubicBezTo>
                    <a:pt x="434" y="3005"/>
                    <a:pt x="0" y="3575"/>
                    <a:pt x="286" y="4009"/>
                  </a:cubicBezTo>
                  <a:cubicBezTo>
                    <a:pt x="471" y="4283"/>
                    <a:pt x="1677" y="4441"/>
                    <a:pt x="2696" y="4441"/>
                  </a:cubicBezTo>
                  <a:cubicBezTo>
                    <a:pt x="3248" y="4441"/>
                    <a:pt x="3746" y="4395"/>
                    <a:pt x="3995" y="4294"/>
                  </a:cubicBezTo>
                  <a:cubicBezTo>
                    <a:pt x="4714" y="3861"/>
                    <a:pt x="4280" y="3438"/>
                    <a:pt x="4143" y="2720"/>
                  </a:cubicBezTo>
                  <a:cubicBezTo>
                    <a:pt x="4143" y="2012"/>
                    <a:pt x="3858" y="871"/>
                    <a:pt x="3709" y="871"/>
                  </a:cubicBezTo>
                  <a:cubicBezTo>
                    <a:pt x="3664" y="821"/>
                    <a:pt x="3633" y="805"/>
                    <a:pt x="3613" y="805"/>
                  </a:cubicBezTo>
                  <a:cubicBezTo>
                    <a:pt x="3572" y="805"/>
                    <a:pt x="3572" y="871"/>
                    <a:pt x="3572" y="871"/>
                  </a:cubicBezTo>
                  <a:cubicBezTo>
                    <a:pt x="3572" y="871"/>
                    <a:pt x="3446" y="1312"/>
                    <a:pt x="3317" y="1312"/>
                  </a:cubicBezTo>
                  <a:cubicBezTo>
                    <a:pt x="3253" y="1312"/>
                    <a:pt x="3188" y="1202"/>
                    <a:pt x="3139" y="871"/>
                  </a:cubicBezTo>
                  <a:cubicBezTo>
                    <a:pt x="3002" y="300"/>
                    <a:pt x="2716" y="152"/>
                    <a:pt x="1997" y="15"/>
                  </a:cubicBezTo>
                  <a:cubicBezTo>
                    <a:pt x="1969" y="5"/>
                    <a:pt x="1942" y="0"/>
                    <a:pt x="19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370;p38">
              <a:extLst>
                <a:ext uri="{FF2B5EF4-FFF2-40B4-BE49-F238E27FC236}">
                  <a16:creationId xmlns:a16="http://schemas.microsoft.com/office/drawing/2014/main" id="{AAD64BE3-06BC-627A-75FD-CA88576A8A8D}"/>
                </a:ext>
              </a:extLst>
            </p:cNvPr>
            <p:cNvSpPr/>
            <p:nvPr/>
          </p:nvSpPr>
          <p:spPr>
            <a:xfrm>
              <a:off x="6713156" y="4685342"/>
              <a:ext cx="263434" cy="68691"/>
            </a:xfrm>
            <a:custGeom>
              <a:avLst/>
              <a:gdLst/>
              <a:ahLst/>
              <a:cxnLst/>
              <a:rect l="l" t="t" r="r" b="b"/>
              <a:pathLst>
                <a:path w="4418" h="1152" extrusionOk="0">
                  <a:moveTo>
                    <a:pt x="4132" y="0"/>
                  </a:moveTo>
                  <a:cubicBezTo>
                    <a:pt x="3277" y="488"/>
                    <a:pt x="2475" y="638"/>
                    <a:pt x="1804" y="638"/>
                  </a:cubicBezTo>
                  <a:cubicBezTo>
                    <a:pt x="906" y="638"/>
                    <a:pt x="242" y="370"/>
                    <a:pt x="1" y="285"/>
                  </a:cubicBezTo>
                  <a:lnTo>
                    <a:pt x="1" y="285"/>
                  </a:lnTo>
                  <a:cubicBezTo>
                    <a:pt x="1" y="434"/>
                    <a:pt x="1" y="571"/>
                    <a:pt x="138" y="719"/>
                  </a:cubicBezTo>
                  <a:cubicBezTo>
                    <a:pt x="323" y="993"/>
                    <a:pt x="1529" y="1151"/>
                    <a:pt x="2548" y="1151"/>
                  </a:cubicBezTo>
                  <a:cubicBezTo>
                    <a:pt x="3100" y="1151"/>
                    <a:pt x="3598" y="1105"/>
                    <a:pt x="3847" y="1004"/>
                  </a:cubicBezTo>
                  <a:cubicBezTo>
                    <a:pt x="4417" y="719"/>
                    <a:pt x="4280" y="434"/>
                    <a:pt x="4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371;p38">
              <a:extLst>
                <a:ext uri="{FF2B5EF4-FFF2-40B4-BE49-F238E27FC236}">
                  <a16:creationId xmlns:a16="http://schemas.microsoft.com/office/drawing/2014/main" id="{ABDBC6CF-4E4F-4FDF-EC14-89B746CF07BC}"/>
                </a:ext>
              </a:extLst>
            </p:cNvPr>
            <p:cNvSpPr/>
            <p:nvPr/>
          </p:nvSpPr>
          <p:spPr>
            <a:xfrm>
              <a:off x="6766941" y="4639487"/>
              <a:ext cx="104825" cy="24328"/>
            </a:xfrm>
            <a:custGeom>
              <a:avLst/>
              <a:gdLst/>
              <a:ahLst/>
              <a:cxnLst/>
              <a:rect l="l" t="t" r="r" b="b"/>
              <a:pathLst>
                <a:path w="1758" h="408" extrusionOk="0">
                  <a:moveTo>
                    <a:pt x="92" y="199"/>
                  </a:moveTo>
                  <a:cubicBezTo>
                    <a:pt x="0" y="199"/>
                    <a:pt x="31" y="264"/>
                    <a:pt x="61" y="264"/>
                  </a:cubicBezTo>
                  <a:cubicBezTo>
                    <a:pt x="76" y="264"/>
                    <a:pt x="92" y="248"/>
                    <a:pt x="92" y="199"/>
                  </a:cubicBezTo>
                  <a:close/>
                  <a:moveTo>
                    <a:pt x="846" y="0"/>
                  </a:moveTo>
                  <a:cubicBezTo>
                    <a:pt x="603" y="0"/>
                    <a:pt x="347" y="71"/>
                    <a:pt x="92" y="199"/>
                  </a:cubicBezTo>
                  <a:cubicBezTo>
                    <a:pt x="325" y="142"/>
                    <a:pt x="559" y="109"/>
                    <a:pt x="783" y="109"/>
                  </a:cubicBezTo>
                  <a:cubicBezTo>
                    <a:pt x="1106" y="109"/>
                    <a:pt x="1410" y="178"/>
                    <a:pt x="1666" y="347"/>
                  </a:cubicBezTo>
                  <a:cubicBezTo>
                    <a:pt x="1427" y="107"/>
                    <a:pt x="1146" y="0"/>
                    <a:pt x="846" y="0"/>
                  </a:cubicBezTo>
                  <a:close/>
                  <a:moveTo>
                    <a:pt x="1666" y="347"/>
                  </a:moveTo>
                  <a:cubicBezTo>
                    <a:pt x="1666" y="393"/>
                    <a:pt x="1682" y="408"/>
                    <a:pt x="1697" y="408"/>
                  </a:cubicBezTo>
                  <a:cubicBezTo>
                    <a:pt x="1727" y="408"/>
                    <a:pt x="1758" y="347"/>
                    <a:pt x="1666" y="347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372;p38">
              <a:extLst>
                <a:ext uri="{FF2B5EF4-FFF2-40B4-BE49-F238E27FC236}">
                  <a16:creationId xmlns:a16="http://schemas.microsoft.com/office/drawing/2014/main" id="{0F188895-5F31-3900-6210-C2987D96C4E4}"/>
                </a:ext>
              </a:extLst>
            </p:cNvPr>
            <p:cNvSpPr/>
            <p:nvPr/>
          </p:nvSpPr>
          <p:spPr>
            <a:xfrm>
              <a:off x="6781193" y="4626130"/>
              <a:ext cx="93317" cy="25222"/>
            </a:xfrm>
            <a:custGeom>
              <a:avLst/>
              <a:gdLst/>
              <a:ahLst/>
              <a:cxnLst/>
              <a:rect l="l" t="t" r="r" b="b"/>
              <a:pathLst>
                <a:path w="1565" h="423" extrusionOk="0">
                  <a:moveTo>
                    <a:pt x="708" y="0"/>
                  </a:moveTo>
                  <a:cubicBezTo>
                    <a:pt x="572" y="0"/>
                    <a:pt x="138" y="0"/>
                    <a:pt x="1" y="137"/>
                  </a:cubicBezTo>
                  <a:cubicBezTo>
                    <a:pt x="1" y="137"/>
                    <a:pt x="1" y="203"/>
                    <a:pt x="41" y="203"/>
                  </a:cubicBezTo>
                  <a:cubicBezTo>
                    <a:pt x="62" y="203"/>
                    <a:pt x="92" y="187"/>
                    <a:pt x="138" y="137"/>
                  </a:cubicBezTo>
                  <a:lnTo>
                    <a:pt x="572" y="137"/>
                  </a:lnTo>
                  <a:cubicBezTo>
                    <a:pt x="857" y="137"/>
                    <a:pt x="1142" y="286"/>
                    <a:pt x="1427" y="423"/>
                  </a:cubicBezTo>
                  <a:cubicBezTo>
                    <a:pt x="1427" y="423"/>
                    <a:pt x="1564" y="423"/>
                    <a:pt x="1427" y="286"/>
                  </a:cubicBezTo>
                  <a:cubicBezTo>
                    <a:pt x="1279" y="137"/>
                    <a:pt x="994" y="0"/>
                    <a:pt x="708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373;p38">
              <a:extLst>
                <a:ext uri="{FF2B5EF4-FFF2-40B4-BE49-F238E27FC236}">
                  <a16:creationId xmlns:a16="http://schemas.microsoft.com/office/drawing/2014/main" id="{F0C5ABCE-1FBA-F26A-B77C-28D041A08175}"/>
                </a:ext>
              </a:extLst>
            </p:cNvPr>
            <p:cNvSpPr/>
            <p:nvPr/>
          </p:nvSpPr>
          <p:spPr>
            <a:xfrm>
              <a:off x="6781193" y="4614085"/>
              <a:ext cx="93317" cy="24209"/>
            </a:xfrm>
            <a:custGeom>
              <a:avLst/>
              <a:gdLst/>
              <a:ahLst/>
              <a:cxnLst/>
              <a:rect l="l" t="t" r="r" b="b"/>
              <a:pathLst>
                <a:path w="1565" h="406" extrusionOk="0">
                  <a:moveTo>
                    <a:pt x="508" y="0"/>
                  </a:moveTo>
                  <a:cubicBezTo>
                    <a:pt x="378" y="0"/>
                    <a:pt x="253" y="17"/>
                    <a:pt x="138" y="54"/>
                  </a:cubicBezTo>
                  <a:cubicBezTo>
                    <a:pt x="1" y="54"/>
                    <a:pt x="138" y="202"/>
                    <a:pt x="138" y="202"/>
                  </a:cubicBezTo>
                  <a:cubicBezTo>
                    <a:pt x="266" y="158"/>
                    <a:pt x="393" y="141"/>
                    <a:pt x="520" y="141"/>
                  </a:cubicBezTo>
                  <a:cubicBezTo>
                    <a:pt x="822" y="141"/>
                    <a:pt x="1122" y="243"/>
                    <a:pt x="1427" y="339"/>
                  </a:cubicBezTo>
                  <a:cubicBezTo>
                    <a:pt x="1473" y="389"/>
                    <a:pt x="1504" y="405"/>
                    <a:pt x="1524" y="405"/>
                  </a:cubicBezTo>
                  <a:cubicBezTo>
                    <a:pt x="1564" y="405"/>
                    <a:pt x="1564" y="339"/>
                    <a:pt x="1564" y="339"/>
                  </a:cubicBezTo>
                  <a:cubicBezTo>
                    <a:pt x="1255" y="130"/>
                    <a:pt x="865" y="0"/>
                    <a:pt x="508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374;p38">
              <a:extLst>
                <a:ext uri="{FF2B5EF4-FFF2-40B4-BE49-F238E27FC236}">
                  <a16:creationId xmlns:a16="http://schemas.microsoft.com/office/drawing/2014/main" id="{75558365-4FB0-A8FA-C036-CFFFC9199DDB}"/>
                </a:ext>
              </a:extLst>
            </p:cNvPr>
            <p:cNvSpPr/>
            <p:nvPr/>
          </p:nvSpPr>
          <p:spPr>
            <a:xfrm>
              <a:off x="6798246" y="4597091"/>
              <a:ext cx="85088" cy="29098"/>
            </a:xfrm>
            <a:custGeom>
              <a:avLst/>
              <a:gdLst/>
              <a:ahLst/>
              <a:cxnLst/>
              <a:rect l="l" t="t" r="r" b="b"/>
              <a:pathLst>
                <a:path w="1427" h="488" extrusionOk="0">
                  <a:moveTo>
                    <a:pt x="427" y="0"/>
                  </a:moveTo>
                  <a:cubicBezTo>
                    <a:pt x="294" y="0"/>
                    <a:pt x="152" y="17"/>
                    <a:pt x="0" y="54"/>
                  </a:cubicBezTo>
                  <a:cubicBezTo>
                    <a:pt x="0" y="54"/>
                    <a:pt x="0" y="202"/>
                    <a:pt x="137" y="202"/>
                  </a:cubicBezTo>
                  <a:cubicBezTo>
                    <a:pt x="254" y="162"/>
                    <a:pt x="370" y="144"/>
                    <a:pt x="483" y="144"/>
                  </a:cubicBezTo>
                  <a:cubicBezTo>
                    <a:pt x="789" y="144"/>
                    <a:pt x="1070" y="279"/>
                    <a:pt x="1278" y="487"/>
                  </a:cubicBezTo>
                  <a:cubicBezTo>
                    <a:pt x="1427" y="487"/>
                    <a:pt x="1427" y="339"/>
                    <a:pt x="1427" y="339"/>
                  </a:cubicBezTo>
                  <a:cubicBezTo>
                    <a:pt x="1109" y="130"/>
                    <a:pt x="796" y="0"/>
                    <a:pt x="427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375;p38">
              <a:extLst>
                <a:ext uri="{FF2B5EF4-FFF2-40B4-BE49-F238E27FC236}">
                  <a16:creationId xmlns:a16="http://schemas.microsoft.com/office/drawing/2014/main" id="{B14A341F-08BF-57E7-09B3-4CC363411E3F}"/>
                </a:ext>
              </a:extLst>
            </p:cNvPr>
            <p:cNvSpPr/>
            <p:nvPr/>
          </p:nvSpPr>
          <p:spPr>
            <a:xfrm>
              <a:off x="6747204" y="4590591"/>
              <a:ext cx="170177" cy="54201"/>
            </a:xfrm>
            <a:custGeom>
              <a:avLst/>
              <a:gdLst/>
              <a:ahLst/>
              <a:cxnLst/>
              <a:rect l="l" t="t" r="r" b="b"/>
              <a:pathLst>
                <a:path w="2854" h="909" extrusionOk="0">
                  <a:moveTo>
                    <a:pt x="1033" y="311"/>
                  </a:moveTo>
                  <a:cubicBezTo>
                    <a:pt x="961" y="357"/>
                    <a:pt x="901" y="403"/>
                    <a:pt x="856" y="448"/>
                  </a:cubicBezTo>
                  <a:cubicBezTo>
                    <a:pt x="711" y="448"/>
                    <a:pt x="417" y="486"/>
                    <a:pt x="258" y="486"/>
                  </a:cubicBezTo>
                  <a:cubicBezTo>
                    <a:pt x="105" y="486"/>
                    <a:pt x="76" y="451"/>
                    <a:pt x="423" y="311"/>
                  </a:cubicBezTo>
                  <a:close/>
                  <a:moveTo>
                    <a:pt x="2134" y="163"/>
                  </a:moveTo>
                  <a:cubicBezTo>
                    <a:pt x="2420" y="311"/>
                    <a:pt x="2568" y="448"/>
                    <a:pt x="2420" y="733"/>
                  </a:cubicBezTo>
                  <a:cubicBezTo>
                    <a:pt x="2361" y="754"/>
                    <a:pt x="2301" y="763"/>
                    <a:pt x="2242" y="763"/>
                  </a:cubicBezTo>
                  <a:cubicBezTo>
                    <a:pt x="1948" y="763"/>
                    <a:pt x="1658" y="529"/>
                    <a:pt x="1428" y="310"/>
                  </a:cubicBezTo>
                  <a:lnTo>
                    <a:pt x="1428" y="310"/>
                  </a:lnTo>
                  <a:cubicBezTo>
                    <a:pt x="1565" y="163"/>
                    <a:pt x="1713" y="163"/>
                    <a:pt x="1849" y="163"/>
                  </a:cubicBezTo>
                  <a:close/>
                  <a:moveTo>
                    <a:pt x="1153" y="1"/>
                  </a:moveTo>
                  <a:cubicBezTo>
                    <a:pt x="1039" y="1"/>
                    <a:pt x="1000" y="82"/>
                    <a:pt x="1013" y="164"/>
                  </a:cubicBezTo>
                  <a:lnTo>
                    <a:pt x="1013" y="164"/>
                  </a:lnTo>
                  <a:cubicBezTo>
                    <a:pt x="641" y="168"/>
                    <a:pt x="229" y="192"/>
                    <a:pt x="0" y="311"/>
                  </a:cubicBezTo>
                  <a:cubicBezTo>
                    <a:pt x="0" y="448"/>
                    <a:pt x="0" y="596"/>
                    <a:pt x="137" y="596"/>
                  </a:cubicBezTo>
                  <a:cubicBezTo>
                    <a:pt x="218" y="622"/>
                    <a:pt x="298" y="633"/>
                    <a:pt x="377" y="633"/>
                  </a:cubicBezTo>
                  <a:cubicBezTo>
                    <a:pt x="654" y="633"/>
                    <a:pt x="928" y="501"/>
                    <a:pt x="1206" y="391"/>
                  </a:cubicBezTo>
                  <a:lnTo>
                    <a:pt x="1206" y="391"/>
                  </a:lnTo>
                  <a:cubicBezTo>
                    <a:pt x="1222" y="402"/>
                    <a:pt x="1239" y="406"/>
                    <a:pt x="1255" y="406"/>
                  </a:cubicBezTo>
                  <a:cubicBezTo>
                    <a:pt x="1260" y="406"/>
                    <a:pt x="1266" y="406"/>
                    <a:pt x="1271" y="405"/>
                  </a:cubicBezTo>
                  <a:lnTo>
                    <a:pt x="1271" y="405"/>
                  </a:lnTo>
                  <a:cubicBezTo>
                    <a:pt x="1574" y="638"/>
                    <a:pt x="1823" y="908"/>
                    <a:pt x="2205" y="908"/>
                  </a:cubicBezTo>
                  <a:cubicBezTo>
                    <a:pt x="2272" y="908"/>
                    <a:pt x="2343" y="900"/>
                    <a:pt x="2420" y="882"/>
                  </a:cubicBezTo>
                  <a:cubicBezTo>
                    <a:pt x="2705" y="882"/>
                    <a:pt x="2853" y="596"/>
                    <a:pt x="2705" y="311"/>
                  </a:cubicBezTo>
                  <a:cubicBezTo>
                    <a:pt x="2420" y="26"/>
                    <a:pt x="1849" y="26"/>
                    <a:pt x="1564" y="26"/>
                  </a:cubicBezTo>
                  <a:cubicBezTo>
                    <a:pt x="1501" y="56"/>
                    <a:pt x="1439" y="86"/>
                    <a:pt x="1378" y="117"/>
                  </a:cubicBezTo>
                  <a:lnTo>
                    <a:pt x="1378" y="117"/>
                  </a:lnTo>
                  <a:cubicBezTo>
                    <a:pt x="1359" y="81"/>
                    <a:pt x="1327" y="49"/>
                    <a:pt x="1278" y="26"/>
                  </a:cubicBezTo>
                  <a:cubicBezTo>
                    <a:pt x="1229" y="8"/>
                    <a:pt x="1188" y="1"/>
                    <a:pt x="1153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376;p38">
              <a:extLst>
                <a:ext uri="{FF2B5EF4-FFF2-40B4-BE49-F238E27FC236}">
                  <a16:creationId xmlns:a16="http://schemas.microsoft.com/office/drawing/2014/main" id="{643A48D8-F6AB-F581-6DBC-225AC3B85F61}"/>
                </a:ext>
              </a:extLst>
            </p:cNvPr>
            <p:cNvSpPr/>
            <p:nvPr/>
          </p:nvSpPr>
          <p:spPr>
            <a:xfrm>
              <a:off x="6781193" y="4600251"/>
              <a:ext cx="42276" cy="72030"/>
            </a:xfrm>
            <a:custGeom>
              <a:avLst/>
              <a:gdLst/>
              <a:ahLst/>
              <a:cxnLst/>
              <a:rect l="l" t="t" r="r" b="b"/>
              <a:pathLst>
                <a:path w="709" h="1208" extrusionOk="0">
                  <a:moveTo>
                    <a:pt x="572" y="1"/>
                  </a:moveTo>
                  <a:cubicBezTo>
                    <a:pt x="572" y="434"/>
                    <a:pt x="286" y="857"/>
                    <a:pt x="1" y="1142"/>
                  </a:cubicBezTo>
                  <a:cubicBezTo>
                    <a:pt x="1" y="1142"/>
                    <a:pt x="1" y="1208"/>
                    <a:pt x="41" y="1208"/>
                  </a:cubicBezTo>
                  <a:cubicBezTo>
                    <a:pt x="62" y="1208"/>
                    <a:pt x="92" y="1191"/>
                    <a:pt x="138" y="1142"/>
                  </a:cubicBezTo>
                  <a:cubicBezTo>
                    <a:pt x="423" y="1005"/>
                    <a:pt x="708" y="434"/>
                    <a:pt x="708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377;p38">
              <a:extLst>
                <a:ext uri="{FF2B5EF4-FFF2-40B4-BE49-F238E27FC236}">
                  <a16:creationId xmlns:a16="http://schemas.microsoft.com/office/drawing/2014/main" id="{545E12AB-B9FE-953E-9D76-E8D2BB7C0CAA}"/>
                </a:ext>
              </a:extLst>
            </p:cNvPr>
            <p:cNvSpPr/>
            <p:nvPr/>
          </p:nvSpPr>
          <p:spPr>
            <a:xfrm>
              <a:off x="6823410" y="4600251"/>
              <a:ext cx="51101" cy="80616"/>
            </a:xfrm>
            <a:custGeom>
              <a:avLst/>
              <a:gdLst/>
              <a:ahLst/>
              <a:cxnLst/>
              <a:rect l="l" t="t" r="r" b="b"/>
              <a:pathLst>
                <a:path w="857" h="1352" extrusionOk="0">
                  <a:moveTo>
                    <a:pt x="149" y="1"/>
                  </a:moveTo>
                  <a:cubicBezTo>
                    <a:pt x="0" y="1"/>
                    <a:pt x="0" y="1"/>
                    <a:pt x="0" y="149"/>
                  </a:cubicBezTo>
                  <a:cubicBezTo>
                    <a:pt x="149" y="571"/>
                    <a:pt x="286" y="1142"/>
                    <a:pt x="719" y="1290"/>
                  </a:cubicBezTo>
                  <a:cubicBezTo>
                    <a:pt x="765" y="1336"/>
                    <a:pt x="796" y="1351"/>
                    <a:pt x="816" y="1351"/>
                  </a:cubicBezTo>
                  <a:cubicBezTo>
                    <a:pt x="856" y="1351"/>
                    <a:pt x="856" y="1290"/>
                    <a:pt x="856" y="1290"/>
                  </a:cubicBezTo>
                  <a:cubicBezTo>
                    <a:pt x="434" y="1005"/>
                    <a:pt x="286" y="571"/>
                    <a:pt x="149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378;p38">
              <a:extLst>
                <a:ext uri="{FF2B5EF4-FFF2-40B4-BE49-F238E27FC236}">
                  <a16:creationId xmlns:a16="http://schemas.microsoft.com/office/drawing/2014/main" id="{69ED040D-C259-0CDE-8C14-FFFE3E0BDA29}"/>
                </a:ext>
              </a:extLst>
            </p:cNvPr>
            <p:cNvSpPr/>
            <p:nvPr/>
          </p:nvSpPr>
          <p:spPr>
            <a:xfrm>
              <a:off x="6917326" y="4609076"/>
              <a:ext cx="34047" cy="51101"/>
            </a:xfrm>
            <a:custGeom>
              <a:avLst/>
              <a:gdLst/>
              <a:ahLst/>
              <a:cxnLst/>
              <a:rect l="l" t="t" r="r" b="b"/>
              <a:pathLst>
                <a:path w="571" h="857" extrusionOk="0">
                  <a:moveTo>
                    <a:pt x="423" y="1"/>
                  </a:moveTo>
                  <a:lnTo>
                    <a:pt x="0" y="423"/>
                  </a:lnTo>
                  <a:lnTo>
                    <a:pt x="0" y="709"/>
                  </a:lnTo>
                  <a:lnTo>
                    <a:pt x="137" y="709"/>
                  </a:lnTo>
                  <a:cubicBezTo>
                    <a:pt x="286" y="857"/>
                    <a:pt x="286" y="857"/>
                    <a:pt x="423" y="857"/>
                  </a:cubicBezTo>
                  <a:lnTo>
                    <a:pt x="571" y="709"/>
                  </a:lnTo>
                  <a:cubicBezTo>
                    <a:pt x="571" y="572"/>
                    <a:pt x="423" y="572"/>
                    <a:pt x="423" y="423"/>
                  </a:cubicBezTo>
                  <a:lnTo>
                    <a:pt x="4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379;p38">
              <a:extLst>
                <a:ext uri="{FF2B5EF4-FFF2-40B4-BE49-F238E27FC236}">
                  <a16:creationId xmlns:a16="http://schemas.microsoft.com/office/drawing/2014/main" id="{B37EEC89-C383-F8AA-321B-22E693C7605E}"/>
                </a:ext>
              </a:extLst>
            </p:cNvPr>
            <p:cNvSpPr/>
            <p:nvPr/>
          </p:nvSpPr>
          <p:spPr>
            <a:xfrm>
              <a:off x="7401814" y="3465449"/>
              <a:ext cx="379410" cy="979501"/>
            </a:xfrm>
            <a:custGeom>
              <a:avLst/>
              <a:gdLst/>
              <a:ahLst/>
              <a:cxnLst/>
              <a:rect l="l" t="t" r="r" b="b"/>
              <a:pathLst>
                <a:path w="6363" h="16427" extrusionOk="0">
                  <a:moveTo>
                    <a:pt x="3285" y="0"/>
                  </a:moveTo>
                  <a:cubicBezTo>
                    <a:pt x="2003" y="0"/>
                    <a:pt x="851" y="618"/>
                    <a:pt x="1" y="1343"/>
                  </a:cubicBezTo>
                  <a:cubicBezTo>
                    <a:pt x="149" y="2062"/>
                    <a:pt x="1005" y="3774"/>
                    <a:pt x="1576" y="5052"/>
                  </a:cubicBezTo>
                  <a:cubicBezTo>
                    <a:pt x="1861" y="5771"/>
                    <a:pt x="1998" y="6478"/>
                    <a:pt x="2146" y="7197"/>
                  </a:cubicBezTo>
                  <a:cubicBezTo>
                    <a:pt x="2146" y="7905"/>
                    <a:pt x="2432" y="8909"/>
                    <a:pt x="2432" y="9765"/>
                  </a:cubicBezTo>
                  <a:cubicBezTo>
                    <a:pt x="2717" y="11043"/>
                    <a:pt x="4851" y="15471"/>
                    <a:pt x="5136" y="16042"/>
                  </a:cubicBezTo>
                  <a:cubicBezTo>
                    <a:pt x="5259" y="16287"/>
                    <a:pt x="5514" y="16427"/>
                    <a:pt x="5754" y="16427"/>
                  </a:cubicBezTo>
                  <a:cubicBezTo>
                    <a:pt x="6072" y="16427"/>
                    <a:pt x="6362" y="16181"/>
                    <a:pt x="6278" y="15608"/>
                  </a:cubicBezTo>
                  <a:cubicBezTo>
                    <a:pt x="6278" y="8909"/>
                    <a:pt x="4999" y="5908"/>
                    <a:pt x="4566" y="4766"/>
                  </a:cubicBezTo>
                  <a:cubicBezTo>
                    <a:pt x="4429" y="4196"/>
                    <a:pt x="3995" y="65"/>
                    <a:pt x="3995" y="65"/>
                  </a:cubicBezTo>
                  <a:cubicBezTo>
                    <a:pt x="3755" y="21"/>
                    <a:pt x="3518" y="0"/>
                    <a:pt x="3285" y="0"/>
                  </a:cubicBezTo>
                  <a:close/>
                </a:path>
              </a:pathLst>
            </a:custGeom>
            <a:solidFill>
              <a:srgbClr val="E17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380;p38">
              <a:extLst>
                <a:ext uri="{FF2B5EF4-FFF2-40B4-BE49-F238E27FC236}">
                  <a16:creationId xmlns:a16="http://schemas.microsoft.com/office/drawing/2014/main" id="{BF58490D-3E0F-4C40-CBA3-B8C5D857F0EC}"/>
                </a:ext>
              </a:extLst>
            </p:cNvPr>
            <p:cNvSpPr/>
            <p:nvPr/>
          </p:nvSpPr>
          <p:spPr>
            <a:xfrm>
              <a:off x="7682906" y="4328044"/>
              <a:ext cx="153779" cy="267429"/>
            </a:xfrm>
            <a:custGeom>
              <a:avLst/>
              <a:gdLst/>
              <a:ahLst/>
              <a:cxnLst/>
              <a:rect l="l" t="t" r="r" b="b"/>
              <a:pathLst>
                <a:path w="2579" h="4485" extrusionOk="0">
                  <a:moveTo>
                    <a:pt x="1564" y="1"/>
                  </a:moveTo>
                  <a:cubicBezTo>
                    <a:pt x="1564" y="1"/>
                    <a:pt x="1278" y="286"/>
                    <a:pt x="856" y="434"/>
                  </a:cubicBezTo>
                  <a:cubicBezTo>
                    <a:pt x="571" y="434"/>
                    <a:pt x="0" y="571"/>
                    <a:pt x="0" y="571"/>
                  </a:cubicBezTo>
                  <a:cubicBezTo>
                    <a:pt x="0" y="571"/>
                    <a:pt x="285" y="1427"/>
                    <a:pt x="285" y="1713"/>
                  </a:cubicBezTo>
                  <a:cubicBezTo>
                    <a:pt x="708" y="3573"/>
                    <a:pt x="708" y="4429"/>
                    <a:pt x="708" y="4429"/>
                  </a:cubicBezTo>
                  <a:cubicBezTo>
                    <a:pt x="708" y="4429"/>
                    <a:pt x="1099" y="4485"/>
                    <a:pt x="1510" y="4485"/>
                  </a:cubicBezTo>
                  <a:cubicBezTo>
                    <a:pt x="2028" y="4485"/>
                    <a:pt x="2579" y="4396"/>
                    <a:pt x="2419" y="3995"/>
                  </a:cubicBezTo>
                  <a:cubicBezTo>
                    <a:pt x="2134" y="3139"/>
                    <a:pt x="1564" y="149"/>
                    <a:pt x="15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381;p38">
              <a:extLst>
                <a:ext uri="{FF2B5EF4-FFF2-40B4-BE49-F238E27FC236}">
                  <a16:creationId xmlns:a16="http://schemas.microsoft.com/office/drawing/2014/main" id="{051109D6-A289-6546-637A-F64F2CDADCEA}"/>
                </a:ext>
              </a:extLst>
            </p:cNvPr>
            <p:cNvSpPr/>
            <p:nvPr/>
          </p:nvSpPr>
          <p:spPr>
            <a:xfrm>
              <a:off x="7657027" y="4489162"/>
              <a:ext cx="281084" cy="264865"/>
            </a:xfrm>
            <a:custGeom>
              <a:avLst/>
              <a:gdLst/>
              <a:ahLst/>
              <a:cxnLst/>
              <a:rect l="l" t="t" r="r" b="b"/>
              <a:pathLst>
                <a:path w="4714" h="4442" extrusionOk="0">
                  <a:moveTo>
                    <a:pt x="2796" y="0"/>
                  </a:moveTo>
                  <a:cubicBezTo>
                    <a:pt x="2772" y="0"/>
                    <a:pt x="2745" y="5"/>
                    <a:pt x="2717" y="15"/>
                  </a:cubicBezTo>
                  <a:cubicBezTo>
                    <a:pt x="1998" y="152"/>
                    <a:pt x="1712" y="300"/>
                    <a:pt x="1575" y="871"/>
                  </a:cubicBezTo>
                  <a:cubicBezTo>
                    <a:pt x="1526" y="1202"/>
                    <a:pt x="1461" y="1312"/>
                    <a:pt x="1397" y="1312"/>
                  </a:cubicBezTo>
                  <a:cubicBezTo>
                    <a:pt x="1268" y="1312"/>
                    <a:pt x="1142" y="871"/>
                    <a:pt x="1142" y="871"/>
                  </a:cubicBezTo>
                  <a:cubicBezTo>
                    <a:pt x="1142" y="871"/>
                    <a:pt x="1142" y="805"/>
                    <a:pt x="1101" y="805"/>
                  </a:cubicBezTo>
                  <a:cubicBezTo>
                    <a:pt x="1081" y="805"/>
                    <a:pt x="1050" y="821"/>
                    <a:pt x="1005" y="871"/>
                  </a:cubicBezTo>
                  <a:cubicBezTo>
                    <a:pt x="856" y="871"/>
                    <a:pt x="571" y="2012"/>
                    <a:pt x="571" y="2720"/>
                  </a:cubicBezTo>
                  <a:cubicBezTo>
                    <a:pt x="434" y="3438"/>
                    <a:pt x="0" y="3861"/>
                    <a:pt x="719" y="4294"/>
                  </a:cubicBezTo>
                  <a:cubicBezTo>
                    <a:pt x="968" y="4395"/>
                    <a:pt x="1466" y="4441"/>
                    <a:pt x="2018" y="4441"/>
                  </a:cubicBezTo>
                  <a:cubicBezTo>
                    <a:pt x="3037" y="4441"/>
                    <a:pt x="4243" y="4283"/>
                    <a:pt x="4428" y="4009"/>
                  </a:cubicBezTo>
                  <a:cubicBezTo>
                    <a:pt x="4714" y="3575"/>
                    <a:pt x="4280" y="3005"/>
                    <a:pt x="3995" y="2868"/>
                  </a:cubicBezTo>
                  <a:cubicBezTo>
                    <a:pt x="3287" y="2297"/>
                    <a:pt x="3287" y="2149"/>
                    <a:pt x="3139" y="1441"/>
                  </a:cubicBezTo>
                  <a:cubicBezTo>
                    <a:pt x="3139" y="909"/>
                    <a:pt x="3139" y="0"/>
                    <a:pt x="27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382;p38">
              <a:extLst>
                <a:ext uri="{FF2B5EF4-FFF2-40B4-BE49-F238E27FC236}">
                  <a16:creationId xmlns:a16="http://schemas.microsoft.com/office/drawing/2014/main" id="{A0BB56A1-2C80-5993-6A65-39CBF9BBAC7A}"/>
                </a:ext>
              </a:extLst>
            </p:cNvPr>
            <p:cNvSpPr/>
            <p:nvPr/>
          </p:nvSpPr>
          <p:spPr>
            <a:xfrm>
              <a:off x="7665852" y="4685342"/>
              <a:ext cx="263434" cy="68691"/>
            </a:xfrm>
            <a:custGeom>
              <a:avLst/>
              <a:gdLst/>
              <a:ahLst/>
              <a:cxnLst/>
              <a:rect l="l" t="t" r="r" b="b"/>
              <a:pathLst>
                <a:path w="4418" h="1152" extrusionOk="0">
                  <a:moveTo>
                    <a:pt x="286" y="0"/>
                  </a:moveTo>
                  <a:lnTo>
                    <a:pt x="286" y="0"/>
                  </a:lnTo>
                  <a:cubicBezTo>
                    <a:pt x="138" y="434"/>
                    <a:pt x="1" y="719"/>
                    <a:pt x="571" y="1004"/>
                  </a:cubicBezTo>
                  <a:cubicBezTo>
                    <a:pt x="820" y="1105"/>
                    <a:pt x="1318" y="1151"/>
                    <a:pt x="1870" y="1151"/>
                  </a:cubicBezTo>
                  <a:cubicBezTo>
                    <a:pt x="2889" y="1151"/>
                    <a:pt x="4095" y="993"/>
                    <a:pt x="4280" y="719"/>
                  </a:cubicBezTo>
                  <a:cubicBezTo>
                    <a:pt x="4417" y="571"/>
                    <a:pt x="4417" y="434"/>
                    <a:pt x="4417" y="285"/>
                  </a:cubicBezTo>
                  <a:lnTo>
                    <a:pt x="4417" y="285"/>
                  </a:lnTo>
                  <a:cubicBezTo>
                    <a:pt x="4176" y="370"/>
                    <a:pt x="3512" y="638"/>
                    <a:pt x="2614" y="638"/>
                  </a:cubicBezTo>
                  <a:cubicBezTo>
                    <a:pt x="1943" y="638"/>
                    <a:pt x="1141" y="488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383;p38">
              <a:extLst>
                <a:ext uri="{FF2B5EF4-FFF2-40B4-BE49-F238E27FC236}">
                  <a16:creationId xmlns:a16="http://schemas.microsoft.com/office/drawing/2014/main" id="{62E77F78-21B7-5EBC-313F-0F040B6D15D9}"/>
                </a:ext>
              </a:extLst>
            </p:cNvPr>
            <p:cNvSpPr/>
            <p:nvPr/>
          </p:nvSpPr>
          <p:spPr>
            <a:xfrm>
              <a:off x="7770680" y="4639487"/>
              <a:ext cx="104825" cy="24328"/>
            </a:xfrm>
            <a:custGeom>
              <a:avLst/>
              <a:gdLst/>
              <a:ahLst/>
              <a:cxnLst/>
              <a:rect l="l" t="t" r="r" b="b"/>
              <a:pathLst>
                <a:path w="1758" h="408" extrusionOk="0">
                  <a:moveTo>
                    <a:pt x="1666" y="199"/>
                  </a:moveTo>
                  <a:cubicBezTo>
                    <a:pt x="1666" y="248"/>
                    <a:pt x="1682" y="264"/>
                    <a:pt x="1697" y="264"/>
                  </a:cubicBezTo>
                  <a:cubicBezTo>
                    <a:pt x="1727" y="264"/>
                    <a:pt x="1758" y="199"/>
                    <a:pt x="1666" y="199"/>
                  </a:cubicBezTo>
                  <a:close/>
                  <a:moveTo>
                    <a:pt x="912" y="0"/>
                  </a:moveTo>
                  <a:cubicBezTo>
                    <a:pt x="612" y="0"/>
                    <a:pt x="331" y="107"/>
                    <a:pt x="92" y="347"/>
                  </a:cubicBezTo>
                  <a:cubicBezTo>
                    <a:pt x="348" y="178"/>
                    <a:pt x="652" y="109"/>
                    <a:pt x="975" y="109"/>
                  </a:cubicBezTo>
                  <a:cubicBezTo>
                    <a:pt x="1199" y="109"/>
                    <a:pt x="1433" y="142"/>
                    <a:pt x="1666" y="199"/>
                  </a:cubicBezTo>
                  <a:cubicBezTo>
                    <a:pt x="1411" y="71"/>
                    <a:pt x="1155" y="0"/>
                    <a:pt x="912" y="0"/>
                  </a:cubicBezTo>
                  <a:close/>
                  <a:moveTo>
                    <a:pt x="92" y="347"/>
                  </a:moveTo>
                  <a:cubicBezTo>
                    <a:pt x="0" y="347"/>
                    <a:pt x="31" y="408"/>
                    <a:pt x="61" y="408"/>
                  </a:cubicBezTo>
                  <a:cubicBezTo>
                    <a:pt x="76" y="408"/>
                    <a:pt x="92" y="393"/>
                    <a:pt x="92" y="347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384;p38">
              <a:extLst>
                <a:ext uri="{FF2B5EF4-FFF2-40B4-BE49-F238E27FC236}">
                  <a16:creationId xmlns:a16="http://schemas.microsoft.com/office/drawing/2014/main" id="{1C81816A-E329-F6DA-ADAE-F16EB44538D8}"/>
                </a:ext>
              </a:extLst>
            </p:cNvPr>
            <p:cNvSpPr/>
            <p:nvPr/>
          </p:nvSpPr>
          <p:spPr>
            <a:xfrm>
              <a:off x="7767937" y="4626130"/>
              <a:ext cx="93317" cy="25222"/>
            </a:xfrm>
            <a:custGeom>
              <a:avLst/>
              <a:gdLst/>
              <a:ahLst/>
              <a:cxnLst/>
              <a:rect l="l" t="t" r="r" b="b"/>
              <a:pathLst>
                <a:path w="1565" h="423" extrusionOk="0">
                  <a:moveTo>
                    <a:pt x="857" y="0"/>
                  </a:moveTo>
                  <a:cubicBezTo>
                    <a:pt x="571" y="0"/>
                    <a:pt x="286" y="137"/>
                    <a:pt x="138" y="286"/>
                  </a:cubicBezTo>
                  <a:cubicBezTo>
                    <a:pt x="1" y="423"/>
                    <a:pt x="138" y="423"/>
                    <a:pt x="138" y="423"/>
                  </a:cubicBezTo>
                  <a:cubicBezTo>
                    <a:pt x="423" y="286"/>
                    <a:pt x="571" y="137"/>
                    <a:pt x="857" y="137"/>
                  </a:cubicBezTo>
                  <a:lnTo>
                    <a:pt x="1427" y="137"/>
                  </a:lnTo>
                  <a:cubicBezTo>
                    <a:pt x="1473" y="187"/>
                    <a:pt x="1503" y="203"/>
                    <a:pt x="1523" y="203"/>
                  </a:cubicBezTo>
                  <a:cubicBezTo>
                    <a:pt x="1564" y="203"/>
                    <a:pt x="1564" y="137"/>
                    <a:pt x="1564" y="137"/>
                  </a:cubicBezTo>
                  <a:cubicBezTo>
                    <a:pt x="1427" y="0"/>
                    <a:pt x="993" y="0"/>
                    <a:pt x="857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385;p38">
              <a:extLst>
                <a:ext uri="{FF2B5EF4-FFF2-40B4-BE49-F238E27FC236}">
                  <a16:creationId xmlns:a16="http://schemas.microsoft.com/office/drawing/2014/main" id="{04820FC2-D332-B736-E2C4-19A19590FBCB}"/>
                </a:ext>
              </a:extLst>
            </p:cNvPr>
            <p:cNvSpPr/>
            <p:nvPr/>
          </p:nvSpPr>
          <p:spPr>
            <a:xfrm>
              <a:off x="7767937" y="4614085"/>
              <a:ext cx="93317" cy="24209"/>
            </a:xfrm>
            <a:custGeom>
              <a:avLst/>
              <a:gdLst/>
              <a:ahLst/>
              <a:cxnLst/>
              <a:rect l="l" t="t" r="r" b="b"/>
              <a:pathLst>
                <a:path w="1565" h="406" extrusionOk="0">
                  <a:moveTo>
                    <a:pt x="1057" y="0"/>
                  </a:moveTo>
                  <a:cubicBezTo>
                    <a:pt x="700" y="0"/>
                    <a:pt x="310" y="130"/>
                    <a:pt x="1" y="339"/>
                  </a:cubicBezTo>
                  <a:cubicBezTo>
                    <a:pt x="1" y="339"/>
                    <a:pt x="1" y="405"/>
                    <a:pt x="41" y="405"/>
                  </a:cubicBezTo>
                  <a:cubicBezTo>
                    <a:pt x="61" y="405"/>
                    <a:pt x="92" y="389"/>
                    <a:pt x="138" y="339"/>
                  </a:cubicBezTo>
                  <a:cubicBezTo>
                    <a:pt x="443" y="243"/>
                    <a:pt x="743" y="141"/>
                    <a:pt x="1045" y="141"/>
                  </a:cubicBezTo>
                  <a:cubicBezTo>
                    <a:pt x="1172" y="141"/>
                    <a:pt x="1299" y="158"/>
                    <a:pt x="1427" y="202"/>
                  </a:cubicBezTo>
                  <a:cubicBezTo>
                    <a:pt x="1427" y="202"/>
                    <a:pt x="1564" y="54"/>
                    <a:pt x="1427" y="54"/>
                  </a:cubicBezTo>
                  <a:cubicBezTo>
                    <a:pt x="1312" y="17"/>
                    <a:pt x="1186" y="0"/>
                    <a:pt x="1057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386;p38">
              <a:extLst>
                <a:ext uri="{FF2B5EF4-FFF2-40B4-BE49-F238E27FC236}">
                  <a16:creationId xmlns:a16="http://schemas.microsoft.com/office/drawing/2014/main" id="{7BD5843B-CD99-85BB-A4FE-7D88D9497C5B}"/>
                </a:ext>
              </a:extLst>
            </p:cNvPr>
            <p:cNvSpPr/>
            <p:nvPr/>
          </p:nvSpPr>
          <p:spPr>
            <a:xfrm>
              <a:off x="7759112" y="4597091"/>
              <a:ext cx="85088" cy="29098"/>
            </a:xfrm>
            <a:custGeom>
              <a:avLst/>
              <a:gdLst/>
              <a:ahLst/>
              <a:cxnLst/>
              <a:rect l="l" t="t" r="r" b="b"/>
              <a:pathLst>
                <a:path w="1427" h="488" extrusionOk="0">
                  <a:moveTo>
                    <a:pt x="1000" y="0"/>
                  </a:moveTo>
                  <a:cubicBezTo>
                    <a:pt x="630" y="0"/>
                    <a:pt x="318" y="130"/>
                    <a:pt x="0" y="339"/>
                  </a:cubicBezTo>
                  <a:cubicBezTo>
                    <a:pt x="0" y="339"/>
                    <a:pt x="0" y="487"/>
                    <a:pt x="149" y="487"/>
                  </a:cubicBezTo>
                  <a:cubicBezTo>
                    <a:pt x="357" y="279"/>
                    <a:pt x="638" y="144"/>
                    <a:pt x="944" y="144"/>
                  </a:cubicBezTo>
                  <a:cubicBezTo>
                    <a:pt x="1057" y="144"/>
                    <a:pt x="1173" y="162"/>
                    <a:pt x="1290" y="202"/>
                  </a:cubicBezTo>
                  <a:cubicBezTo>
                    <a:pt x="1427" y="202"/>
                    <a:pt x="1427" y="54"/>
                    <a:pt x="1427" y="54"/>
                  </a:cubicBezTo>
                  <a:cubicBezTo>
                    <a:pt x="1275" y="17"/>
                    <a:pt x="1133" y="0"/>
                    <a:pt x="1000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387;p38">
              <a:extLst>
                <a:ext uri="{FF2B5EF4-FFF2-40B4-BE49-F238E27FC236}">
                  <a16:creationId xmlns:a16="http://schemas.microsoft.com/office/drawing/2014/main" id="{657B8456-AB4C-2B2C-D372-14BB7713DEF6}"/>
                </a:ext>
              </a:extLst>
            </p:cNvPr>
            <p:cNvSpPr/>
            <p:nvPr/>
          </p:nvSpPr>
          <p:spPr>
            <a:xfrm>
              <a:off x="7725064" y="4590591"/>
              <a:ext cx="170177" cy="54201"/>
            </a:xfrm>
            <a:custGeom>
              <a:avLst/>
              <a:gdLst/>
              <a:ahLst/>
              <a:cxnLst/>
              <a:rect l="l" t="t" r="r" b="b"/>
              <a:pathLst>
                <a:path w="2854" h="909" extrusionOk="0">
                  <a:moveTo>
                    <a:pt x="2431" y="311"/>
                  </a:moveTo>
                  <a:cubicBezTo>
                    <a:pt x="2717" y="448"/>
                    <a:pt x="2717" y="448"/>
                    <a:pt x="2283" y="448"/>
                  </a:cubicBezTo>
                  <a:cubicBezTo>
                    <a:pt x="2153" y="448"/>
                    <a:pt x="2023" y="389"/>
                    <a:pt x="1880" y="311"/>
                  </a:cubicBezTo>
                  <a:close/>
                  <a:moveTo>
                    <a:pt x="720" y="163"/>
                  </a:moveTo>
                  <a:cubicBezTo>
                    <a:pt x="1004" y="163"/>
                    <a:pt x="1289" y="163"/>
                    <a:pt x="1426" y="310"/>
                  </a:cubicBezTo>
                  <a:lnTo>
                    <a:pt x="1426" y="310"/>
                  </a:lnTo>
                  <a:cubicBezTo>
                    <a:pt x="1225" y="503"/>
                    <a:pt x="1062" y="622"/>
                    <a:pt x="720" y="733"/>
                  </a:cubicBezTo>
                  <a:lnTo>
                    <a:pt x="434" y="733"/>
                  </a:lnTo>
                  <a:cubicBezTo>
                    <a:pt x="286" y="448"/>
                    <a:pt x="434" y="311"/>
                    <a:pt x="720" y="163"/>
                  </a:cubicBezTo>
                  <a:close/>
                  <a:moveTo>
                    <a:pt x="1664" y="1"/>
                  </a:moveTo>
                  <a:cubicBezTo>
                    <a:pt x="1638" y="1"/>
                    <a:pt x="1609" y="8"/>
                    <a:pt x="1576" y="26"/>
                  </a:cubicBezTo>
                  <a:cubicBezTo>
                    <a:pt x="1534" y="46"/>
                    <a:pt x="1504" y="72"/>
                    <a:pt x="1485" y="102"/>
                  </a:cubicBezTo>
                  <a:lnTo>
                    <a:pt x="1485" y="102"/>
                  </a:lnTo>
                  <a:cubicBezTo>
                    <a:pt x="1423" y="74"/>
                    <a:pt x="1358" y="48"/>
                    <a:pt x="1290" y="26"/>
                  </a:cubicBezTo>
                  <a:cubicBezTo>
                    <a:pt x="1005" y="26"/>
                    <a:pt x="434" y="26"/>
                    <a:pt x="149" y="311"/>
                  </a:cubicBezTo>
                  <a:cubicBezTo>
                    <a:pt x="1" y="596"/>
                    <a:pt x="149" y="882"/>
                    <a:pt x="434" y="882"/>
                  </a:cubicBezTo>
                  <a:cubicBezTo>
                    <a:pt x="510" y="900"/>
                    <a:pt x="582" y="908"/>
                    <a:pt x="649" y="908"/>
                  </a:cubicBezTo>
                  <a:cubicBezTo>
                    <a:pt x="1031" y="908"/>
                    <a:pt x="1280" y="638"/>
                    <a:pt x="1583" y="405"/>
                  </a:cubicBezTo>
                  <a:lnTo>
                    <a:pt x="1583" y="405"/>
                  </a:lnTo>
                  <a:cubicBezTo>
                    <a:pt x="1588" y="406"/>
                    <a:pt x="1594" y="406"/>
                    <a:pt x="1599" y="406"/>
                  </a:cubicBezTo>
                  <a:cubicBezTo>
                    <a:pt x="1632" y="406"/>
                    <a:pt x="1666" y="388"/>
                    <a:pt x="1695" y="343"/>
                  </a:cubicBezTo>
                  <a:lnTo>
                    <a:pt x="1695" y="343"/>
                  </a:lnTo>
                  <a:cubicBezTo>
                    <a:pt x="2031" y="422"/>
                    <a:pt x="2266" y="624"/>
                    <a:pt x="2543" y="624"/>
                  </a:cubicBezTo>
                  <a:cubicBezTo>
                    <a:pt x="2599" y="624"/>
                    <a:pt x="2656" y="615"/>
                    <a:pt x="2717" y="596"/>
                  </a:cubicBezTo>
                  <a:cubicBezTo>
                    <a:pt x="2854" y="596"/>
                    <a:pt x="2854" y="448"/>
                    <a:pt x="2854" y="311"/>
                  </a:cubicBezTo>
                  <a:cubicBezTo>
                    <a:pt x="2614" y="187"/>
                    <a:pt x="2174" y="166"/>
                    <a:pt x="1789" y="163"/>
                  </a:cubicBezTo>
                  <a:lnTo>
                    <a:pt x="1789" y="163"/>
                  </a:lnTo>
                  <a:cubicBezTo>
                    <a:pt x="1789" y="81"/>
                    <a:pt x="1747" y="1"/>
                    <a:pt x="1664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388;p38">
              <a:extLst>
                <a:ext uri="{FF2B5EF4-FFF2-40B4-BE49-F238E27FC236}">
                  <a16:creationId xmlns:a16="http://schemas.microsoft.com/office/drawing/2014/main" id="{8223FCA7-0A3C-15E6-FA33-B14AC1C81BAB}"/>
                </a:ext>
              </a:extLst>
            </p:cNvPr>
            <p:cNvSpPr/>
            <p:nvPr/>
          </p:nvSpPr>
          <p:spPr>
            <a:xfrm>
              <a:off x="7818980" y="4600251"/>
              <a:ext cx="42276" cy="72030"/>
            </a:xfrm>
            <a:custGeom>
              <a:avLst/>
              <a:gdLst/>
              <a:ahLst/>
              <a:cxnLst/>
              <a:rect l="l" t="t" r="r" b="b"/>
              <a:pathLst>
                <a:path w="709" h="1208" extrusionOk="0">
                  <a:moveTo>
                    <a:pt x="1" y="1"/>
                  </a:moveTo>
                  <a:cubicBezTo>
                    <a:pt x="1" y="434"/>
                    <a:pt x="286" y="1005"/>
                    <a:pt x="571" y="1142"/>
                  </a:cubicBezTo>
                  <a:cubicBezTo>
                    <a:pt x="617" y="1191"/>
                    <a:pt x="647" y="1208"/>
                    <a:pt x="667" y="1208"/>
                  </a:cubicBezTo>
                  <a:cubicBezTo>
                    <a:pt x="708" y="1208"/>
                    <a:pt x="708" y="1142"/>
                    <a:pt x="708" y="1142"/>
                  </a:cubicBezTo>
                  <a:cubicBezTo>
                    <a:pt x="423" y="857"/>
                    <a:pt x="137" y="434"/>
                    <a:pt x="137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389;p38">
              <a:extLst>
                <a:ext uri="{FF2B5EF4-FFF2-40B4-BE49-F238E27FC236}">
                  <a16:creationId xmlns:a16="http://schemas.microsoft.com/office/drawing/2014/main" id="{368397DC-3FF0-A920-FEA9-91B408A466DE}"/>
                </a:ext>
              </a:extLst>
            </p:cNvPr>
            <p:cNvSpPr/>
            <p:nvPr/>
          </p:nvSpPr>
          <p:spPr>
            <a:xfrm>
              <a:off x="7767937" y="4600251"/>
              <a:ext cx="51101" cy="80616"/>
            </a:xfrm>
            <a:custGeom>
              <a:avLst/>
              <a:gdLst/>
              <a:ahLst/>
              <a:cxnLst/>
              <a:rect l="l" t="t" r="r" b="b"/>
              <a:pathLst>
                <a:path w="857" h="1352" extrusionOk="0">
                  <a:moveTo>
                    <a:pt x="708" y="1"/>
                  </a:moveTo>
                  <a:cubicBezTo>
                    <a:pt x="571" y="571"/>
                    <a:pt x="423" y="1005"/>
                    <a:pt x="1" y="1290"/>
                  </a:cubicBezTo>
                  <a:cubicBezTo>
                    <a:pt x="1" y="1290"/>
                    <a:pt x="1" y="1351"/>
                    <a:pt x="41" y="1351"/>
                  </a:cubicBezTo>
                  <a:cubicBezTo>
                    <a:pt x="61" y="1351"/>
                    <a:pt x="92" y="1336"/>
                    <a:pt x="138" y="1290"/>
                  </a:cubicBezTo>
                  <a:cubicBezTo>
                    <a:pt x="571" y="1142"/>
                    <a:pt x="708" y="571"/>
                    <a:pt x="857" y="149"/>
                  </a:cubicBezTo>
                  <a:cubicBezTo>
                    <a:pt x="857" y="1"/>
                    <a:pt x="857" y="1"/>
                    <a:pt x="708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390;p38">
              <a:extLst>
                <a:ext uri="{FF2B5EF4-FFF2-40B4-BE49-F238E27FC236}">
                  <a16:creationId xmlns:a16="http://schemas.microsoft.com/office/drawing/2014/main" id="{A27C6048-EDC9-0A42-8AE5-FCAC3A37BF36}"/>
                </a:ext>
              </a:extLst>
            </p:cNvPr>
            <p:cNvSpPr/>
            <p:nvPr/>
          </p:nvSpPr>
          <p:spPr>
            <a:xfrm>
              <a:off x="7691075" y="4609076"/>
              <a:ext cx="34047" cy="51101"/>
            </a:xfrm>
            <a:custGeom>
              <a:avLst/>
              <a:gdLst/>
              <a:ahLst/>
              <a:cxnLst/>
              <a:rect l="l" t="t" r="r" b="b"/>
              <a:pathLst>
                <a:path w="571" h="857" extrusionOk="0">
                  <a:moveTo>
                    <a:pt x="148" y="1"/>
                  </a:moveTo>
                  <a:lnTo>
                    <a:pt x="148" y="423"/>
                  </a:lnTo>
                  <a:cubicBezTo>
                    <a:pt x="0" y="572"/>
                    <a:pt x="0" y="572"/>
                    <a:pt x="0" y="709"/>
                  </a:cubicBezTo>
                  <a:lnTo>
                    <a:pt x="148" y="857"/>
                  </a:lnTo>
                  <a:cubicBezTo>
                    <a:pt x="285" y="857"/>
                    <a:pt x="285" y="857"/>
                    <a:pt x="434" y="709"/>
                  </a:cubicBezTo>
                  <a:lnTo>
                    <a:pt x="571" y="709"/>
                  </a:lnTo>
                  <a:lnTo>
                    <a:pt x="571" y="423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391;p38">
              <a:extLst>
                <a:ext uri="{FF2B5EF4-FFF2-40B4-BE49-F238E27FC236}">
                  <a16:creationId xmlns:a16="http://schemas.microsoft.com/office/drawing/2014/main" id="{199FF541-E554-09EB-C14B-8B91897FCE68}"/>
                </a:ext>
              </a:extLst>
            </p:cNvPr>
            <p:cNvSpPr/>
            <p:nvPr/>
          </p:nvSpPr>
          <p:spPr>
            <a:xfrm>
              <a:off x="6976538" y="2933021"/>
              <a:ext cx="689354" cy="710104"/>
            </a:xfrm>
            <a:custGeom>
              <a:avLst/>
              <a:gdLst/>
              <a:ahLst/>
              <a:cxnLst/>
              <a:rect l="l" t="t" r="r" b="b"/>
              <a:pathLst>
                <a:path w="11561" h="11909" extrusionOk="0">
                  <a:moveTo>
                    <a:pt x="1997" y="1"/>
                  </a:moveTo>
                  <a:cubicBezTo>
                    <a:pt x="1004" y="3573"/>
                    <a:pt x="0" y="9986"/>
                    <a:pt x="0" y="10557"/>
                  </a:cubicBezTo>
                  <a:cubicBezTo>
                    <a:pt x="571" y="11128"/>
                    <a:pt x="3572" y="11698"/>
                    <a:pt x="3994" y="11698"/>
                  </a:cubicBezTo>
                  <a:cubicBezTo>
                    <a:pt x="4428" y="11128"/>
                    <a:pt x="5569" y="6997"/>
                    <a:pt x="5569" y="6997"/>
                  </a:cubicBezTo>
                  <a:cubicBezTo>
                    <a:pt x="5569" y="6997"/>
                    <a:pt x="5630" y="7057"/>
                    <a:pt x="5755" y="7057"/>
                  </a:cubicBezTo>
                  <a:cubicBezTo>
                    <a:pt x="5818" y="7057"/>
                    <a:pt x="5897" y="7042"/>
                    <a:pt x="5992" y="6997"/>
                  </a:cubicBezTo>
                  <a:cubicBezTo>
                    <a:pt x="6140" y="7282"/>
                    <a:pt x="6996" y="10557"/>
                    <a:pt x="7418" y="11847"/>
                  </a:cubicBezTo>
                  <a:cubicBezTo>
                    <a:pt x="7932" y="11882"/>
                    <a:pt x="8361" y="11908"/>
                    <a:pt x="8740" y="11908"/>
                  </a:cubicBezTo>
                  <a:cubicBezTo>
                    <a:pt x="9832" y="11908"/>
                    <a:pt x="10501" y="11690"/>
                    <a:pt x="11561" y="10842"/>
                  </a:cubicBezTo>
                  <a:cubicBezTo>
                    <a:pt x="11275" y="5855"/>
                    <a:pt x="10134" y="1290"/>
                    <a:pt x="9701" y="149"/>
                  </a:cubicBezTo>
                  <a:cubicBezTo>
                    <a:pt x="8511" y="545"/>
                    <a:pt x="7320" y="681"/>
                    <a:pt x="6242" y="681"/>
                  </a:cubicBezTo>
                  <a:cubicBezTo>
                    <a:pt x="3837" y="681"/>
                    <a:pt x="1997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392;p38">
              <a:extLst>
                <a:ext uri="{FF2B5EF4-FFF2-40B4-BE49-F238E27FC236}">
                  <a16:creationId xmlns:a16="http://schemas.microsoft.com/office/drawing/2014/main" id="{5F1E7EFA-32BD-8939-5D0B-8B1F4B48AA1E}"/>
                </a:ext>
              </a:extLst>
            </p:cNvPr>
            <p:cNvSpPr/>
            <p:nvPr/>
          </p:nvSpPr>
          <p:spPr>
            <a:xfrm>
              <a:off x="7486905" y="2856815"/>
              <a:ext cx="59926" cy="34107"/>
            </a:xfrm>
            <a:custGeom>
              <a:avLst/>
              <a:gdLst/>
              <a:ahLst/>
              <a:cxnLst/>
              <a:rect l="l" t="t" r="r" b="b"/>
              <a:pathLst>
                <a:path w="1005" h="572" extrusionOk="0">
                  <a:moveTo>
                    <a:pt x="1004" y="1"/>
                  </a:moveTo>
                  <a:cubicBezTo>
                    <a:pt x="719" y="138"/>
                    <a:pt x="286" y="286"/>
                    <a:pt x="0" y="571"/>
                  </a:cubicBezTo>
                  <a:cubicBezTo>
                    <a:pt x="286" y="423"/>
                    <a:pt x="719" y="138"/>
                    <a:pt x="1004" y="1"/>
                  </a:cubicBezTo>
                  <a:close/>
                </a:path>
              </a:pathLst>
            </a:custGeom>
            <a:solidFill>
              <a:srgbClr val="C16C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1393;p38">
              <a:extLst>
                <a:ext uri="{FF2B5EF4-FFF2-40B4-BE49-F238E27FC236}">
                  <a16:creationId xmlns:a16="http://schemas.microsoft.com/office/drawing/2014/main" id="{55604FDA-3E25-901B-DF23-4279B87CB0A5}"/>
                </a:ext>
              </a:extLst>
            </p:cNvPr>
            <p:cNvSpPr/>
            <p:nvPr/>
          </p:nvSpPr>
          <p:spPr>
            <a:xfrm>
              <a:off x="7503899" y="2830995"/>
              <a:ext cx="34107" cy="8884"/>
            </a:xfrm>
            <a:custGeom>
              <a:avLst/>
              <a:gdLst/>
              <a:ahLst/>
              <a:cxnLst/>
              <a:rect l="l" t="t" r="r" b="b"/>
              <a:pathLst>
                <a:path w="572" h="149" extrusionOk="0">
                  <a:moveTo>
                    <a:pt x="571" y="0"/>
                  </a:moveTo>
                  <a:cubicBezTo>
                    <a:pt x="434" y="0"/>
                    <a:pt x="286" y="0"/>
                    <a:pt x="1" y="148"/>
                  </a:cubicBezTo>
                  <a:cubicBezTo>
                    <a:pt x="286" y="148"/>
                    <a:pt x="434" y="0"/>
                    <a:pt x="571" y="0"/>
                  </a:cubicBezTo>
                  <a:close/>
                </a:path>
              </a:pathLst>
            </a:custGeom>
            <a:solidFill>
              <a:srgbClr val="C16C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1394;p38">
              <a:extLst>
                <a:ext uri="{FF2B5EF4-FFF2-40B4-BE49-F238E27FC236}">
                  <a16:creationId xmlns:a16="http://schemas.microsoft.com/office/drawing/2014/main" id="{D0E465E0-FBC4-A7C4-5541-EE4042E46BFD}"/>
                </a:ext>
              </a:extLst>
            </p:cNvPr>
            <p:cNvSpPr/>
            <p:nvPr/>
          </p:nvSpPr>
          <p:spPr>
            <a:xfrm>
              <a:off x="7529778" y="2881978"/>
              <a:ext cx="34047" cy="34107"/>
            </a:xfrm>
            <a:custGeom>
              <a:avLst/>
              <a:gdLst/>
              <a:ahLst/>
              <a:cxnLst/>
              <a:rect l="l" t="t" r="r" b="b"/>
              <a:pathLst>
                <a:path w="571" h="572" extrusionOk="0">
                  <a:moveTo>
                    <a:pt x="423" y="1"/>
                  </a:moveTo>
                  <a:cubicBezTo>
                    <a:pt x="423" y="1"/>
                    <a:pt x="286" y="149"/>
                    <a:pt x="286" y="286"/>
                  </a:cubicBezTo>
                  <a:cubicBezTo>
                    <a:pt x="286" y="149"/>
                    <a:pt x="423" y="149"/>
                    <a:pt x="571" y="1"/>
                  </a:cubicBezTo>
                  <a:close/>
                  <a:moveTo>
                    <a:pt x="286" y="286"/>
                  </a:moveTo>
                  <a:lnTo>
                    <a:pt x="286" y="286"/>
                  </a:lnTo>
                  <a:cubicBezTo>
                    <a:pt x="137" y="286"/>
                    <a:pt x="0" y="435"/>
                    <a:pt x="0" y="435"/>
                  </a:cubicBezTo>
                  <a:cubicBezTo>
                    <a:pt x="0" y="572"/>
                    <a:pt x="137" y="572"/>
                    <a:pt x="137" y="572"/>
                  </a:cubicBezTo>
                  <a:cubicBezTo>
                    <a:pt x="137" y="435"/>
                    <a:pt x="137" y="286"/>
                    <a:pt x="286" y="286"/>
                  </a:cubicBezTo>
                  <a:close/>
                </a:path>
              </a:pathLst>
            </a:custGeom>
            <a:solidFill>
              <a:srgbClr val="C16C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395;p38">
              <a:extLst>
                <a:ext uri="{FF2B5EF4-FFF2-40B4-BE49-F238E27FC236}">
                  <a16:creationId xmlns:a16="http://schemas.microsoft.com/office/drawing/2014/main" id="{0C9C6FA7-D552-0C3E-0B54-959F1453D687}"/>
                </a:ext>
              </a:extLst>
            </p:cNvPr>
            <p:cNvSpPr/>
            <p:nvPr/>
          </p:nvSpPr>
          <p:spPr>
            <a:xfrm>
              <a:off x="6398075" y="2295406"/>
              <a:ext cx="629547" cy="325447"/>
            </a:xfrm>
            <a:custGeom>
              <a:avLst/>
              <a:gdLst/>
              <a:ahLst/>
              <a:cxnLst/>
              <a:rect l="l" t="t" r="r" b="b"/>
              <a:pathLst>
                <a:path w="10558" h="5458" extrusionOk="0">
                  <a:moveTo>
                    <a:pt x="1142" y="1"/>
                  </a:moveTo>
                  <a:cubicBezTo>
                    <a:pt x="857" y="423"/>
                    <a:pt x="435" y="708"/>
                    <a:pt x="1" y="708"/>
                  </a:cubicBezTo>
                  <a:lnTo>
                    <a:pt x="720" y="1427"/>
                  </a:lnTo>
                  <a:cubicBezTo>
                    <a:pt x="720" y="1427"/>
                    <a:pt x="3710" y="4851"/>
                    <a:pt x="6278" y="5421"/>
                  </a:cubicBezTo>
                  <a:cubicBezTo>
                    <a:pt x="6402" y="5446"/>
                    <a:pt x="6527" y="5458"/>
                    <a:pt x="6651" y="5458"/>
                  </a:cubicBezTo>
                  <a:cubicBezTo>
                    <a:pt x="8664" y="5458"/>
                    <a:pt x="10557" y="2420"/>
                    <a:pt x="10557" y="2420"/>
                  </a:cubicBezTo>
                  <a:lnTo>
                    <a:pt x="8708" y="286"/>
                  </a:lnTo>
                  <a:cubicBezTo>
                    <a:pt x="8708" y="286"/>
                    <a:pt x="6563" y="1564"/>
                    <a:pt x="5992" y="2705"/>
                  </a:cubicBezTo>
                  <a:cubicBezTo>
                    <a:pt x="5992" y="2705"/>
                    <a:pt x="3995" y="1564"/>
                    <a:pt x="1142" y="1"/>
                  </a:cubicBezTo>
                  <a:close/>
                </a:path>
              </a:pathLst>
            </a:custGeom>
            <a:solidFill>
              <a:srgbClr val="E17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396;p38">
              <a:extLst>
                <a:ext uri="{FF2B5EF4-FFF2-40B4-BE49-F238E27FC236}">
                  <a16:creationId xmlns:a16="http://schemas.microsoft.com/office/drawing/2014/main" id="{48199D78-4440-962B-8A74-9E600AD1DBC0}"/>
                </a:ext>
              </a:extLst>
            </p:cNvPr>
            <p:cNvSpPr/>
            <p:nvPr/>
          </p:nvSpPr>
          <p:spPr>
            <a:xfrm>
              <a:off x="6857458" y="2165892"/>
              <a:ext cx="935675" cy="852256"/>
            </a:xfrm>
            <a:custGeom>
              <a:avLst/>
              <a:gdLst/>
              <a:ahLst/>
              <a:cxnLst/>
              <a:rect l="l" t="t" r="r" b="b"/>
              <a:pathLst>
                <a:path w="15692" h="14293" extrusionOk="0">
                  <a:moveTo>
                    <a:pt x="7894" y="1"/>
                  </a:moveTo>
                  <a:cubicBezTo>
                    <a:pt x="7632" y="1"/>
                    <a:pt x="7376" y="9"/>
                    <a:pt x="7133" y="27"/>
                  </a:cubicBezTo>
                  <a:cubicBezTo>
                    <a:pt x="5284" y="27"/>
                    <a:pt x="4428" y="312"/>
                    <a:pt x="3001" y="746"/>
                  </a:cubicBezTo>
                  <a:cubicBezTo>
                    <a:pt x="1575" y="1168"/>
                    <a:pt x="0" y="2880"/>
                    <a:pt x="0" y="2880"/>
                  </a:cubicBezTo>
                  <a:cubicBezTo>
                    <a:pt x="0" y="2880"/>
                    <a:pt x="571" y="4021"/>
                    <a:pt x="1141" y="4592"/>
                  </a:cubicBezTo>
                  <a:cubicBezTo>
                    <a:pt x="1860" y="5163"/>
                    <a:pt x="2431" y="5596"/>
                    <a:pt x="2431" y="5596"/>
                  </a:cubicBezTo>
                  <a:cubicBezTo>
                    <a:pt x="2431" y="5596"/>
                    <a:pt x="2639" y="5280"/>
                    <a:pt x="2877" y="5280"/>
                  </a:cubicBezTo>
                  <a:cubicBezTo>
                    <a:pt x="2918" y="5280"/>
                    <a:pt x="2960" y="5289"/>
                    <a:pt x="3001" y="5311"/>
                  </a:cubicBezTo>
                  <a:cubicBezTo>
                    <a:pt x="3287" y="5448"/>
                    <a:pt x="3572" y="8872"/>
                    <a:pt x="3424" y="9591"/>
                  </a:cubicBezTo>
                  <a:cubicBezTo>
                    <a:pt x="3287" y="10298"/>
                    <a:pt x="3287" y="10583"/>
                    <a:pt x="3424" y="10732"/>
                  </a:cubicBezTo>
                  <a:cubicBezTo>
                    <a:pt x="3424" y="10869"/>
                    <a:pt x="3001" y="11017"/>
                    <a:pt x="3138" y="11302"/>
                  </a:cubicBezTo>
                  <a:cubicBezTo>
                    <a:pt x="3138" y="11439"/>
                    <a:pt x="3287" y="11588"/>
                    <a:pt x="3424" y="11873"/>
                  </a:cubicBezTo>
                  <a:lnTo>
                    <a:pt x="3424" y="12444"/>
                  </a:lnTo>
                  <a:lnTo>
                    <a:pt x="3424" y="13436"/>
                  </a:lnTo>
                  <a:cubicBezTo>
                    <a:pt x="3287" y="13585"/>
                    <a:pt x="3287" y="13585"/>
                    <a:pt x="3287" y="13722"/>
                  </a:cubicBezTo>
                  <a:cubicBezTo>
                    <a:pt x="3424" y="13870"/>
                    <a:pt x="3572" y="13870"/>
                    <a:pt x="3857" y="13870"/>
                  </a:cubicBezTo>
                  <a:cubicBezTo>
                    <a:pt x="4850" y="14292"/>
                    <a:pt x="5855" y="14292"/>
                    <a:pt x="6847" y="14292"/>
                  </a:cubicBezTo>
                  <a:cubicBezTo>
                    <a:pt x="7703" y="14155"/>
                    <a:pt x="8559" y="14007"/>
                    <a:pt x="9415" y="14007"/>
                  </a:cubicBezTo>
                  <a:cubicBezTo>
                    <a:pt x="9849" y="14007"/>
                    <a:pt x="10419" y="14007"/>
                    <a:pt x="10990" y="14155"/>
                  </a:cubicBezTo>
                  <a:cubicBezTo>
                    <a:pt x="11275" y="14155"/>
                    <a:pt x="12268" y="14155"/>
                    <a:pt x="12417" y="13722"/>
                  </a:cubicBezTo>
                  <a:lnTo>
                    <a:pt x="12417" y="12866"/>
                  </a:lnTo>
                  <a:cubicBezTo>
                    <a:pt x="12417" y="12729"/>
                    <a:pt x="12268" y="12444"/>
                    <a:pt x="12417" y="12295"/>
                  </a:cubicBezTo>
                  <a:cubicBezTo>
                    <a:pt x="12417" y="11873"/>
                    <a:pt x="12417" y="10446"/>
                    <a:pt x="12131" y="10161"/>
                  </a:cubicBezTo>
                  <a:cubicBezTo>
                    <a:pt x="11846" y="9876"/>
                    <a:pt x="12131" y="9728"/>
                    <a:pt x="12268" y="9305"/>
                  </a:cubicBezTo>
                  <a:cubicBezTo>
                    <a:pt x="12417" y="9020"/>
                    <a:pt x="12268" y="8301"/>
                    <a:pt x="12131" y="8016"/>
                  </a:cubicBezTo>
                  <a:cubicBezTo>
                    <a:pt x="11983" y="7730"/>
                    <a:pt x="12417" y="6452"/>
                    <a:pt x="12702" y="5448"/>
                  </a:cubicBezTo>
                  <a:cubicBezTo>
                    <a:pt x="12859" y="5129"/>
                    <a:pt x="13038" y="5028"/>
                    <a:pt x="13199" y="5028"/>
                  </a:cubicBezTo>
                  <a:cubicBezTo>
                    <a:pt x="13470" y="5028"/>
                    <a:pt x="13695" y="5311"/>
                    <a:pt x="13695" y="5311"/>
                  </a:cubicBezTo>
                  <a:cubicBezTo>
                    <a:pt x="13695" y="5311"/>
                    <a:pt x="13843" y="5026"/>
                    <a:pt x="14414" y="4455"/>
                  </a:cubicBezTo>
                  <a:cubicBezTo>
                    <a:pt x="14984" y="4021"/>
                    <a:pt x="15692" y="3166"/>
                    <a:pt x="15692" y="3029"/>
                  </a:cubicBezTo>
                  <a:cubicBezTo>
                    <a:pt x="15692" y="2880"/>
                    <a:pt x="13558" y="1168"/>
                    <a:pt x="12553" y="746"/>
                  </a:cubicBezTo>
                  <a:cubicBezTo>
                    <a:pt x="11691" y="369"/>
                    <a:pt x="9638" y="1"/>
                    <a:pt x="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397;p38">
              <a:extLst>
                <a:ext uri="{FF2B5EF4-FFF2-40B4-BE49-F238E27FC236}">
                  <a16:creationId xmlns:a16="http://schemas.microsoft.com/office/drawing/2014/main" id="{AB87E776-2485-6514-E749-FDC47BA774B2}"/>
                </a:ext>
              </a:extLst>
            </p:cNvPr>
            <p:cNvSpPr/>
            <p:nvPr/>
          </p:nvSpPr>
          <p:spPr>
            <a:xfrm>
              <a:off x="7401814" y="2779953"/>
              <a:ext cx="187230" cy="195996"/>
            </a:xfrm>
            <a:custGeom>
              <a:avLst/>
              <a:gdLst/>
              <a:ahLst/>
              <a:cxnLst/>
              <a:rect l="l" t="t" r="r" b="b"/>
              <a:pathLst>
                <a:path w="3140" h="3287" extrusionOk="0">
                  <a:moveTo>
                    <a:pt x="3002" y="0"/>
                  </a:moveTo>
                  <a:cubicBezTo>
                    <a:pt x="2854" y="148"/>
                    <a:pt x="2717" y="148"/>
                    <a:pt x="2569" y="285"/>
                  </a:cubicBezTo>
                  <a:cubicBezTo>
                    <a:pt x="2283" y="285"/>
                    <a:pt x="2146" y="285"/>
                    <a:pt x="1998" y="434"/>
                  </a:cubicBezTo>
                  <a:cubicBezTo>
                    <a:pt x="1576" y="434"/>
                    <a:pt x="1142" y="434"/>
                    <a:pt x="857" y="571"/>
                  </a:cubicBezTo>
                  <a:cubicBezTo>
                    <a:pt x="720" y="571"/>
                    <a:pt x="571" y="719"/>
                    <a:pt x="720" y="856"/>
                  </a:cubicBezTo>
                  <a:lnTo>
                    <a:pt x="1005" y="856"/>
                  </a:lnTo>
                  <a:cubicBezTo>
                    <a:pt x="1290" y="856"/>
                    <a:pt x="1427" y="856"/>
                    <a:pt x="1713" y="1004"/>
                  </a:cubicBezTo>
                  <a:lnTo>
                    <a:pt x="1713" y="1141"/>
                  </a:lnTo>
                  <a:lnTo>
                    <a:pt x="1713" y="1290"/>
                  </a:lnTo>
                  <a:cubicBezTo>
                    <a:pt x="1290" y="1712"/>
                    <a:pt x="720" y="1997"/>
                    <a:pt x="1" y="2146"/>
                  </a:cubicBezTo>
                  <a:lnTo>
                    <a:pt x="720" y="2146"/>
                  </a:lnTo>
                  <a:cubicBezTo>
                    <a:pt x="1142" y="2146"/>
                    <a:pt x="1576" y="1997"/>
                    <a:pt x="1998" y="1860"/>
                  </a:cubicBezTo>
                  <a:lnTo>
                    <a:pt x="1998" y="1860"/>
                  </a:lnTo>
                  <a:cubicBezTo>
                    <a:pt x="1998" y="1997"/>
                    <a:pt x="1861" y="1997"/>
                    <a:pt x="1713" y="1997"/>
                  </a:cubicBezTo>
                  <a:cubicBezTo>
                    <a:pt x="1427" y="2146"/>
                    <a:pt x="1142" y="2283"/>
                    <a:pt x="857" y="2568"/>
                  </a:cubicBezTo>
                  <a:lnTo>
                    <a:pt x="1576" y="2568"/>
                  </a:lnTo>
                  <a:cubicBezTo>
                    <a:pt x="1861" y="2431"/>
                    <a:pt x="1998" y="2431"/>
                    <a:pt x="2283" y="2283"/>
                  </a:cubicBezTo>
                  <a:lnTo>
                    <a:pt x="2283" y="2283"/>
                  </a:lnTo>
                  <a:cubicBezTo>
                    <a:pt x="2283" y="2431"/>
                    <a:pt x="2283" y="2716"/>
                    <a:pt x="2146" y="2716"/>
                  </a:cubicBezTo>
                  <a:cubicBezTo>
                    <a:pt x="1998" y="3002"/>
                    <a:pt x="1861" y="3138"/>
                    <a:pt x="1713" y="3287"/>
                  </a:cubicBezTo>
                  <a:cubicBezTo>
                    <a:pt x="2283" y="3002"/>
                    <a:pt x="2717" y="2716"/>
                    <a:pt x="3139" y="2568"/>
                  </a:cubicBezTo>
                  <a:lnTo>
                    <a:pt x="3139" y="2431"/>
                  </a:lnTo>
                  <a:cubicBezTo>
                    <a:pt x="3139" y="1712"/>
                    <a:pt x="3139" y="856"/>
                    <a:pt x="3002" y="148"/>
                  </a:cubicBezTo>
                  <a:lnTo>
                    <a:pt x="3002" y="0"/>
                  </a:lnTo>
                  <a:close/>
                </a:path>
              </a:pathLst>
            </a:custGeom>
            <a:solidFill>
              <a:srgbClr val="DEB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398;p38">
              <a:extLst>
                <a:ext uri="{FF2B5EF4-FFF2-40B4-BE49-F238E27FC236}">
                  <a16:creationId xmlns:a16="http://schemas.microsoft.com/office/drawing/2014/main" id="{C666F6EB-1F97-9E4C-91BA-0E5D80A01973}"/>
                </a:ext>
              </a:extLst>
            </p:cNvPr>
            <p:cNvSpPr/>
            <p:nvPr/>
          </p:nvSpPr>
          <p:spPr>
            <a:xfrm>
              <a:off x="7393644" y="2363443"/>
              <a:ext cx="578506" cy="613269"/>
            </a:xfrm>
            <a:custGeom>
              <a:avLst/>
              <a:gdLst/>
              <a:ahLst/>
              <a:cxnLst/>
              <a:rect l="l" t="t" r="r" b="b"/>
              <a:pathLst>
                <a:path w="9702" h="10285" extrusionOk="0">
                  <a:moveTo>
                    <a:pt x="6563" y="1"/>
                  </a:moveTo>
                  <a:cubicBezTo>
                    <a:pt x="6563" y="1"/>
                    <a:pt x="6129" y="571"/>
                    <a:pt x="5707" y="994"/>
                  </a:cubicBezTo>
                  <a:cubicBezTo>
                    <a:pt x="5136" y="1427"/>
                    <a:pt x="4851" y="1850"/>
                    <a:pt x="4851" y="1850"/>
                  </a:cubicBezTo>
                  <a:cubicBezTo>
                    <a:pt x="4851" y="1850"/>
                    <a:pt x="5707" y="3561"/>
                    <a:pt x="6985" y="3995"/>
                  </a:cubicBezTo>
                  <a:cubicBezTo>
                    <a:pt x="6985" y="3995"/>
                    <a:pt x="5992" y="4703"/>
                    <a:pt x="4280" y="7270"/>
                  </a:cubicBezTo>
                  <a:cubicBezTo>
                    <a:pt x="4280" y="7270"/>
                    <a:pt x="3748" y="6958"/>
                    <a:pt x="3418" y="6958"/>
                  </a:cubicBezTo>
                  <a:cubicBezTo>
                    <a:pt x="3364" y="6958"/>
                    <a:pt x="3316" y="6966"/>
                    <a:pt x="3276" y="6985"/>
                  </a:cubicBezTo>
                  <a:cubicBezTo>
                    <a:pt x="3139" y="6985"/>
                    <a:pt x="3139" y="7419"/>
                    <a:pt x="2569" y="7419"/>
                  </a:cubicBezTo>
                  <a:cubicBezTo>
                    <a:pt x="1850" y="7419"/>
                    <a:pt x="857" y="7556"/>
                    <a:pt x="708" y="7841"/>
                  </a:cubicBezTo>
                  <a:cubicBezTo>
                    <a:pt x="708" y="7987"/>
                    <a:pt x="1044" y="8022"/>
                    <a:pt x="1373" y="8022"/>
                  </a:cubicBezTo>
                  <a:cubicBezTo>
                    <a:pt x="1689" y="8022"/>
                    <a:pt x="1998" y="7989"/>
                    <a:pt x="1998" y="7989"/>
                  </a:cubicBezTo>
                  <a:lnTo>
                    <a:pt x="1998" y="7989"/>
                  </a:lnTo>
                  <a:cubicBezTo>
                    <a:pt x="1998" y="7989"/>
                    <a:pt x="1" y="8697"/>
                    <a:pt x="1" y="8982"/>
                  </a:cubicBezTo>
                  <a:cubicBezTo>
                    <a:pt x="33" y="9083"/>
                    <a:pt x="134" y="9121"/>
                    <a:pt x="270" y="9121"/>
                  </a:cubicBezTo>
                  <a:cubicBezTo>
                    <a:pt x="722" y="9121"/>
                    <a:pt x="1564" y="8697"/>
                    <a:pt x="1564" y="8697"/>
                  </a:cubicBezTo>
                  <a:lnTo>
                    <a:pt x="1564" y="8697"/>
                  </a:lnTo>
                  <a:cubicBezTo>
                    <a:pt x="1564" y="8697"/>
                    <a:pt x="708" y="9268"/>
                    <a:pt x="857" y="9553"/>
                  </a:cubicBezTo>
                  <a:cubicBezTo>
                    <a:pt x="905" y="9601"/>
                    <a:pt x="980" y="9621"/>
                    <a:pt x="1074" y="9621"/>
                  </a:cubicBezTo>
                  <a:cubicBezTo>
                    <a:pt x="1535" y="9621"/>
                    <a:pt x="2420" y="9131"/>
                    <a:pt x="2420" y="9131"/>
                  </a:cubicBezTo>
                  <a:lnTo>
                    <a:pt x="2420" y="9131"/>
                  </a:lnTo>
                  <a:cubicBezTo>
                    <a:pt x="2420" y="9131"/>
                    <a:pt x="1713" y="10123"/>
                    <a:pt x="1850" y="10272"/>
                  </a:cubicBezTo>
                  <a:cubicBezTo>
                    <a:pt x="1859" y="10281"/>
                    <a:pt x="1872" y="10285"/>
                    <a:pt x="1887" y="10285"/>
                  </a:cubicBezTo>
                  <a:cubicBezTo>
                    <a:pt x="2106" y="10285"/>
                    <a:pt x="2890" y="9398"/>
                    <a:pt x="3425" y="9131"/>
                  </a:cubicBezTo>
                  <a:cubicBezTo>
                    <a:pt x="3847" y="9131"/>
                    <a:pt x="4703" y="9131"/>
                    <a:pt x="4851" y="8697"/>
                  </a:cubicBezTo>
                  <a:cubicBezTo>
                    <a:pt x="5136" y="8412"/>
                    <a:pt x="5136" y="8126"/>
                    <a:pt x="5136" y="8126"/>
                  </a:cubicBezTo>
                  <a:cubicBezTo>
                    <a:pt x="5136" y="8126"/>
                    <a:pt x="9131" y="6848"/>
                    <a:pt x="9553" y="4280"/>
                  </a:cubicBezTo>
                  <a:cubicBezTo>
                    <a:pt x="9701" y="2569"/>
                    <a:pt x="6563" y="1"/>
                    <a:pt x="6563" y="1"/>
                  </a:cubicBezTo>
                  <a:close/>
                </a:path>
              </a:pathLst>
            </a:custGeom>
            <a:solidFill>
              <a:srgbClr val="E17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399;p38">
              <a:extLst>
                <a:ext uri="{FF2B5EF4-FFF2-40B4-BE49-F238E27FC236}">
                  <a16:creationId xmlns:a16="http://schemas.microsoft.com/office/drawing/2014/main" id="{9A21ED9C-0670-D1B7-014A-20BF9DCC6190}"/>
                </a:ext>
              </a:extLst>
            </p:cNvPr>
            <p:cNvSpPr/>
            <p:nvPr/>
          </p:nvSpPr>
          <p:spPr>
            <a:xfrm>
              <a:off x="7691075" y="2830995"/>
              <a:ext cx="8884" cy="17053"/>
            </a:xfrm>
            <a:custGeom>
              <a:avLst/>
              <a:gdLst/>
              <a:ahLst/>
              <a:cxnLst/>
              <a:rect l="l" t="t" r="r" b="b"/>
              <a:pathLst>
                <a:path w="149" h="286" extrusionOk="0">
                  <a:moveTo>
                    <a:pt x="0" y="0"/>
                  </a:moveTo>
                  <a:cubicBezTo>
                    <a:pt x="0" y="148"/>
                    <a:pt x="148" y="285"/>
                    <a:pt x="148" y="285"/>
                  </a:cubicBezTo>
                  <a:cubicBezTo>
                    <a:pt x="148" y="148"/>
                    <a:pt x="148" y="148"/>
                    <a:pt x="0" y="0"/>
                  </a:cubicBezTo>
                  <a:close/>
                </a:path>
              </a:pathLst>
            </a:custGeom>
            <a:solidFill>
              <a:srgbClr val="C95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400;p38">
              <a:extLst>
                <a:ext uri="{FF2B5EF4-FFF2-40B4-BE49-F238E27FC236}">
                  <a16:creationId xmlns:a16="http://schemas.microsoft.com/office/drawing/2014/main" id="{39C48958-1217-5DF5-A158-BFE450B837A1}"/>
                </a:ext>
              </a:extLst>
            </p:cNvPr>
            <p:cNvSpPr/>
            <p:nvPr/>
          </p:nvSpPr>
          <p:spPr>
            <a:xfrm>
              <a:off x="7810155" y="2594983"/>
              <a:ext cx="85088" cy="14907"/>
            </a:xfrm>
            <a:custGeom>
              <a:avLst/>
              <a:gdLst/>
              <a:ahLst/>
              <a:cxnLst/>
              <a:rect l="l" t="t" r="r" b="b"/>
              <a:pathLst>
                <a:path w="1427" h="250" extrusionOk="0">
                  <a:moveTo>
                    <a:pt x="769" y="1"/>
                  </a:moveTo>
                  <a:cubicBezTo>
                    <a:pt x="537" y="1"/>
                    <a:pt x="285" y="38"/>
                    <a:pt x="0" y="112"/>
                  </a:cubicBezTo>
                  <a:lnTo>
                    <a:pt x="0" y="249"/>
                  </a:lnTo>
                  <a:cubicBezTo>
                    <a:pt x="285" y="181"/>
                    <a:pt x="537" y="146"/>
                    <a:pt x="769" y="146"/>
                  </a:cubicBezTo>
                  <a:cubicBezTo>
                    <a:pt x="1002" y="146"/>
                    <a:pt x="1216" y="181"/>
                    <a:pt x="1427" y="249"/>
                  </a:cubicBezTo>
                  <a:lnTo>
                    <a:pt x="1427" y="112"/>
                  </a:lnTo>
                  <a:cubicBezTo>
                    <a:pt x="1216" y="38"/>
                    <a:pt x="1002" y="1"/>
                    <a:pt x="769" y="1"/>
                  </a:cubicBezTo>
                  <a:close/>
                </a:path>
              </a:pathLst>
            </a:custGeom>
            <a:solidFill>
              <a:srgbClr val="C95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401;p38">
              <a:extLst>
                <a:ext uri="{FF2B5EF4-FFF2-40B4-BE49-F238E27FC236}">
                  <a16:creationId xmlns:a16="http://schemas.microsoft.com/office/drawing/2014/main" id="{336B718A-D201-AF3D-D52A-6DAC0A34C0C6}"/>
                </a:ext>
              </a:extLst>
            </p:cNvPr>
            <p:cNvSpPr/>
            <p:nvPr/>
          </p:nvSpPr>
          <p:spPr>
            <a:xfrm>
              <a:off x="6738319" y="2465528"/>
              <a:ext cx="17113" cy="85148"/>
            </a:xfrm>
            <a:custGeom>
              <a:avLst/>
              <a:gdLst/>
              <a:ahLst/>
              <a:cxnLst/>
              <a:rect l="l" t="t" r="r" b="b"/>
              <a:pathLst>
                <a:path w="287" h="1428" extrusionOk="0">
                  <a:moveTo>
                    <a:pt x="286" y="1"/>
                  </a:moveTo>
                  <a:cubicBezTo>
                    <a:pt x="1" y="423"/>
                    <a:pt x="1" y="857"/>
                    <a:pt x="149" y="1427"/>
                  </a:cubicBezTo>
                  <a:cubicBezTo>
                    <a:pt x="149" y="1427"/>
                    <a:pt x="286" y="1427"/>
                    <a:pt x="149" y="1279"/>
                  </a:cubicBezTo>
                  <a:cubicBezTo>
                    <a:pt x="149" y="857"/>
                    <a:pt x="149" y="423"/>
                    <a:pt x="286" y="1"/>
                  </a:cubicBezTo>
                  <a:close/>
                </a:path>
              </a:pathLst>
            </a:custGeom>
            <a:solidFill>
              <a:srgbClr val="C95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402;p38">
              <a:extLst>
                <a:ext uri="{FF2B5EF4-FFF2-40B4-BE49-F238E27FC236}">
                  <a16:creationId xmlns:a16="http://schemas.microsoft.com/office/drawing/2014/main" id="{582DE91F-2B69-E11D-3C0C-247C9A990338}"/>
                </a:ext>
              </a:extLst>
            </p:cNvPr>
            <p:cNvSpPr/>
            <p:nvPr/>
          </p:nvSpPr>
          <p:spPr>
            <a:xfrm>
              <a:off x="7486905" y="2847989"/>
              <a:ext cx="68095" cy="42932"/>
            </a:xfrm>
            <a:custGeom>
              <a:avLst/>
              <a:gdLst/>
              <a:ahLst/>
              <a:cxnLst/>
              <a:rect l="l" t="t" r="r" b="b"/>
              <a:pathLst>
                <a:path w="1142" h="720" extrusionOk="0">
                  <a:moveTo>
                    <a:pt x="1141" y="0"/>
                  </a:moveTo>
                  <a:lnTo>
                    <a:pt x="1141" y="0"/>
                  </a:lnTo>
                  <a:cubicBezTo>
                    <a:pt x="719" y="149"/>
                    <a:pt x="286" y="434"/>
                    <a:pt x="0" y="719"/>
                  </a:cubicBezTo>
                  <a:cubicBezTo>
                    <a:pt x="434" y="434"/>
                    <a:pt x="719" y="149"/>
                    <a:pt x="1141" y="0"/>
                  </a:cubicBezTo>
                  <a:close/>
                </a:path>
              </a:pathLst>
            </a:custGeom>
            <a:solidFill>
              <a:srgbClr val="C95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403;p38">
              <a:extLst>
                <a:ext uri="{FF2B5EF4-FFF2-40B4-BE49-F238E27FC236}">
                  <a16:creationId xmlns:a16="http://schemas.microsoft.com/office/drawing/2014/main" id="{66131B94-78AB-7768-DBE7-2C5D5BBD0E34}"/>
                </a:ext>
              </a:extLst>
            </p:cNvPr>
            <p:cNvSpPr/>
            <p:nvPr/>
          </p:nvSpPr>
          <p:spPr>
            <a:xfrm>
              <a:off x="7537947" y="2878400"/>
              <a:ext cx="31364" cy="29516"/>
            </a:xfrm>
            <a:custGeom>
              <a:avLst/>
              <a:gdLst/>
              <a:ahLst/>
              <a:cxnLst/>
              <a:rect l="l" t="t" r="r" b="b"/>
              <a:pathLst>
                <a:path w="526" h="495" extrusionOk="0">
                  <a:moveTo>
                    <a:pt x="464" y="0"/>
                  </a:moveTo>
                  <a:cubicBezTo>
                    <a:pt x="449" y="0"/>
                    <a:pt x="434" y="15"/>
                    <a:pt x="434" y="61"/>
                  </a:cubicBezTo>
                  <a:cubicBezTo>
                    <a:pt x="525" y="61"/>
                    <a:pt x="495" y="0"/>
                    <a:pt x="464" y="0"/>
                  </a:cubicBezTo>
                  <a:close/>
                  <a:moveTo>
                    <a:pt x="434" y="61"/>
                  </a:moveTo>
                  <a:cubicBezTo>
                    <a:pt x="286" y="61"/>
                    <a:pt x="149" y="346"/>
                    <a:pt x="0" y="495"/>
                  </a:cubicBezTo>
                  <a:lnTo>
                    <a:pt x="434" y="61"/>
                  </a:lnTo>
                  <a:close/>
                </a:path>
              </a:pathLst>
            </a:custGeom>
            <a:solidFill>
              <a:srgbClr val="C95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404;p38">
              <a:extLst>
                <a:ext uri="{FF2B5EF4-FFF2-40B4-BE49-F238E27FC236}">
                  <a16:creationId xmlns:a16="http://schemas.microsoft.com/office/drawing/2014/main" id="{C80374D3-0F03-10F6-240C-BD9525B709F6}"/>
                </a:ext>
              </a:extLst>
            </p:cNvPr>
            <p:cNvSpPr/>
            <p:nvPr/>
          </p:nvSpPr>
          <p:spPr>
            <a:xfrm>
              <a:off x="7503899" y="2822826"/>
              <a:ext cx="34107" cy="17053"/>
            </a:xfrm>
            <a:custGeom>
              <a:avLst/>
              <a:gdLst/>
              <a:ahLst/>
              <a:cxnLst/>
              <a:rect l="l" t="t" r="r" b="b"/>
              <a:pathLst>
                <a:path w="572" h="286" extrusionOk="0">
                  <a:moveTo>
                    <a:pt x="571" y="0"/>
                  </a:moveTo>
                  <a:cubicBezTo>
                    <a:pt x="434" y="0"/>
                    <a:pt x="286" y="137"/>
                    <a:pt x="1" y="285"/>
                  </a:cubicBezTo>
                  <a:lnTo>
                    <a:pt x="149" y="285"/>
                  </a:lnTo>
                  <a:cubicBezTo>
                    <a:pt x="286" y="137"/>
                    <a:pt x="434" y="137"/>
                    <a:pt x="571" y="0"/>
                  </a:cubicBezTo>
                  <a:close/>
                </a:path>
              </a:pathLst>
            </a:custGeom>
            <a:solidFill>
              <a:srgbClr val="C95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405;p38">
              <a:extLst>
                <a:ext uri="{FF2B5EF4-FFF2-40B4-BE49-F238E27FC236}">
                  <a16:creationId xmlns:a16="http://schemas.microsoft.com/office/drawing/2014/main" id="{6FBC5F89-F8C5-6F55-676E-1522225F0EC6}"/>
                </a:ext>
              </a:extLst>
            </p:cNvPr>
            <p:cNvSpPr/>
            <p:nvPr/>
          </p:nvSpPr>
          <p:spPr>
            <a:xfrm>
              <a:off x="7044575" y="2813941"/>
              <a:ext cx="323300" cy="136189"/>
            </a:xfrm>
            <a:custGeom>
              <a:avLst/>
              <a:gdLst/>
              <a:ahLst/>
              <a:cxnLst/>
              <a:rect l="l" t="t" r="r" b="b"/>
              <a:pathLst>
                <a:path w="5422" h="2284" extrusionOk="0">
                  <a:moveTo>
                    <a:pt x="286" y="1"/>
                  </a:moveTo>
                  <a:cubicBezTo>
                    <a:pt x="0" y="1"/>
                    <a:pt x="719" y="720"/>
                    <a:pt x="856" y="857"/>
                  </a:cubicBezTo>
                  <a:cubicBezTo>
                    <a:pt x="1290" y="1290"/>
                    <a:pt x="1712" y="1576"/>
                    <a:pt x="2146" y="1713"/>
                  </a:cubicBezTo>
                  <a:cubicBezTo>
                    <a:pt x="2717" y="2146"/>
                    <a:pt x="3424" y="2283"/>
                    <a:pt x="4280" y="2283"/>
                  </a:cubicBezTo>
                  <a:lnTo>
                    <a:pt x="4714" y="2283"/>
                  </a:lnTo>
                  <a:cubicBezTo>
                    <a:pt x="4851" y="2146"/>
                    <a:pt x="4999" y="2146"/>
                    <a:pt x="5136" y="2146"/>
                  </a:cubicBezTo>
                  <a:cubicBezTo>
                    <a:pt x="5421" y="1861"/>
                    <a:pt x="5284" y="1576"/>
                    <a:pt x="4999" y="1290"/>
                  </a:cubicBezTo>
                  <a:cubicBezTo>
                    <a:pt x="4714" y="1142"/>
                    <a:pt x="4428" y="1142"/>
                    <a:pt x="3995" y="1142"/>
                  </a:cubicBezTo>
                  <a:cubicBezTo>
                    <a:pt x="3424" y="1142"/>
                    <a:pt x="2853" y="1005"/>
                    <a:pt x="2283" y="857"/>
                  </a:cubicBezTo>
                  <a:cubicBezTo>
                    <a:pt x="1861" y="720"/>
                    <a:pt x="1290" y="434"/>
                    <a:pt x="856" y="286"/>
                  </a:cubicBezTo>
                  <a:cubicBezTo>
                    <a:pt x="571" y="149"/>
                    <a:pt x="434" y="1"/>
                    <a:pt x="286" y="1"/>
                  </a:cubicBezTo>
                  <a:close/>
                </a:path>
              </a:pathLst>
            </a:custGeom>
            <a:solidFill>
              <a:srgbClr val="E6B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406;p38">
              <a:extLst>
                <a:ext uri="{FF2B5EF4-FFF2-40B4-BE49-F238E27FC236}">
                  <a16:creationId xmlns:a16="http://schemas.microsoft.com/office/drawing/2014/main" id="{1B56ED2A-2D96-C336-E5CF-787D558A95F9}"/>
                </a:ext>
              </a:extLst>
            </p:cNvPr>
            <p:cNvSpPr/>
            <p:nvPr/>
          </p:nvSpPr>
          <p:spPr>
            <a:xfrm>
              <a:off x="7282734" y="2660814"/>
              <a:ext cx="281084" cy="145014"/>
            </a:xfrm>
            <a:custGeom>
              <a:avLst/>
              <a:gdLst/>
              <a:ahLst/>
              <a:cxnLst/>
              <a:rect l="l" t="t" r="r" b="b"/>
              <a:pathLst>
                <a:path w="4714" h="2432" extrusionOk="0">
                  <a:moveTo>
                    <a:pt x="4714" y="1"/>
                  </a:moveTo>
                  <a:cubicBezTo>
                    <a:pt x="4429" y="1"/>
                    <a:pt x="3995" y="435"/>
                    <a:pt x="3573" y="572"/>
                  </a:cubicBezTo>
                  <a:cubicBezTo>
                    <a:pt x="3287" y="720"/>
                    <a:pt x="2854" y="1005"/>
                    <a:pt x="2431" y="1142"/>
                  </a:cubicBezTo>
                  <a:cubicBezTo>
                    <a:pt x="2146" y="1428"/>
                    <a:pt x="1861" y="1576"/>
                    <a:pt x="1427" y="1576"/>
                  </a:cubicBezTo>
                  <a:cubicBezTo>
                    <a:pt x="1142" y="1713"/>
                    <a:pt x="1005" y="1713"/>
                    <a:pt x="720" y="1713"/>
                  </a:cubicBezTo>
                  <a:cubicBezTo>
                    <a:pt x="434" y="1713"/>
                    <a:pt x="149" y="1713"/>
                    <a:pt x="149" y="1998"/>
                  </a:cubicBezTo>
                  <a:cubicBezTo>
                    <a:pt x="1" y="2146"/>
                    <a:pt x="149" y="2283"/>
                    <a:pt x="286" y="2283"/>
                  </a:cubicBezTo>
                  <a:cubicBezTo>
                    <a:pt x="286" y="2432"/>
                    <a:pt x="434" y="2432"/>
                    <a:pt x="571" y="2432"/>
                  </a:cubicBezTo>
                  <a:lnTo>
                    <a:pt x="720" y="2432"/>
                  </a:lnTo>
                  <a:cubicBezTo>
                    <a:pt x="1005" y="2432"/>
                    <a:pt x="1142" y="2283"/>
                    <a:pt x="1427" y="2283"/>
                  </a:cubicBezTo>
                  <a:cubicBezTo>
                    <a:pt x="2431" y="1861"/>
                    <a:pt x="3424" y="1291"/>
                    <a:pt x="4280" y="572"/>
                  </a:cubicBezTo>
                  <a:cubicBezTo>
                    <a:pt x="4429" y="435"/>
                    <a:pt x="4714" y="149"/>
                    <a:pt x="4714" y="1"/>
                  </a:cubicBezTo>
                  <a:close/>
                </a:path>
              </a:pathLst>
            </a:custGeom>
            <a:solidFill>
              <a:srgbClr val="E6B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407;p38">
              <a:extLst>
                <a:ext uri="{FF2B5EF4-FFF2-40B4-BE49-F238E27FC236}">
                  <a16:creationId xmlns:a16="http://schemas.microsoft.com/office/drawing/2014/main" id="{A00D93FF-79B8-D463-E1C8-1F03F6CE110A}"/>
                </a:ext>
              </a:extLst>
            </p:cNvPr>
            <p:cNvSpPr/>
            <p:nvPr/>
          </p:nvSpPr>
          <p:spPr>
            <a:xfrm>
              <a:off x="7180649" y="2184496"/>
              <a:ext cx="184487" cy="58375"/>
            </a:xfrm>
            <a:custGeom>
              <a:avLst/>
              <a:gdLst/>
              <a:ahLst/>
              <a:cxnLst/>
              <a:rect l="l" t="t" r="r" b="b"/>
              <a:pathLst>
                <a:path w="3094" h="979" extrusionOk="0">
                  <a:moveTo>
                    <a:pt x="3033" y="654"/>
                  </a:moveTo>
                  <a:cubicBezTo>
                    <a:pt x="3017" y="654"/>
                    <a:pt x="3002" y="670"/>
                    <a:pt x="3002" y="719"/>
                  </a:cubicBezTo>
                  <a:cubicBezTo>
                    <a:pt x="3094" y="719"/>
                    <a:pt x="3063" y="654"/>
                    <a:pt x="3033" y="654"/>
                  </a:cubicBezTo>
                  <a:close/>
                  <a:moveTo>
                    <a:pt x="1" y="0"/>
                  </a:moveTo>
                  <a:cubicBezTo>
                    <a:pt x="356" y="710"/>
                    <a:pt x="1099" y="978"/>
                    <a:pt x="1816" y="978"/>
                  </a:cubicBezTo>
                  <a:cubicBezTo>
                    <a:pt x="1817" y="978"/>
                    <a:pt x="1819" y="978"/>
                    <a:pt x="1820" y="978"/>
                  </a:cubicBezTo>
                  <a:lnTo>
                    <a:pt x="1820" y="978"/>
                  </a:lnTo>
                  <a:cubicBezTo>
                    <a:pt x="1117" y="977"/>
                    <a:pt x="411" y="709"/>
                    <a:pt x="149" y="0"/>
                  </a:cubicBezTo>
                  <a:close/>
                  <a:moveTo>
                    <a:pt x="2987" y="727"/>
                  </a:moveTo>
                  <a:cubicBezTo>
                    <a:pt x="2667" y="882"/>
                    <a:pt x="2248" y="978"/>
                    <a:pt x="1820" y="978"/>
                  </a:cubicBezTo>
                  <a:lnTo>
                    <a:pt x="1820" y="978"/>
                  </a:lnTo>
                  <a:cubicBezTo>
                    <a:pt x="1821" y="978"/>
                    <a:pt x="1823" y="978"/>
                    <a:pt x="1824" y="978"/>
                  </a:cubicBezTo>
                  <a:cubicBezTo>
                    <a:pt x="2245" y="978"/>
                    <a:pt x="2666" y="882"/>
                    <a:pt x="2987" y="727"/>
                  </a:cubicBezTo>
                  <a:close/>
                </a:path>
              </a:pathLst>
            </a:custGeom>
            <a:solidFill>
              <a:srgbClr val="D1A5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408;p38">
              <a:extLst>
                <a:ext uri="{FF2B5EF4-FFF2-40B4-BE49-F238E27FC236}">
                  <a16:creationId xmlns:a16="http://schemas.microsoft.com/office/drawing/2014/main" id="{760CCB53-B84E-6085-2A65-A6272938467D}"/>
                </a:ext>
              </a:extLst>
            </p:cNvPr>
            <p:cNvSpPr/>
            <p:nvPr/>
          </p:nvSpPr>
          <p:spPr>
            <a:xfrm>
              <a:off x="7376650" y="2193321"/>
              <a:ext cx="25222" cy="25282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423" y="1"/>
                  </a:moveTo>
                  <a:lnTo>
                    <a:pt x="1" y="423"/>
                  </a:lnTo>
                  <a:cubicBezTo>
                    <a:pt x="286" y="423"/>
                    <a:pt x="423" y="286"/>
                    <a:pt x="423" y="1"/>
                  </a:cubicBezTo>
                  <a:close/>
                </a:path>
              </a:pathLst>
            </a:custGeom>
            <a:solidFill>
              <a:srgbClr val="D1A5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409;p38">
              <a:extLst>
                <a:ext uri="{FF2B5EF4-FFF2-40B4-BE49-F238E27FC236}">
                  <a16:creationId xmlns:a16="http://schemas.microsoft.com/office/drawing/2014/main" id="{47BFAAD7-71F6-5BB2-24FC-6425AB050CD9}"/>
                </a:ext>
              </a:extLst>
            </p:cNvPr>
            <p:cNvSpPr/>
            <p:nvPr/>
          </p:nvSpPr>
          <p:spPr>
            <a:xfrm>
              <a:off x="7631863" y="2414486"/>
              <a:ext cx="51101" cy="51101"/>
            </a:xfrm>
            <a:custGeom>
              <a:avLst/>
              <a:gdLst/>
              <a:ahLst/>
              <a:cxnLst/>
              <a:rect l="l" t="t" r="r" b="b"/>
              <a:pathLst>
                <a:path w="857" h="857" extrusionOk="0">
                  <a:moveTo>
                    <a:pt x="571" y="1"/>
                  </a:moveTo>
                  <a:cubicBezTo>
                    <a:pt x="422" y="1"/>
                    <a:pt x="285" y="138"/>
                    <a:pt x="285" y="138"/>
                  </a:cubicBezTo>
                  <a:cubicBezTo>
                    <a:pt x="285" y="286"/>
                    <a:pt x="137" y="423"/>
                    <a:pt x="137" y="571"/>
                  </a:cubicBezTo>
                  <a:cubicBezTo>
                    <a:pt x="137" y="571"/>
                    <a:pt x="0" y="708"/>
                    <a:pt x="0" y="857"/>
                  </a:cubicBezTo>
                  <a:lnTo>
                    <a:pt x="285" y="857"/>
                  </a:lnTo>
                  <a:cubicBezTo>
                    <a:pt x="422" y="857"/>
                    <a:pt x="422" y="708"/>
                    <a:pt x="571" y="708"/>
                  </a:cubicBezTo>
                  <a:cubicBezTo>
                    <a:pt x="571" y="708"/>
                    <a:pt x="708" y="708"/>
                    <a:pt x="708" y="571"/>
                  </a:cubicBezTo>
                  <a:cubicBezTo>
                    <a:pt x="708" y="571"/>
                    <a:pt x="856" y="571"/>
                    <a:pt x="708" y="423"/>
                  </a:cubicBezTo>
                  <a:lnTo>
                    <a:pt x="422" y="423"/>
                  </a:lnTo>
                  <a:cubicBezTo>
                    <a:pt x="422" y="571"/>
                    <a:pt x="285" y="571"/>
                    <a:pt x="285" y="708"/>
                  </a:cubicBezTo>
                  <a:cubicBezTo>
                    <a:pt x="137" y="708"/>
                    <a:pt x="285" y="708"/>
                    <a:pt x="285" y="571"/>
                  </a:cubicBezTo>
                  <a:cubicBezTo>
                    <a:pt x="285" y="571"/>
                    <a:pt x="422" y="423"/>
                    <a:pt x="422" y="286"/>
                  </a:cubicBezTo>
                  <a:cubicBezTo>
                    <a:pt x="571" y="286"/>
                    <a:pt x="571" y="138"/>
                    <a:pt x="571" y="1"/>
                  </a:cubicBezTo>
                  <a:close/>
                </a:path>
              </a:pathLst>
            </a:custGeom>
            <a:solidFill>
              <a:srgbClr val="E6B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410;p38">
              <a:extLst>
                <a:ext uri="{FF2B5EF4-FFF2-40B4-BE49-F238E27FC236}">
                  <a16:creationId xmlns:a16="http://schemas.microsoft.com/office/drawing/2014/main" id="{99679980-6B2E-A2B9-A08C-729EF8323A32}"/>
                </a:ext>
              </a:extLst>
            </p:cNvPr>
            <p:cNvSpPr/>
            <p:nvPr/>
          </p:nvSpPr>
          <p:spPr>
            <a:xfrm>
              <a:off x="6976538" y="2431539"/>
              <a:ext cx="68095" cy="51041"/>
            </a:xfrm>
            <a:custGeom>
              <a:avLst/>
              <a:gdLst/>
              <a:ahLst/>
              <a:cxnLst/>
              <a:rect l="l" t="t" r="r" b="b"/>
              <a:pathLst>
                <a:path w="1142" h="856" extrusionOk="0">
                  <a:moveTo>
                    <a:pt x="0" y="0"/>
                  </a:moveTo>
                  <a:lnTo>
                    <a:pt x="0" y="137"/>
                  </a:lnTo>
                  <a:lnTo>
                    <a:pt x="149" y="285"/>
                  </a:lnTo>
                  <a:cubicBezTo>
                    <a:pt x="434" y="422"/>
                    <a:pt x="571" y="422"/>
                    <a:pt x="719" y="571"/>
                  </a:cubicBezTo>
                  <a:lnTo>
                    <a:pt x="719" y="708"/>
                  </a:lnTo>
                  <a:lnTo>
                    <a:pt x="434" y="708"/>
                  </a:lnTo>
                  <a:lnTo>
                    <a:pt x="434" y="856"/>
                  </a:lnTo>
                  <a:lnTo>
                    <a:pt x="1004" y="856"/>
                  </a:lnTo>
                  <a:cubicBezTo>
                    <a:pt x="1141" y="856"/>
                    <a:pt x="1141" y="856"/>
                    <a:pt x="1004" y="571"/>
                  </a:cubicBezTo>
                  <a:lnTo>
                    <a:pt x="719" y="285"/>
                  </a:lnTo>
                  <a:cubicBezTo>
                    <a:pt x="571" y="137"/>
                    <a:pt x="434" y="0"/>
                    <a:pt x="149" y="0"/>
                  </a:cubicBezTo>
                  <a:close/>
                </a:path>
              </a:pathLst>
            </a:custGeom>
            <a:solidFill>
              <a:srgbClr val="E6B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411;p38">
              <a:extLst>
                <a:ext uri="{FF2B5EF4-FFF2-40B4-BE49-F238E27FC236}">
                  <a16:creationId xmlns:a16="http://schemas.microsoft.com/office/drawing/2014/main" id="{BE9DC2E3-E2C7-3C56-A1B6-292657E86ADD}"/>
                </a:ext>
              </a:extLst>
            </p:cNvPr>
            <p:cNvSpPr/>
            <p:nvPr/>
          </p:nvSpPr>
          <p:spPr>
            <a:xfrm>
              <a:off x="6159915" y="2116459"/>
              <a:ext cx="230043" cy="264090"/>
            </a:xfrm>
            <a:custGeom>
              <a:avLst/>
              <a:gdLst/>
              <a:ahLst/>
              <a:cxnLst/>
              <a:rect l="l" t="t" r="r" b="b"/>
              <a:pathLst>
                <a:path w="3858" h="4429" extrusionOk="0">
                  <a:moveTo>
                    <a:pt x="1998" y="0"/>
                  </a:moveTo>
                  <a:cubicBezTo>
                    <a:pt x="856" y="0"/>
                    <a:pt x="1" y="1005"/>
                    <a:pt x="1" y="2146"/>
                  </a:cubicBezTo>
                  <a:cubicBezTo>
                    <a:pt x="1" y="3424"/>
                    <a:pt x="856" y="4428"/>
                    <a:pt x="1998" y="4428"/>
                  </a:cubicBezTo>
                  <a:cubicBezTo>
                    <a:pt x="3002" y="4428"/>
                    <a:pt x="3858" y="3424"/>
                    <a:pt x="3858" y="2146"/>
                  </a:cubicBezTo>
                  <a:cubicBezTo>
                    <a:pt x="3858" y="1005"/>
                    <a:pt x="3002" y="0"/>
                    <a:pt x="19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412;p38">
              <a:extLst>
                <a:ext uri="{FF2B5EF4-FFF2-40B4-BE49-F238E27FC236}">
                  <a16:creationId xmlns:a16="http://schemas.microsoft.com/office/drawing/2014/main" id="{272E9652-A2F3-312F-6E87-0D7EE8F6D404}"/>
                </a:ext>
              </a:extLst>
            </p:cNvPr>
            <p:cNvSpPr/>
            <p:nvPr/>
          </p:nvSpPr>
          <p:spPr>
            <a:xfrm>
              <a:off x="6176910" y="2116459"/>
              <a:ext cx="230103" cy="264090"/>
            </a:xfrm>
            <a:custGeom>
              <a:avLst/>
              <a:gdLst/>
              <a:ahLst/>
              <a:cxnLst/>
              <a:rect l="l" t="t" r="r" b="b"/>
              <a:pathLst>
                <a:path w="3859" h="4429" extrusionOk="0">
                  <a:moveTo>
                    <a:pt x="1998" y="0"/>
                  </a:moveTo>
                  <a:cubicBezTo>
                    <a:pt x="857" y="0"/>
                    <a:pt x="1" y="1005"/>
                    <a:pt x="1" y="2146"/>
                  </a:cubicBezTo>
                  <a:cubicBezTo>
                    <a:pt x="1" y="3424"/>
                    <a:pt x="857" y="4428"/>
                    <a:pt x="1998" y="4428"/>
                  </a:cubicBezTo>
                  <a:cubicBezTo>
                    <a:pt x="3002" y="4428"/>
                    <a:pt x="3858" y="3424"/>
                    <a:pt x="3858" y="2146"/>
                  </a:cubicBezTo>
                  <a:cubicBezTo>
                    <a:pt x="3858" y="1005"/>
                    <a:pt x="3002" y="0"/>
                    <a:pt x="19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413;p38">
              <a:extLst>
                <a:ext uri="{FF2B5EF4-FFF2-40B4-BE49-F238E27FC236}">
                  <a16:creationId xmlns:a16="http://schemas.microsoft.com/office/drawing/2014/main" id="{C3DB796F-852E-1701-74E1-5C18117884BF}"/>
                </a:ext>
              </a:extLst>
            </p:cNvPr>
            <p:cNvSpPr/>
            <p:nvPr/>
          </p:nvSpPr>
          <p:spPr>
            <a:xfrm>
              <a:off x="6245006" y="2193321"/>
              <a:ext cx="102082" cy="110311"/>
            </a:xfrm>
            <a:custGeom>
              <a:avLst/>
              <a:gdLst/>
              <a:ahLst/>
              <a:cxnLst/>
              <a:rect l="l" t="t" r="r" b="b"/>
              <a:pathLst>
                <a:path w="1712" h="1850" extrusionOk="0">
                  <a:moveTo>
                    <a:pt x="856" y="1"/>
                  </a:moveTo>
                  <a:cubicBezTo>
                    <a:pt x="571" y="1"/>
                    <a:pt x="434" y="138"/>
                    <a:pt x="285" y="286"/>
                  </a:cubicBezTo>
                  <a:cubicBezTo>
                    <a:pt x="434" y="138"/>
                    <a:pt x="719" y="138"/>
                    <a:pt x="856" y="138"/>
                  </a:cubicBezTo>
                  <a:cubicBezTo>
                    <a:pt x="1004" y="138"/>
                    <a:pt x="1141" y="138"/>
                    <a:pt x="1290" y="286"/>
                  </a:cubicBezTo>
                  <a:cubicBezTo>
                    <a:pt x="1427" y="423"/>
                    <a:pt x="1575" y="708"/>
                    <a:pt x="1575" y="857"/>
                  </a:cubicBezTo>
                  <a:cubicBezTo>
                    <a:pt x="1575" y="1142"/>
                    <a:pt x="1427" y="1279"/>
                    <a:pt x="1290" y="1427"/>
                  </a:cubicBezTo>
                  <a:cubicBezTo>
                    <a:pt x="1141" y="1564"/>
                    <a:pt x="1004" y="1713"/>
                    <a:pt x="856" y="1713"/>
                  </a:cubicBezTo>
                  <a:cubicBezTo>
                    <a:pt x="719" y="1713"/>
                    <a:pt x="434" y="1564"/>
                    <a:pt x="285" y="1427"/>
                  </a:cubicBezTo>
                  <a:cubicBezTo>
                    <a:pt x="285" y="1279"/>
                    <a:pt x="148" y="1142"/>
                    <a:pt x="148" y="857"/>
                  </a:cubicBezTo>
                  <a:cubicBezTo>
                    <a:pt x="148" y="708"/>
                    <a:pt x="285" y="423"/>
                    <a:pt x="285" y="286"/>
                  </a:cubicBezTo>
                  <a:lnTo>
                    <a:pt x="285" y="286"/>
                  </a:lnTo>
                  <a:cubicBezTo>
                    <a:pt x="148" y="423"/>
                    <a:pt x="0" y="708"/>
                    <a:pt x="0" y="857"/>
                  </a:cubicBezTo>
                  <a:cubicBezTo>
                    <a:pt x="0" y="1142"/>
                    <a:pt x="148" y="1427"/>
                    <a:pt x="285" y="1564"/>
                  </a:cubicBezTo>
                  <a:cubicBezTo>
                    <a:pt x="434" y="1713"/>
                    <a:pt x="571" y="1850"/>
                    <a:pt x="856" y="1850"/>
                  </a:cubicBezTo>
                  <a:cubicBezTo>
                    <a:pt x="1004" y="1850"/>
                    <a:pt x="1290" y="1713"/>
                    <a:pt x="1427" y="1564"/>
                  </a:cubicBezTo>
                  <a:cubicBezTo>
                    <a:pt x="1575" y="1427"/>
                    <a:pt x="1712" y="1142"/>
                    <a:pt x="1712" y="857"/>
                  </a:cubicBezTo>
                  <a:cubicBezTo>
                    <a:pt x="1712" y="708"/>
                    <a:pt x="1575" y="423"/>
                    <a:pt x="1427" y="286"/>
                  </a:cubicBezTo>
                  <a:cubicBezTo>
                    <a:pt x="1290" y="138"/>
                    <a:pt x="1004" y="1"/>
                    <a:pt x="8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414;p38">
              <a:extLst>
                <a:ext uri="{FF2B5EF4-FFF2-40B4-BE49-F238E27FC236}">
                  <a16:creationId xmlns:a16="http://schemas.microsoft.com/office/drawing/2014/main" id="{8093FC58-3F18-75FA-6073-E1E10B24EBC7}"/>
                </a:ext>
              </a:extLst>
            </p:cNvPr>
            <p:cNvSpPr/>
            <p:nvPr/>
          </p:nvSpPr>
          <p:spPr>
            <a:xfrm>
              <a:off x="6296049" y="2176327"/>
              <a:ext cx="187171" cy="187171"/>
            </a:xfrm>
            <a:custGeom>
              <a:avLst/>
              <a:gdLst/>
              <a:ahLst/>
              <a:cxnLst/>
              <a:rect l="l" t="t" r="r" b="b"/>
              <a:pathLst>
                <a:path w="3139" h="3139" extrusionOk="0">
                  <a:moveTo>
                    <a:pt x="1427" y="1"/>
                  </a:moveTo>
                  <a:cubicBezTo>
                    <a:pt x="1141" y="1"/>
                    <a:pt x="571" y="1"/>
                    <a:pt x="434" y="286"/>
                  </a:cubicBezTo>
                  <a:cubicBezTo>
                    <a:pt x="285" y="286"/>
                    <a:pt x="285" y="708"/>
                    <a:pt x="434" y="856"/>
                  </a:cubicBezTo>
                  <a:cubicBezTo>
                    <a:pt x="390" y="813"/>
                    <a:pt x="347" y="795"/>
                    <a:pt x="308" y="795"/>
                  </a:cubicBezTo>
                  <a:cubicBezTo>
                    <a:pt x="216" y="795"/>
                    <a:pt x="148" y="897"/>
                    <a:pt x="148" y="993"/>
                  </a:cubicBezTo>
                  <a:cubicBezTo>
                    <a:pt x="0" y="1142"/>
                    <a:pt x="0" y="1279"/>
                    <a:pt x="0" y="1564"/>
                  </a:cubicBezTo>
                  <a:cubicBezTo>
                    <a:pt x="0" y="1849"/>
                    <a:pt x="148" y="2283"/>
                    <a:pt x="571" y="2420"/>
                  </a:cubicBezTo>
                  <a:cubicBezTo>
                    <a:pt x="779" y="2628"/>
                    <a:pt x="1067" y="2764"/>
                    <a:pt x="1318" y="2764"/>
                  </a:cubicBezTo>
                  <a:cubicBezTo>
                    <a:pt x="1410" y="2764"/>
                    <a:pt x="1498" y="2745"/>
                    <a:pt x="1575" y="2705"/>
                  </a:cubicBezTo>
                  <a:cubicBezTo>
                    <a:pt x="1860" y="2705"/>
                    <a:pt x="2146" y="3139"/>
                    <a:pt x="2431" y="3139"/>
                  </a:cubicBezTo>
                  <a:cubicBezTo>
                    <a:pt x="3001" y="3139"/>
                    <a:pt x="3138" y="2420"/>
                    <a:pt x="3001" y="1712"/>
                  </a:cubicBezTo>
                  <a:lnTo>
                    <a:pt x="3001" y="1279"/>
                  </a:lnTo>
                  <a:cubicBezTo>
                    <a:pt x="2716" y="708"/>
                    <a:pt x="2146" y="1"/>
                    <a:pt x="1427" y="1"/>
                  </a:cubicBezTo>
                  <a:close/>
                </a:path>
              </a:pathLst>
            </a:custGeom>
            <a:solidFill>
              <a:srgbClr val="E17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415;p38">
              <a:extLst>
                <a:ext uri="{FF2B5EF4-FFF2-40B4-BE49-F238E27FC236}">
                  <a16:creationId xmlns:a16="http://schemas.microsoft.com/office/drawing/2014/main" id="{7364EB54-51D1-630C-C598-1CC20A48DCA4}"/>
                </a:ext>
              </a:extLst>
            </p:cNvPr>
            <p:cNvSpPr/>
            <p:nvPr/>
          </p:nvSpPr>
          <p:spPr>
            <a:xfrm>
              <a:off x="6270826" y="2218544"/>
              <a:ext cx="221218" cy="51041"/>
            </a:xfrm>
            <a:custGeom>
              <a:avLst/>
              <a:gdLst/>
              <a:ahLst/>
              <a:cxnLst/>
              <a:rect l="l" t="t" r="r" b="b"/>
              <a:pathLst>
                <a:path w="3710" h="856" extrusionOk="0">
                  <a:moveTo>
                    <a:pt x="423" y="0"/>
                  </a:moveTo>
                  <a:cubicBezTo>
                    <a:pt x="286" y="0"/>
                    <a:pt x="1" y="285"/>
                    <a:pt x="1" y="434"/>
                  </a:cubicBezTo>
                  <a:cubicBezTo>
                    <a:pt x="1" y="719"/>
                    <a:pt x="286" y="856"/>
                    <a:pt x="423" y="856"/>
                  </a:cubicBezTo>
                  <a:lnTo>
                    <a:pt x="3424" y="856"/>
                  </a:lnTo>
                  <a:cubicBezTo>
                    <a:pt x="3561" y="856"/>
                    <a:pt x="3710" y="719"/>
                    <a:pt x="3710" y="434"/>
                  </a:cubicBezTo>
                  <a:cubicBezTo>
                    <a:pt x="3710" y="285"/>
                    <a:pt x="3561" y="0"/>
                    <a:pt x="3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416;p38">
              <a:extLst>
                <a:ext uri="{FF2B5EF4-FFF2-40B4-BE49-F238E27FC236}">
                  <a16:creationId xmlns:a16="http://schemas.microsoft.com/office/drawing/2014/main" id="{8D8A4F33-B658-8755-5C52-59C40D6729F3}"/>
                </a:ext>
              </a:extLst>
            </p:cNvPr>
            <p:cNvSpPr/>
            <p:nvPr/>
          </p:nvSpPr>
          <p:spPr>
            <a:xfrm>
              <a:off x="6449117" y="2116459"/>
              <a:ext cx="221218" cy="264090"/>
            </a:xfrm>
            <a:custGeom>
              <a:avLst/>
              <a:gdLst/>
              <a:ahLst/>
              <a:cxnLst/>
              <a:rect l="l" t="t" r="r" b="b"/>
              <a:pathLst>
                <a:path w="3710" h="4429" extrusionOk="0">
                  <a:moveTo>
                    <a:pt x="1861" y="0"/>
                  </a:moveTo>
                  <a:cubicBezTo>
                    <a:pt x="857" y="0"/>
                    <a:pt x="1" y="1005"/>
                    <a:pt x="1" y="2146"/>
                  </a:cubicBezTo>
                  <a:cubicBezTo>
                    <a:pt x="1" y="3424"/>
                    <a:pt x="857" y="4428"/>
                    <a:pt x="1861" y="4428"/>
                  </a:cubicBezTo>
                  <a:cubicBezTo>
                    <a:pt x="2854" y="4428"/>
                    <a:pt x="3710" y="3424"/>
                    <a:pt x="3710" y="2146"/>
                  </a:cubicBezTo>
                  <a:cubicBezTo>
                    <a:pt x="3710" y="1005"/>
                    <a:pt x="2854" y="0"/>
                    <a:pt x="18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417;p38">
              <a:extLst>
                <a:ext uri="{FF2B5EF4-FFF2-40B4-BE49-F238E27FC236}">
                  <a16:creationId xmlns:a16="http://schemas.microsoft.com/office/drawing/2014/main" id="{DC7AB876-7A61-A4D7-0E24-50D1FB9B2083}"/>
                </a:ext>
              </a:extLst>
            </p:cNvPr>
            <p:cNvSpPr/>
            <p:nvPr/>
          </p:nvSpPr>
          <p:spPr>
            <a:xfrm>
              <a:off x="6466171" y="2116459"/>
              <a:ext cx="230043" cy="264090"/>
            </a:xfrm>
            <a:custGeom>
              <a:avLst/>
              <a:gdLst/>
              <a:ahLst/>
              <a:cxnLst/>
              <a:rect l="l" t="t" r="r" b="b"/>
              <a:pathLst>
                <a:path w="3858" h="4429" extrusionOk="0">
                  <a:moveTo>
                    <a:pt x="1860" y="0"/>
                  </a:moveTo>
                  <a:cubicBezTo>
                    <a:pt x="856" y="0"/>
                    <a:pt x="0" y="1005"/>
                    <a:pt x="0" y="2146"/>
                  </a:cubicBezTo>
                  <a:cubicBezTo>
                    <a:pt x="0" y="3424"/>
                    <a:pt x="856" y="4428"/>
                    <a:pt x="1860" y="4428"/>
                  </a:cubicBezTo>
                  <a:cubicBezTo>
                    <a:pt x="3001" y="4428"/>
                    <a:pt x="3857" y="3424"/>
                    <a:pt x="3857" y="2146"/>
                  </a:cubicBezTo>
                  <a:cubicBezTo>
                    <a:pt x="3857" y="1005"/>
                    <a:pt x="3001" y="0"/>
                    <a:pt x="1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418;p38">
              <a:extLst>
                <a:ext uri="{FF2B5EF4-FFF2-40B4-BE49-F238E27FC236}">
                  <a16:creationId xmlns:a16="http://schemas.microsoft.com/office/drawing/2014/main" id="{5DA95B4B-AECA-1937-CA2C-10B838BB61BC}"/>
                </a:ext>
              </a:extLst>
            </p:cNvPr>
            <p:cNvSpPr/>
            <p:nvPr/>
          </p:nvSpPr>
          <p:spPr>
            <a:xfrm>
              <a:off x="6534208" y="2193321"/>
              <a:ext cx="93973" cy="110311"/>
            </a:xfrm>
            <a:custGeom>
              <a:avLst/>
              <a:gdLst/>
              <a:ahLst/>
              <a:cxnLst/>
              <a:rect l="l" t="t" r="r" b="b"/>
              <a:pathLst>
                <a:path w="1576" h="1850" extrusionOk="0">
                  <a:moveTo>
                    <a:pt x="719" y="1"/>
                  </a:moveTo>
                  <a:cubicBezTo>
                    <a:pt x="571" y="1"/>
                    <a:pt x="286" y="138"/>
                    <a:pt x="149" y="286"/>
                  </a:cubicBezTo>
                  <a:cubicBezTo>
                    <a:pt x="0" y="423"/>
                    <a:pt x="0" y="708"/>
                    <a:pt x="0" y="857"/>
                  </a:cubicBezTo>
                  <a:cubicBezTo>
                    <a:pt x="0" y="1142"/>
                    <a:pt x="0" y="1427"/>
                    <a:pt x="149" y="1564"/>
                  </a:cubicBezTo>
                  <a:cubicBezTo>
                    <a:pt x="286" y="1713"/>
                    <a:pt x="571" y="1850"/>
                    <a:pt x="719" y="1850"/>
                  </a:cubicBezTo>
                  <a:cubicBezTo>
                    <a:pt x="1005" y="1850"/>
                    <a:pt x="1141" y="1713"/>
                    <a:pt x="1290" y="1564"/>
                  </a:cubicBezTo>
                  <a:cubicBezTo>
                    <a:pt x="1427" y="1427"/>
                    <a:pt x="1575" y="1142"/>
                    <a:pt x="1575" y="857"/>
                  </a:cubicBezTo>
                  <a:cubicBezTo>
                    <a:pt x="1575" y="708"/>
                    <a:pt x="1427" y="423"/>
                    <a:pt x="1290" y="286"/>
                  </a:cubicBezTo>
                  <a:lnTo>
                    <a:pt x="1290" y="286"/>
                  </a:lnTo>
                  <a:cubicBezTo>
                    <a:pt x="1290" y="423"/>
                    <a:pt x="1427" y="708"/>
                    <a:pt x="1427" y="857"/>
                  </a:cubicBezTo>
                  <a:cubicBezTo>
                    <a:pt x="1427" y="1142"/>
                    <a:pt x="1290" y="1279"/>
                    <a:pt x="1290" y="1427"/>
                  </a:cubicBezTo>
                  <a:cubicBezTo>
                    <a:pt x="1141" y="1564"/>
                    <a:pt x="1005" y="1713"/>
                    <a:pt x="719" y="1713"/>
                  </a:cubicBezTo>
                  <a:cubicBezTo>
                    <a:pt x="571" y="1713"/>
                    <a:pt x="434" y="1564"/>
                    <a:pt x="286" y="1427"/>
                  </a:cubicBezTo>
                  <a:cubicBezTo>
                    <a:pt x="149" y="1279"/>
                    <a:pt x="149" y="1142"/>
                    <a:pt x="149" y="857"/>
                  </a:cubicBezTo>
                  <a:cubicBezTo>
                    <a:pt x="149" y="708"/>
                    <a:pt x="149" y="423"/>
                    <a:pt x="286" y="286"/>
                  </a:cubicBezTo>
                  <a:cubicBezTo>
                    <a:pt x="434" y="138"/>
                    <a:pt x="571" y="138"/>
                    <a:pt x="719" y="138"/>
                  </a:cubicBezTo>
                  <a:cubicBezTo>
                    <a:pt x="1005" y="138"/>
                    <a:pt x="1141" y="138"/>
                    <a:pt x="1290" y="286"/>
                  </a:cubicBezTo>
                  <a:cubicBezTo>
                    <a:pt x="1141" y="138"/>
                    <a:pt x="1005" y="1"/>
                    <a:pt x="7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419;p38">
              <a:extLst>
                <a:ext uri="{FF2B5EF4-FFF2-40B4-BE49-F238E27FC236}">
                  <a16:creationId xmlns:a16="http://schemas.microsoft.com/office/drawing/2014/main" id="{D5F97851-2000-D813-118C-D1BEF7EDF476}"/>
                </a:ext>
              </a:extLst>
            </p:cNvPr>
            <p:cNvSpPr/>
            <p:nvPr/>
          </p:nvSpPr>
          <p:spPr>
            <a:xfrm>
              <a:off x="6560028" y="2218544"/>
              <a:ext cx="85148" cy="51041"/>
            </a:xfrm>
            <a:custGeom>
              <a:avLst/>
              <a:gdLst/>
              <a:ahLst/>
              <a:cxnLst/>
              <a:rect l="l" t="t" r="r" b="b"/>
              <a:pathLst>
                <a:path w="1428" h="856" extrusionOk="0">
                  <a:moveTo>
                    <a:pt x="286" y="0"/>
                  </a:moveTo>
                  <a:cubicBezTo>
                    <a:pt x="138" y="0"/>
                    <a:pt x="1" y="285"/>
                    <a:pt x="1" y="434"/>
                  </a:cubicBezTo>
                  <a:cubicBezTo>
                    <a:pt x="1" y="719"/>
                    <a:pt x="138" y="856"/>
                    <a:pt x="286" y="856"/>
                  </a:cubicBezTo>
                  <a:lnTo>
                    <a:pt x="1142" y="856"/>
                  </a:lnTo>
                  <a:cubicBezTo>
                    <a:pt x="1279" y="856"/>
                    <a:pt x="1427" y="719"/>
                    <a:pt x="1427" y="434"/>
                  </a:cubicBezTo>
                  <a:cubicBezTo>
                    <a:pt x="1427" y="285"/>
                    <a:pt x="1279" y="0"/>
                    <a:pt x="1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420;p38">
              <a:extLst>
                <a:ext uri="{FF2B5EF4-FFF2-40B4-BE49-F238E27FC236}">
                  <a16:creationId xmlns:a16="http://schemas.microsoft.com/office/drawing/2014/main" id="{D2A68950-D32B-FF30-145E-8DA18E05DB67}"/>
                </a:ext>
              </a:extLst>
            </p:cNvPr>
            <p:cNvSpPr/>
            <p:nvPr/>
          </p:nvSpPr>
          <p:spPr>
            <a:xfrm>
              <a:off x="7180649" y="1989211"/>
              <a:ext cx="230103" cy="247394"/>
            </a:xfrm>
            <a:custGeom>
              <a:avLst/>
              <a:gdLst/>
              <a:ahLst/>
              <a:cxnLst/>
              <a:rect l="l" t="t" r="r" b="b"/>
              <a:pathLst>
                <a:path w="3859" h="4149" extrusionOk="0">
                  <a:moveTo>
                    <a:pt x="3288" y="0"/>
                  </a:moveTo>
                  <a:lnTo>
                    <a:pt x="1005" y="856"/>
                  </a:lnTo>
                  <a:lnTo>
                    <a:pt x="1005" y="1427"/>
                  </a:lnTo>
                  <a:cubicBezTo>
                    <a:pt x="1005" y="1564"/>
                    <a:pt x="857" y="1564"/>
                    <a:pt x="857" y="1712"/>
                  </a:cubicBezTo>
                  <a:lnTo>
                    <a:pt x="857" y="1997"/>
                  </a:lnTo>
                  <a:lnTo>
                    <a:pt x="857" y="2568"/>
                  </a:lnTo>
                  <a:cubicBezTo>
                    <a:pt x="857" y="2705"/>
                    <a:pt x="720" y="2853"/>
                    <a:pt x="571" y="2853"/>
                  </a:cubicBezTo>
                  <a:cubicBezTo>
                    <a:pt x="435" y="2990"/>
                    <a:pt x="435" y="2990"/>
                    <a:pt x="286" y="2990"/>
                  </a:cubicBezTo>
                  <a:lnTo>
                    <a:pt x="1" y="2990"/>
                  </a:lnTo>
                  <a:cubicBezTo>
                    <a:pt x="286" y="3561"/>
                    <a:pt x="857" y="3994"/>
                    <a:pt x="1290" y="4131"/>
                  </a:cubicBezTo>
                  <a:cubicBezTo>
                    <a:pt x="1424" y="4143"/>
                    <a:pt x="1552" y="4148"/>
                    <a:pt x="1674" y="4148"/>
                  </a:cubicBezTo>
                  <a:cubicBezTo>
                    <a:pt x="3110" y="4148"/>
                    <a:pt x="3721" y="3390"/>
                    <a:pt x="3858" y="2990"/>
                  </a:cubicBezTo>
                  <a:lnTo>
                    <a:pt x="3710" y="2990"/>
                  </a:lnTo>
                  <a:cubicBezTo>
                    <a:pt x="3425" y="2853"/>
                    <a:pt x="3288" y="2420"/>
                    <a:pt x="3288" y="1997"/>
                  </a:cubicBezTo>
                  <a:lnTo>
                    <a:pt x="3288" y="0"/>
                  </a:lnTo>
                  <a:close/>
                </a:path>
              </a:pathLst>
            </a:custGeom>
            <a:solidFill>
              <a:srgbClr val="E17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421;p38">
              <a:extLst>
                <a:ext uri="{FF2B5EF4-FFF2-40B4-BE49-F238E27FC236}">
                  <a16:creationId xmlns:a16="http://schemas.microsoft.com/office/drawing/2014/main" id="{D8B0DCF8-80C7-014A-FF85-14082094D7EB}"/>
                </a:ext>
              </a:extLst>
            </p:cNvPr>
            <p:cNvSpPr/>
            <p:nvPr/>
          </p:nvSpPr>
          <p:spPr>
            <a:xfrm>
              <a:off x="7138491" y="1759161"/>
              <a:ext cx="68095" cy="189735"/>
            </a:xfrm>
            <a:custGeom>
              <a:avLst/>
              <a:gdLst/>
              <a:ahLst/>
              <a:cxnLst/>
              <a:rect l="l" t="t" r="r" b="b"/>
              <a:pathLst>
                <a:path w="1142" h="3182" extrusionOk="0">
                  <a:moveTo>
                    <a:pt x="856" y="1"/>
                  </a:moveTo>
                  <a:cubicBezTo>
                    <a:pt x="571" y="1"/>
                    <a:pt x="286" y="1"/>
                    <a:pt x="137" y="286"/>
                  </a:cubicBezTo>
                  <a:cubicBezTo>
                    <a:pt x="0" y="286"/>
                    <a:pt x="0" y="1005"/>
                    <a:pt x="137" y="1427"/>
                  </a:cubicBezTo>
                  <a:cubicBezTo>
                    <a:pt x="0" y="2432"/>
                    <a:pt x="0" y="2854"/>
                    <a:pt x="423" y="3002"/>
                  </a:cubicBezTo>
                  <a:cubicBezTo>
                    <a:pt x="540" y="3002"/>
                    <a:pt x="651" y="3182"/>
                    <a:pt x="766" y="3182"/>
                  </a:cubicBezTo>
                  <a:cubicBezTo>
                    <a:pt x="795" y="3182"/>
                    <a:pt x="826" y="3170"/>
                    <a:pt x="856" y="3139"/>
                  </a:cubicBezTo>
                  <a:cubicBezTo>
                    <a:pt x="993" y="2854"/>
                    <a:pt x="1142" y="2569"/>
                    <a:pt x="1142" y="2146"/>
                  </a:cubicBezTo>
                  <a:lnTo>
                    <a:pt x="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422;p38">
              <a:extLst>
                <a:ext uri="{FF2B5EF4-FFF2-40B4-BE49-F238E27FC236}">
                  <a16:creationId xmlns:a16="http://schemas.microsoft.com/office/drawing/2014/main" id="{E735ED87-0B35-DC06-8B55-238EAAE42A5D}"/>
                </a:ext>
              </a:extLst>
            </p:cNvPr>
            <p:cNvSpPr/>
            <p:nvPr/>
          </p:nvSpPr>
          <p:spPr>
            <a:xfrm>
              <a:off x="7129606" y="1699353"/>
              <a:ext cx="289313" cy="384896"/>
            </a:xfrm>
            <a:custGeom>
              <a:avLst/>
              <a:gdLst/>
              <a:ahLst/>
              <a:cxnLst/>
              <a:rect l="l" t="t" r="r" b="b"/>
              <a:pathLst>
                <a:path w="4852" h="6455" extrusionOk="0">
                  <a:moveTo>
                    <a:pt x="3605" y="0"/>
                  </a:moveTo>
                  <a:cubicBezTo>
                    <a:pt x="3547" y="0"/>
                    <a:pt x="3487" y="4"/>
                    <a:pt x="3425" y="11"/>
                  </a:cubicBezTo>
                  <a:cubicBezTo>
                    <a:pt x="2569" y="11"/>
                    <a:pt x="1861" y="296"/>
                    <a:pt x="1291" y="867"/>
                  </a:cubicBezTo>
                  <a:cubicBezTo>
                    <a:pt x="572" y="1438"/>
                    <a:pt x="1" y="3286"/>
                    <a:pt x="286" y="4576"/>
                  </a:cubicBezTo>
                  <a:cubicBezTo>
                    <a:pt x="572" y="5569"/>
                    <a:pt x="857" y="6425"/>
                    <a:pt x="1291" y="6425"/>
                  </a:cubicBezTo>
                  <a:cubicBezTo>
                    <a:pt x="1389" y="6445"/>
                    <a:pt x="1502" y="6455"/>
                    <a:pt x="1624" y="6455"/>
                  </a:cubicBezTo>
                  <a:cubicBezTo>
                    <a:pt x="2377" y="6455"/>
                    <a:pt x="3485" y="6100"/>
                    <a:pt x="3858" y="5854"/>
                  </a:cubicBezTo>
                  <a:cubicBezTo>
                    <a:pt x="4851" y="4998"/>
                    <a:pt x="4851" y="3286"/>
                    <a:pt x="4851" y="2293"/>
                  </a:cubicBezTo>
                  <a:cubicBezTo>
                    <a:pt x="4851" y="1338"/>
                    <a:pt x="4727" y="0"/>
                    <a:pt x="3605" y="0"/>
                  </a:cubicBezTo>
                  <a:close/>
                </a:path>
              </a:pathLst>
            </a:custGeom>
            <a:solidFill>
              <a:srgbClr val="E17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423;p38">
              <a:extLst>
                <a:ext uri="{FF2B5EF4-FFF2-40B4-BE49-F238E27FC236}">
                  <a16:creationId xmlns:a16="http://schemas.microsoft.com/office/drawing/2014/main" id="{8A1FFD48-25CF-61F8-2884-1D8C6371388C}"/>
                </a:ext>
              </a:extLst>
            </p:cNvPr>
            <p:cNvSpPr/>
            <p:nvPr/>
          </p:nvSpPr>
          <p:spPr>
            <a:xfrm>
              <a:off x="7104443" y="1646224"/>
              <a:ext cx="314475" cy="182043"/>
            </a:xfrm>
            <a:custGeom>
              <a:avLst/>
              <a:gdLst/>
              <a:ahLst/>
              <a:cxnLst/>
              <a:rect l="l" t="t" r="r" b="b"/>
              <a:pathLst>
                <a:path w="5274" h="3053" extrusionOk="0">
                  <a:moveTo>
                    <a:pt x="1284" y="0"/>
                  </a:moveTo>
                  <a:cubicBezTo>
                    <a:pt x="1138" y="0"/>
                    <a:pt x="990" y="50"/>
                    <a:pt x="857" y="183"/>
                  </a:cubicBezTo>
                  <a:cubicBezTo>
                    <a:pt x="571" y="331"/>
                    <a:pt x="708" y="902"/>
                    <a:pt x="857" y="1039"/>
                  </a:cubicBezTo>
                  <a:cubicBezTo>
                    <a:pt x="708" y="902"/>
                    <a:pt x="571" y="902"/>
                    <a:pt x="423" y="902"/>
                  </a:cubicBezTo>
                  <a:lnTo>
                    <a:pt x="423" y="1039"/>
                  </a:lnTo>
                  <a:cubicBezTo>
                    <a:pt x="1" y="1187"/>
                    <a:pt x="286" y="2329"/>
                    <a:pt x="1713" y="2751"/>
                  </a:cubicBezTo>
                  <a:cubicBezTo>
                    <a:pt x="2153" y="2928"/>
                    <a:pt x="3092" y="3053"/>
                    <a:pt x="3808" y="3053"/>
                  </a:cubicBezTo>
                  <a:cubicBezTo>
                    <a:pt x="4243" y="3053"/>
                    <a:pt x="4595" y="3007"/>
                    <a:pt x="4703" y="2899"/>
                  </a:cubicBezTo>
                  <a:lnTo>
                    <a:pt x="5273" y="2043"/>
                  </a:lnTo>
                  <a:cubicBezTo>
                    <a:pt x="5273" y="1758"/>
                    <a:pt x="5136" y="1324"/>
                    <a:pt x="4851" y="1039"/>
                  </a:cubicBezTo>
                  <a:cubicBezTo>
                    <a:pt x="4566" y="754"/>
                    <a:pt x="3995" y="617"/>
                    <a:pt x="3710" y="331"/>
                  </a:cubicBezTo>
                  <a:cubicBezTo>
                    <a:pt x="3505" y="159"/>
                    <a:pt x="3357" y="94"/>
                    <a:pt x="3250" y="94"/>
                  </a:cubicBezTo>
                  <a:cubicBezTo>
                    <a:pt x="2911" y="94"/>
                    <a:pt x="2991" y="754"/>
                    <a:pt x="2991" y="754"/>
                  </a:cubicBezTo>
                  <a:cubicBezTo>
                    <a:pt x="2991" y="754"/>
                    <a:pt x="2705" y="617"/>
                    <a:pt x="1998" y="331"/>
                  </a:cubicBezTo>
                  <a:cubicBezTo>
                    <a:pt x="1896" y="230"/>
                    <a:pt x="1598" y="0"/>
                    <a:pt x="1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424;p38">
              <a:extLst>
                <a:ext uri="{FF2B5EF4-FFF2-40B4-BE49-F238E27FC236}">
                  <a16:creationId xmlns:a16="http://schemas.microsoft.com/office/drawing/2014/main" id="{99B1596D-DA88-6F70-BC87-8291059F72B2}"/>
                </a:ext>
              </a:extLst>
            </p:cNvPr>
            <p:cNvSpPr/>
            <p:nvPr/>
          </p:nvSpPr>
          <p:spPr>
            <a:xfrm>
              <a:off x="7325607" y="1755822"/>
              <a:ext cx="195340" cy="293844"/>
            </a:xfrm>
            <a:custGeom>
              <a:avLst/>
              <a:gdLst/>
              <a:ahLst/>
              <a:cxnLst/>
              <a:rect l="l" t="t" r="r" b="b"/>
              <a:pathLst>
                <a:path w="3276" h="4928" extrusionOk="0">
                  <a:moveTo>
                    <a:pt x="1353" y="0"/>
                  </a:moveTo>
                  <a:cubicBezTo>
                    <a:pt x="1258" y="0"/>
                    <a:pt x="1182" y="17"/>
                    <a:pt x="1142" y="57"/>
                  </a:cubicBezTo>
                  <a:lnTo>
                    <a:pt x="571" y="627"/>
                  </a:lnTo>
                  <a:cubicBezTo>
                    <a:pt x="286" y="776"/>
                    <a:pt x="286" y="1061"/>
                    <a:pt x="138" y="1346"/>
                  </a:cubicBezTo>
                  <a:cubicBezTo>
                    <a:pt x="138" y="1632"/>
                    <a:pt x="1" y="2054"/>
                    <a:pt x="138" y="2488"/>
                  </a:cubicBezTo>
                  <a:cubicBezTo>
                    <a:pt x="286" y="2625"/>
                    <a:pt x="138" y="3058"/>
                    <a:pt x="286" y="3058"/>
                  </a:cubicBezTo>
                  <a:cubicBezTo>
                    <a:pt x="286" y="3058"/>
                    <a:pt x="286" y="2625"/>
                    <a:pt x="423" y="2488"/>
                  </a:cubicBezTo>
                  <a:cubicBezTo>
                    <a:pt x="511" y="2319"/>
                    <a:pt x="746" y="2250"/>
                    <a:pt x="951" y="2250"/>
                  </a:cubicBezTo>
                  <a:cubicBezTo>
                    <a:pt x="1094" y="2250"/>
                    <a:pt x="1223" y="2283"/>
                    <a:pt x="1279" y="2339"/>
                  </a:cubicBezTo>
                  <a:cubicBezTo>
                    <a:pt x="1564" y="2773"/>
                    <a:pt x="1279" y="3058"/>
                    <a:pt x="1142" y="3344"/>
                  </a:cubicBezTo>
                  <a:cubicBezTo>
                    <a:pt x="994" y="3481"/>
                    <a:pt x="857" y="3629"/>
                    <a:pt x="857" y="3766"/>
                  </a:cubicBezTo>
                  <a:cubicBezTo>
                    <a:pt x="857" y="3914"/>
                    <a:pt x="708" y="4622"/>
                    <a:pt x="857" y="4907"/>
                  </a:cubicBezTo>
                  <a:cubicBezTo>
                    <a:pt x="857" y="4921"/>
                    <a:pt x="859" y="4927"/>
                    <a:pt x="864" y="4927"/>
                  </a:cubicBezTo>
                  <a:cubicBezTo>
                    <a:pt x="908" y="4927"/>
                    <a:pt x="1155" y="4324"/>
                    <a:pt x="1279" y="4200"/>
                  </a:cubicBezTo>
                  <a:cubicBezTo>
                    <a:pt x="2135" y="3344"/>
                    <a:pt x="3276" y="913"/>
                    <a:pt x="2135" y="205"/>
                  </a:cubicBezTo>
                  <a:cubicBezTo>
                    <a:pt x="1932" y="100"/>
                    <a:pt x="1586" y="0"/>
                    <a:pt x="1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425;p38">
              <a:extLst>
                <a:ext uri="{FF2B5EF4-FFF2-40B4-BE49-F238E27FC236}">
                  <a16:creationId xmlns:a16="http://schemas.microsoft.com/office/drawing/2014/main" id="{B48027BF-5087-6EBA-8B8B-A941D42FC52F}"/>
                </a:ext>
              </a:extLst>
            </p:cNvPr>
            <p:cNvSpPr/>
            <p:nvPr/>
          </p:nvSpPr>
          <p:spPr>
            <a:xfrm>
              <a:off x="7155485" y="1912289"/>
              <a:ext cx="17053" cy="25938"/>
            </a:xfrm>
            <a:custGeom>
              <a:avLst/>
              <a:gdLst/>
              <a:ahLst/>
              <a:cxnLst/>
              <a:rect l="l" t="t" r="r" b="b"/>
              <a:pathLst>
                <a:path w="286" h="435" extrusionOk="0">
                  <a:moveTo>
                    <a:pt x="138" y="1"/>
                  </a:moveTo>
                  <a:cubicBezTo>
                    <a:pt x="138" y="1"/>
                    <a:pt x="1" y="1"/>
                    <a:pt x="1" y="149"/>
                  </a:cubicBezTo>
                  <a:cubicBezTo>
                    <a:pt x="1" y="286"/>
                    <a:pt x="1" y="434"/>
                    <a:pt x="138" y="434"/>
                  </a:cubicBezTo>
                  <a:cubicBezTo>
                    <a:pt x="138" y="434"/>
                    <a:pt x="286" y="286"/>
                    <a:pt x="286" y="149"/>
                  </a:cubicBezTo>
                  <a:cubicBezTo>
                    <a:pt x="286" y="1"/>
                    <a:pt x="286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426;p38">
              <a:extLst>
                <a:ext uri="{FF2B5EF4-FFF2-40B4-BE49-F238E27FC236}">
                  <a16:creationId xmlns:a16="http://schemas.microsoft.com/office/drawing/2014/main" id="{7229491A-B0CC-1B9A-C299-28FF37B43190}"/>
                </a:ext>
              </a:extLst>
            </p:cNvPr>
            <p:cNvSpPr/>
            <p:nvPr/>
          </p:nvSpPr>
          <p:spPr>
            <a:xfrm>
              <a:off x="7240576" y="1864228"/>
              <a:ext cx="59210" cy="20750"/>
            </a:xfrm>
            <a:custGeom>
              <a:avLst/>
              <a:gdLst/>
              <a:ahLst/>
              <a:cxnLst/>
              <a:rect l="l" t="t" r="r" b="b"/>
              <a:pathLst>
                <a:path w="993" h="348" extrusionOk="0">
                  <a:moveTo>
                    <a:pt x="411" y="1"/>
                  </a:moveTo>
                  <a:cubicBezTo>
                    <a:pt x="263" y="1"/>
                    <a:pt x="120" y="37"/>
                    <a:pt x="0" y="99"/>
                  </a:cubicBezTo>
                  <a:cubicBezTo>
                    <a:pt x="0" y="99"/>
                    <a:pt x="0" y="236"/>
                    <a:pt x="137" y="236"/>
                  </a:cubicBezTo>
                  <a:cubicBezTo>
                    <a:pt x="285" y="99"/>
                    <a:pt x="422" y="99"/>
                    <a:pt x="708" y="99"/>
                  </a:cubicBezTo>
                  <a:cubicBezTo>
                    <a:pt x="708" y="236"/>
                    <a:pt x="856" y="236"/>
                    <a:pt x="856" y="236"/>
                  </a:cubicBezTo>
                  <a:cubicBezTo>
                    <a:pt x="856" y="310"/>
                    <a:pt x="890" y="347"/>
                    <a:pt x="925" y="347"/>
                  </a:cubicBezTo>
                  <a:cubicBezTo>
                    <a:pt x="959" y="347"/>
                    <a:pt x="993" y="310"/>
                    <a:pt x="993" y="236"/>
                  </a:cubicBezTo>
                  <a:cubicBezTo>
                    <a:pt x="827" y="70"/>
                    <a:pt x="615" y="1"/>
                    <a:pt x="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427;p38">
              <a:extLst>
                <a:ext uri="{FF2B5EF4-FFF2-40B4-BE49-F238E27FC236}">
                  <a16:creationId xmlns:a16="http://schemas.microsoft.com/office/drawing/2014/main" id="{10B62425-50F0-92BD-6B73-5C7EEF343E1B}"/>
                </a:ext>
              </a:extLst>
            </p:cNvPr>
            <p:cNvSpPr/>
            <p:nvPr/>
          </p:nvSpPr>
          <p:spPr>
            <a:xfrm>
              <a:off x="7141174" y="1864228"/>
              <a:ext cx="48418" cy="18008"/>
            </a:xfrm>
            <a:custGeom>
              <a:avLst/>
              <a:gdLst/>
              <a:ahLst/>
              <a:cxnLst/>
              <a:rect l="l" t="t" r="r" b="b"/>
              <a:pathLst>
                <a:path w="812" h="302" extrusionOk="0">
                  <a:moveTo>
                    <a:pt x="463" y="1"/>
                  </a:moveTo>
                  <a:cubicBezTo>
                    <a:pt x="311" y="1"/>
                    <a:pt x="178" y="70"/>
                    <a:pt x="92" y="236"/>
                  </a:cubicBezTo>
                  <a:cubicBezTo>
                    <a:pt x="178" y="156"/>
                    <a:pt x="311" y="73"/>
                    <a:pt x="434" y="73"/>
                  </a:cubicBezTo>
                  <a:cubicBezTo>
                    <a:pt x="522" y="73"/>
                    <a:pt x="605" y="116"/>
                    <a:pt x="663" y="236"/>
                  </a:cubicBezTo>
                  <a:cubicBezTo>
                    <a:pt x="811" y="236"/>
                    <a:pt x="811" y="99"/>
                    <a:pt x="811" y="99"/>
                  </a:cubicBezTo>
                  <a:cubicBezTo>
                    <a:pt x="692" y="37"/>
                    <a:pt x="572" y="1"/>
                    <a:pt x="463" y="1"/>
                  </a:cubicBezTo>
                  <a:close/>
                  <a:moveTo>
                    <a:pt x="92" y="236"/>
                  </a:moveTo>
                  <a:cubicBezTo>
                    <a:pt x="1" y="236"/>
                    <a:pt x="31" y="302"/>
                    <a:pt x="62" y="302"/>
                  </a:cubicBezTo>
                  <a:cubicBezTo>
                    <a:pt x="77" y="302"/>
                    <a:pt x="92" y="285"/>
                    <a:pt x="92" y="2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428;p38">
              <a:extLst>
                <a:ext uri="{FF2B5EF4-FFF2-40B4-BE49-F238E27FC236}">
                  <a16:creationId xmlns:a16="http://schemas.microsoft.com/office/drawing/2014/main" id="{C6253E78-3A07-D0C6-B6D6-95C3F691112C}"/>
                </a:ext>
              </a:extLst>
            </p:cNvPr>
            <p:cNvSpPr/>
            <p:nvPr/>
          </p:nvSpPr>
          <p:spPr>
            <a:xfrm>
              <a:off x="7248745" y="1912289"/>
              <a:ext cx="17053" cy="25938"/>
            </a:xfrm>
            <a:custGeom>
              <a:avLst/>
              <a:gdLst/>
              <a:ahLst/>
              <a:cxnLst/>
              <a:rect l="l" t="t" r="r" b="b"/>
              <a:pathLst>
                <a:path w="286" h="435" extrusionOk="0">
                  <a:moveTo>
                    <a:pt x="285" y="1"/>
                  </a:moveTo>
                  <a:cubicBezTo>
                    <a:pt x="148" y="1"/>
                    <a:pt x="148" y="1"/>
                    <a:pt x="0" y="149"/>
                  </a:cubicBezTo>
                  <a:cubicBezTo>
                    <a:pt x="0" y="286"/>
                    <a:pt x="148" y="434"/>
                    <a:pt x="148" y="434"/>
                  </a:cubicBezTo>
                  <a:cubicBezTo>
                    <a:pt x="285" y="434"/>
                    <a:pt x="285" y="286"/>
                    <a:pt x="285" y="149"/>
                  </a:cubicBezTo>
                  <a:lnTo>
                    <a:pt x="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429;p38">
              <a:extLst>
                <a:ext uri="{FF2B5EF4-FFF2-40B4-BE49-F238E27FC236}">
                  <a16:creationId xmlns:a16="http://schemas.microsoft.com/office/drawing/2014/main" id="{3040457A-CB29-7A72-37B1-EDEE4509DC7A}"/>
                </a:ext>
              </a:extLst>
            </p:cNvPr>
            <p:cNvSpPr/>
            <p:nvPr/>
          </p:nvSpPr>
          <p:spPr>
            <a:xfrm>
              <a:off x="7189534" y="2006205"/>
              <a:ext cx="68095" cy="34107"/>
            </a:xfrm>
            <a:custGeom>
              <a:avLst/>
              <a:gdLst/>
              <a:ahLst/>
              <a:cxnLst/>
              <a:rect l="l" t="t" r="r" b="b"/>
              <a:pathLst>
                <a:path w="1142" h="572" extrusionOk="0">
                  <a:moveTo>
                    <a:pt x="571" y="1"/>
                  </a:moveTo>
                  <a:cubicBezTo>
                    <a:pt x="286" y="1"/>
                    <a:pt x="0" y="1"/>
                    <a:pt x="0" y="137"/>
                  </a:cubicBezTo>
                  <a:cubicBezTo>
                    <a:pt x="137" y="286"/>
                    <a:pt x="286" y="571"/>
                    <a:pt x="571" y="571"/>
                  </a:cubicBezTo>
                  <a:cubicBezTo>
                    <a:pt x="856" y="571"/>
                    <a:pt x="1141" y="286"/>
                    <a:pt x="9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430;p38">
              <a:extLst>
                <a:ext uri="{FF2B5EF4-FFF2-40B4-BE49-F238E27FC236}">
                  <a16:creationId xmlns:a16="http://schemas.microsoft.com/office/drawing/2014/main" id="{35607CA2-2398-526E-D940-0DFEB29132EC}"/>
                </a:ext>
              </a:extLst>
            </p:cNvPr>
            <p:cNvSpPr/>
            <p:nvPr/>
          </p:nvSpPr>
          <p:spPr>
            <a:xfrm>
              <a:off x="7265740" y="1955162"/>
              <a:ext cx="59926" cy="25222"/>
            </a:xfrm>
            <a:custGeom>
              <a:avLst/>
              <a:gdLst/>
              <a:ahLst/>
              <a:cxnLst/>
              <a:rect l="l" t="t" r="r" b="b"/>
              <a:pathLst>
                <a:path w="1005" h="423" extrusionOk="0">
                  <a:moveTo>
                    <a:pt x="434" y="1"/>
                  </a:moveTo>
                  <a:cubicBezTo>
                    <a:pt x="286" y="1"/>
                    <a:pt x="0" y="138"/>
                    <a:pt x="0" y="286"/>
                  </a:cubicBezTo>
                  <a:cubicBezTo>
                    <a:pt x="0" y="423"/>
                    <a:pt x="286" y="423"/>
                    <a:pt x="434" y="423"/>
                  </a:cubicBezTo>
                  <a:cubicBezTo>
                    <a:pt x="719" y="423"/>
                    <a:pt x="1005" y="286"/>
                    <a:pt x="1005" y="138"/>
                  </a:cubicBezTo>
                  <a:cubicBezTo>
                    <a:pt x="856" y="138"/>
                    <a:pt x="719" y="1"/>
                    <a:pt x="434" y="1"/>
                  </a:cubicBezTo>
                  <a:close/>
                </a:path>
              </a:pathLst>
            </a:custGeom>
            <a:solidFill>
              <a:srgbClr val="D86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431;p38">
              <a:extLst>
                <a:ext uri="{FF2B5EF4-FFF2-40B4-BE49-F238E27FC236}">
                  <a16:creationId xmlns:a16="http://schemas.microsoft.com/office/drawing/2014/main" id="{63514C56-7207-792D-7285-436F203FC6BC}"/>
                </a:ext>
              </a:extLst>
            </p:cNvPr>
            <p:cNvSpPr/>
            <p:nvPr/>
          </p:nvSpPr>
          <p:spPr>
            <a:xfrm>
              <a:off x="7146660" y="1963331"/>
              <a:ext cx="17053" cy="25938"/>
            </a:xfrm>
            <a:custGeom>
              <a:avLst/>
              <a:gdLst/>
              <a:ahLst/>
              <a:cxnLst/>
              <a:rect l="l" t="t" r="r" b="b"/>
              <a:pathLst>
                <a:path w="286" h="435" extrusionOk="0">
                  <a:moveTo>
                    <a:pt x="0" y="1"/>
                  </a:moveTo>
                  <a:cubicBezTo>
                    <a:pt x="0" y="149"/>
                    <a:pt x="0" y="286"/>
                    <a:pt x="149" y="434"/>
                  </a:cubicBezTo>
                  <a:cubicBezTo>
                    <a:pt x="286" y="434"/>
                    <a:pt x="286" y="286"/>
                    <a:pt x="286" y="149"/>
                  </a:cubicBezTo>
                  <a:cubicBezTo>
                    <a:pt x="286" y="149"/>
                    <a:pt x="149" y="1"/>
                    <a:pt x="0" y="1"/>
                  </a:cubicBezTo>
                  <a:close/>
                </a:path>
              </a:pathLst>
            </a:custGeom>
            <a:solidFill>
              <a:srgbClr val="D86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432;p38">
              <a:extLst>
                <a:ext uri="{FF2B5EF4-FFF2-40B4-BE49-F238E27FC236}">
                  <a16:creationId xmlns:a16="http://schemas.microsoft.com/office/drawing/2014/main" id="{4CF92A8B-C6A4-10C5-243B-CAE82855306F}"/>
                </a:ext>
              </a:extLst>
            </p:cNvPr>
            <p:cNvSpPr/>
            <p:nvPr/>
          </p:nvSpPr>
          <p:spPr>
            <a:xfrm>
              <a:off x="7189534" y="1921114"/>
              <a:ext cx="25222" cy="59270"/>
            </a:xfrm>
            <a:custGeom>
              <a:avLst/>
              <a:gdLst/>
              <a:ahLst/>
              <a:cxnLst/>
              <a:rect l="l" t="t" r="r" b="b"/>
              <a:pathLst>
                <a:path w="423" h="994" extrusionOk="0">
                  <a:moveTo>
                    <a:pt x="422" y="1"/>
                  </a:moveTo>
                  <a:cubicBezTo>
                    <a:pt x="286" y="1"/>
                    <a:pt x="286" y="1"/>
                    <a:pt x="286" y="138"/>
                  </a:cubicBezTo>
                  <a:lnTo>
                    <a:pt x="286" y="286"/>
                  </a:lnTo>
                  <a:lnTo>
                    <a:pt x="286" y="423"/>
                  </a:lnTo>
                  <a:cubicBezTo>
                    <a:pt x="422" y="423"/>
                    <a:pt x="422" y="286"/>
                    <a:pt x="422" y="286"/>
                  </a:cubicBezTo>
                  <a:lnTo>
                    <a:pt x="422" y="138"/>
                  </a:lnTo>
                  <a:lnTo>
                    <a:pt x="422" y="1"/>
                  </a:lnTo>
                  <a:close/>
                  <a:moveTo>
                    <a:pt x="137" y="423"/>
                  </a:moveTo>
                  <a:lnTo>
                    <a:pt x="137" y="572"/>
                  </a:lnTo>
                  <a:cubicBezTo>
                    <a:pt x="137" y="572"/>
                    <a:pt x="0" y="572"/>
                    <a:pt x="0" y="709"/>
                  </a:cubicBezTo>
                  <a:lnTo>
                    <a:pt x="0" y="857"/>
                  </a:lnTo>
                  <a:lnTo>
                    <a:pt x="286" y="857"/>
                  </a:lnTo>
                  <a:lnTo>
                    <a:pt x="137" y="709"/>
                  </a:lnTo>
                  <a:lnTo>
                    <a:pt x="286" y="572"/>
                  </a:lnTo>
                  <a:lnTo>
                    <a:pt x="286" y="423"/>
                  </a:lnTo>
                  <a:close/>
                  <a:moveTo>
                    <a:pt x="286" y="857"/>
                  </a:moveTo>
                  <a:lnTo>
                    <a:pt x="422" y="994"/>
                  </a:lnTo>
                  <a:cubicBezTo>
                    <a:pt x="422" y="857"/>
                    <a:pt x="422" y="857"/>
                    <a:pt x="286" y="857"/>
                  </a:cubicBezTo>
                  <a:close/>
                </a:path>
              </a:pathLst>
            </a:custGeom>
            <a:solidFill>
              <a:srgbClr val="BC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433;p38">
              <a:extLst>
                <a:ext uri="{FF2B5EF4-FFF2-40B4-BE49-F238E27FC236}">
                  <a16:creationId xmlns:a16="http://schemas.microsoft.com/office/drawing/2014/main" id="{6F85AE5A-3B96-2EC6-ED95-16FB745F6234}"/>
                </a:ext>
              </a:extLst>
            </p:cNvPr>
            <p:cNvSpPr/>
            <p:nvPr/>
          </p:nvSpPr>
          <p:spPr>
            <a:xfrm>
              <a:off x="7240576" y="2065417"/>
              <a:ext cx="51101" cy="25938"/>
            </a:xfrm>
            <a:custGeom>
              <a:avLst/>
              <a:gdLst/>
              <a:ahLst/>
              <a:cxnLst/>
              <a:rect l="l" t="t" r="r" b="b"/>
              <a:pathLst>
                <a:path w="857" h="435" extrusionOk="0">
                  <a:moveTo>
                    <a:pt x="856" y="0"/>
                  </a:moveTo>
                  <a:cubicBezTo>
                    <a:pt x="708" y="0"/>
                    <a:pt x="571" y="149"/>
                    <a:pt x="422" y="149"/>
                  </a:cubicBezTo>
                  <a:cubicBezTo>
                    <a:pt x="285" y="149"/>
                    <a:pt x="137" y="286"/>
                    <a:pt x="0" y="286"/>
                  </a:cubicBezTo>
                  <a:lnTo>
                    <a:pt x="0" y="434"/>
                  </a:lnTo>
                  <a:cubicBezTo>
                    <a:pt x="137" y="286"/>
                    <a:pt x="285" y="286"/>
                    <a:pt x="422" y="286"/>
                  </a:cubicBezTo>
                  <a:cubicBezTo>
                    <a:pt x="571" y="149"/>
                    <a:pt x="708" y="149"/>
                    <a:pt x="856" y="0"/>
                  </a:cubicBezTo>
                  <a:close/>
                </a:path>
              </a:pathLst>
            </a:custGeom>
            <a:solidFill>
              <a:srgbClr val="D86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434;p38">
              <a:extLst>
                <a:ext uri="{FF2B5EF4-FFF2-40B4-BE49-F238E27FC236}">
                  <a16:creationId xmlns:a16="http://schemas.microsoft.com/office/drawing/2014/main" id="{C0D737EB-37CF-F1D9-B668-2B8E3C083E93}"/>
                </a:ext>
              </a:extLst>
            </p:cNvPr>
            <p:cNvSpPr/>
            <p:nvPr/>
          </p:nvSpPr>
          <p:spPr>
            <a:xfrm>
              <a:off x="7520893" y="3060985"/>
              <a:ext cx="93973" cy="153183"/>
            </a:xfrm>
            <a:custGeom>
              <a:avLst/>
              <a:gdLst/>
              <a:ahLst/>
              <a:cxnLst/>
              <a:rect l="l" t="t" r="r" b="b"/>
              <a:pathLst>
                <a:path w="1576" h="2569" extrusionOk="0">
                  <a:moveTo>
                    <a:pt x="435" y="0"/>
                  </a:moveTo>
                  <a:cubicBezTo>
                    <a:pt x="1" y="993"/>
                    <a:pt x="720" y="2134"/>
                    <a:pt x="1576" y="2568"/>
                  </a:cubicBezTo>
                  <a:cubicBezTo>
                    <a:pt x="857" y="1849"/>
                    <a:pt x="149" y="1142"/>
                    <a:pt x="435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435;p38">
              <a:extLst>
                <a:ext uri="{FF2B5EF4-FFF2-40B4-BE49-F238E27FC236}">
                  <a16:creationId xmlns:a16="http://schemas.microsoft.com/office/drawing/2014/main" id="{94D71EA5-52DC-DCF8-A8E2-6AB61AFA30BB}"/>
                </a:ext>
              </a:extLst>
            </p:cNvPr>
            <p:cNvSpPr/>
            <p:nvPr/>
          </p:nvSpPr>
          <p:spPr>
            <a:xfrm>
              <a:off x="7036406" y="3052100"/>
              <a:ext cx="68095" cy="145014"/>
            </a:xfrm>
            <a:custGeom>
              <a:avLst/>
              <a:gdLst/>
              <a:ahLst/>
              <a:cxnLst/>
              <a:rect l="l" t="t" r="r" b="b"/>
              <a:pathLst>
                <a:path w="1142" h="2432" extrusionOk="0">
                  <a:moveTo>
                    <a:pt x="856" y="1"/>
                  </a:moveTo>
                  <a:cubicBezTo>
                    <a:pt x="993" y="572"/>
                    <a:pt x="993" y="1005"/>
                    <a:pt x="856" y="1427"/>
                  </a:cubicBezTo>
                  <a:cubicBezTo>
                    <a:pt x="708" y="1861"/>
                    <a:pt x="286" y="2146"/>
                    <a:pt x="0" y="2432"/>
                  </a:cubicBezTo>
                  <a:cubicBezTo>
                    <a:pt x="423" y="2146"/>
                    <a:pt x="856" y="1861"/>
                    <a:pt x="993" y="1427"/>
                  </a:cubicBezTo>
                  <a:cubicBezTo>
                    <a:pt x="1142" y="857"/>
                    <a:pt x="1142" y="435"/>
                    <a:pt x="993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436;p38">
              <a:extLst>
                <a:ext uri="{FF2B5EF4-FFF2-40B4-BE49-F238E27FC236}">
                  <a16:creationId xmlns:a16="http://schemas.microsoft.com/office/drawing/2014/main" id="{637D7860-3FF3-7C9C-1CEF-958359DF234C}"/>
                </a:ext>
              </a:extLst>
            </p:cNvPr>
            <p:cNvSpPr/>
            <p:nvPr/>
          </p:nvSpPr>
          <p:spPr>
            <a:xfrm>
              <a:off x="7265740" y="3333192"/>
              <a:ext cx="76919" cy="22360"/>
            </a:xfrm>
            <a:custGeom>
              <a:avLst/>
              <a:gdLst/>
              <a:ahLst/>
              <a:cxnLst/>
              <a:rect l="l" t="t" r="r" b="b"/>
              <a:pathLst>
                <a:path w="1290" h="375" extrusionOk="0">
                  <a:moveTo>
                    <a:pt x="0" y="0"/>
                  </a:moveTo>
                  <a:lnTo>
                    <a:pt x="0" y="137"/>
                  </a:lnTo>
                  <a:cubicBezTo>
                    <a:pt x="169" y="306"/>
                    <a:pt x="437" y="375"/>
                    <a:pt x="718" y="375"/>
                  </a:cubicBezTo>
                  <a:cubicBezTo>
                    <a:pt x="912" y="375"/>
                    <a:pt x="1112" y="342"/>
                    <a:pt x="1290" y="286"/>
                  </a:cubicBezTo>
                  <a:lnTo>
                    <a:pt x="719" y="286"/>
                  </a:lnTo>
                  <a:cubicBezTo>
                    <a:pt x="434" y="286"/>
                    <a:pt x="149" y="137"/>
                    <a:pt x="0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437;p38">
              <a:extLst>
                <a:ext uri="{FF2B5EF4-FFF2-40B4-BE49-F238E27FC236}">
                  <a16:creationId xmlns:a16="http://schemas.microsoft.com/office/drawing/2014/main" id="{2415468A-0FEC-C438-92B5-078A040F61FF}"/>
                </a:ext>
              </a:extLst>
            </p:cNvPr>
            <p:cNvSpPr/>
            <p:nvPr/>
          </p:nvSpPr>
          <p:spPr>
            <a:xfrm>
              <a:off x="6296049" y="2199284"/>
              <a:ext cx="42872" cy="87354"/>
            </a:xfrm>
            <a:custGeom>
              <a:avLst/>
              <a:gdLst/>
              <a:ahLst/>
              <a:cxnLst/>
              <a:rect l="l" t="t" r="r" b="b"/>
              <a:pathLst>
                <a:path w="719" h="1465" extrusionOk="0">
                  <a:moveTo>
                    <a:pt x="98" y="1"/>
                  </a:moveTo>
                  <a:cubicBezTo>
                    <a:pt x="63" y="1"/>
                    <a:pt x="29" y="11"/>
                    <a:pt x="0" y="38"/>
                  </a:cubicBezTo>
                  <a:lnTo>
                    <a:pt x="0" y="757"/>
                  </a:lnTo>
                  <a:lnTo>
                    <a:pt x="0" y="1042"/>
                  </a:lnTo>
                  <a:lnTo>
                    <a:pt x="0" y="1179"/>
                  </a:lnTo>
                  <a:cubicBezTo>
                    <a:pt x="0" y="1327"/>
                    <a:pt x="148" y="1464"/>
                    <a:pt x="285" y="1464"/>
                  </a:cubicBezTo>
                  <a:lnTo>
                    <a:pt x="434" y="1464"/>
                  </a:lnTo>
                  <a:cubicBezTo>
                    <a:pt x="571" y="1464"/>
                    <a:pt x="571" y="1464"/>
                    <a:pt x="571" y="1327"/>
                  </a:cubicBezTo>
                  <a:lnTo>
                    <a:pt x="719" y="1327"/>
                  </a:lnTo>
                  <a:lnTo>
                    <a:pt x="719" y="1179"/>
                  </a:lnTo>
                  <a:lnTo>
                    <a:pt x="719" y="757"/>
                  </a:lnTo>
                  <a:cubicBezTo>
                    <a:pt x="571" y="608"/>
                    <a:pt x="571" y="323"/>
                    <a:pt x="434" y="186"/>
                  </a:cubicBezTo>
                  <a:cubicBezTo>
                    <a:pt x="434" y="186"/>
                    <a:pt x="248" y="1"/>
                    <a:pt x="98" y="1"/>
                  </a:cubicBezTo>
                  <a:close/>
                </a:path>
              </a:pathLst>
            </a:custGeom>
            <a:solidFill>
              <a:srgbClr val="E17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438;p38">
              <a:extLst>
                <a:ext uri="{FF2B5EF4-FFF2-40B4-BE49-F238E27FC236}">
                  <a16:creationId xmlns:a16="http://schemas.microsoft.com/office/drawing/2014/main" id="{08C559EF-F94E-13A1-0D5E-B0893531EBE3}"/>
                </a:ext>
              </a:extLst>
            </p:cNvPr>
            <p:cNvSpPr/>
            <p:nvPr/>
          </p:nvSpPr>
          <p:spPr>
            <a:xfrm>
              <a:off x="6330038" y="2201490"/>
              <a:ext cx="102142" cy="85148"/>
            </a:xfrm>
            <a:custGeom>
              <a:avLst/>
              <a:gdLst/>
              <a:ahLst/>
              <a:cxnLst/>
              <a:rect l="l" t="t" r="r" b="b"/>
              <a:pathLst>
                <a:path w="1713" h="1428" extrusionOk="0">
                  <a:moveTo>
                    <a:pt x="286" y="1"/>
                  </a:moveTo>
                  <a:cubicBezTo>
                    <a:pt x="286" y="1"/>
                    <a:pt x="286" y="149"/>
                    <a:pt x="149" y="149"/>
                  </a:cubicBezTo>
                  <a:lnTo>
                    <a:pt x="149" y="286"/>
                  </a:lnTo>
                  <a:lnTo>
                    <a:pt x="1" y="571"/>
                  </a:lnTo>
                  <a:lnTo>
                    <a:pt x="1" y="1005"/>
                  </a:lnTo>
                  <a:lnTo>
                    <a:pt x="1" y="1142"/>
                  </a:lnTo>
                  <a:cubicBezTo>
                    <a:pt x="1" y="1290"/>
                    <a:pt x="1" y="1290"/>
                    <a:pt x="149" y="1290"/>
                  </a:cubicBezTo>
                  <a:cubicBezTo>
                    <a:pt x="149" y="1290"/>
                    <a:pt x="149" y="1427"/>
                    <a:pt x="286" y="1427"/>
                  </a:cubicBezTo>
                  <a:lnTo>
                    <a:pt x="1142" y="1427"/>
                  </a:lnTo>
                  <a:cubicBezTo>
                    <a:pt x="1290" y="1427"/>
                    <a:pt x="1290" y="1427"/>
                    <a:pt x="1427" y="1290"/>
                  </a:cubicBezTo>
                  <a:cubicBezTo>
                    <a:pt x="1576" y="1290"/>
                    <a:pt x="1576" y="1142"/>
                    <a:pt x="1576" y="1142"/>
                  </a:cubicBezTo>
                  <a:cubicBezTo>
                    <a:pt x="1712" y="1005"/>
                    <a:pt x="1712" y="857"/>
                    <a:pt x="1712" y="720"/>
                  </a:cubicBezTo>
                  <a:cubicBezTo>
                    <a:pt x="1712" y="434"/>
                    <a:pt x="1576" y="286"/>
                    <a:pt x="1576" y="149"/>
                  </a:cubicBezTo>
                  <a:cubicBezTo>
                    <a:pt x="1526" y="100"/>
                    <a:pt x="1461" y="83"/>
                    <a:pt x="1397" y="83"/>
                  </a:cubicBezTo>
                  <a:cubicBezTo>
                    <a:pt x="1269" y="83"/>
                    <a:pt x="1142" y="149"/>
                    <a:pt x="1142" y="149"/>
                  </a:cubicBezTo>
                  <a:lnTo>
                    <a:pt x="1005" y="286"/>
                  </a:lnTo>
                  <a:lnTo>
                    <a:pt x="1005" y="149"/>
                  </a:lnTo>
                  <a:lnTo>
                    <a:pt x="1005" y="1"/>
                  </a:lnTo>
                  <a:lnTo>
                    <a:pt x="720" y="1"/>
                  </a:lnTo>
                  <a:lnTo>
                    <a:pt x="571" y="149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E17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439;p38">
              <a:extLst>
                <a:ext uri="{FF2B5EF4-FFF2-40B4-BE49-F238E27FC236}">
                  <a16:creationId xmlns:a16="http://schemas.microsoft.com/office/drawing/2014/main" id="{A9DF2B2F-18B4-EEFE-1CA6-B8373217633E}"/>
                </a:ext>
              </a:extLst>
            </p:cNvPr>
            <p:cNvSpPr/>
            <p:nvPr/>
          </p:nvSpPr>
          <p:spPr>
            <a:xfrm>
              <a:off x="6330038" y="2199403"/>
              <a:ext cx="34107" cy="85208"/>
            </a:xfrm>
            <a:custGeom>
              <a:avLst/>
              <a:gdLst/>
              <a:ahLst/>
              <a:cxnLst/>
              <a:rect l="l" t="t" r="r" b="b"/>
              <a:pathLst>
                <a:path w="572" h="1429" extrusionOk="0">
                  <a:moveTo>
                    <a:pt x="413" y="0"/>
                  </a:moveTo>
                  <a:cubicBezTo>
                    <a:pt x="378" y="0"/>
                    <a:pt x="337" y="11"/>
                    <a:pt x="286" y="36"/>
                  </a:cubicBezTo>
                  <a:cubicBezTo>
                    <a:pt x="149" y="184"/>
                    <a:pt x="1" y="321"/>
                    <a:pt x="1" y="606"/>
                  </a:cubicBezTo>
                  <a:lnTo>
                    <a:pt x="1" y="1325"/>
                  </a:lnTo>
                  <a:cubicBezTo>
                    <a:pt x="1" y="1394"/>
                    <a:pt x="38" y="1428"/>
                    <a:pt x="75" y="1428"/>
                  </a:cubicBezTo>
                  <a:cubicBezTo>
                    <a:pt x="112" y="1428"/>
                    <a:pt x="149" y="1394"/>
                    <a:pt x="149" y="1325"/>
                  </a:cubicBezTo>
                  <a:cubicBezTo>
                    <a:pt x="1" y="1177"/>
                    <a:pt x="1" y="892"/>
                    <a:pt x="149" y="606"/>
                  </a:cubicBezTo>
                  <a:lnTo>
                    <a:pt x="149" y="321"/>
                  </a:lnTo>
                  <a:cubicBezTo>
                    <a:pt x="149" y="184"/>
                    <a:pt x="286" y="36"/>
                    <a:pt x="434" y="36"/>
                  </a:cubicBezTo>
                  <a:cubicBezTo>
                    <a:pt x="571" y="184"/>
                    <a:pt x="571" y="321"/>
                    <a:pt x="571" y="469"/>
                  </a:cubicBezTo>
                  <a:lnTo>
                    <a:pt x="571" y="469"/>
                  </a:lnTo>
                  <a:cubicBezTo>
                    <a:pt x="571" y="235"/>
                    <a:pt x="571" y="0"/>
                    <a:pt x="413" y="0"/>
                  </a:cubicBezTo>
                  <a:close/>
                </a:path>
              </a:pathLst>
            </a:custGeom>
            <a:solidFill>
              <a:srgbClr val="934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440;p38">
              <a:extLst>
                <a:ext uri="{FF2B5EF4-FFF2-40B4-BE49-F238E27FC236}">
                  <a16:creationId xmlns:a16="http://schemas.microsoft.com/office/drawing/2014/main" id="{F21CAEF8-FC32-72AF-9A45-E460392A2465}"/>
                </a:ext>
              </a:extLst>
            </p:cNvPr>
            <p:cNvSpPr/>
            <p:nvPr/>
          </p:nvSpPr>
          <p:spPr>
            <a:xfrm>
              <a:off x="6355917" y="2227369"/>
              <a:ext cx="17053" cy="51101"/>
            </a:xfrm>
            <a:custGeom>
              <a:avLst/>
              <a:gdLst/>
              <a:ahLst/>
              <a:cxnLst/>
              <a:rect l="l" t="t" r="r" b="b"/>
              <a:pathLst>
                <a:path w="286" h="857" extrusionOk="0">
                  <a:moveTo>
                    <a:pt x="137" y="0"/>
                  </a:moveTo>
                  <a:cubicBezTo>
                    <a:pt x="0" y="286"/>
                    <a:pt x="137" y="571"/>
                    <a:pt x="286" y="856"/>
                  </a:cubicBezTo>
                  <a:cubicBezTo>
                    <a:pt x="137" y="571"/>
                    <a:pt x="137" y="286"/>
                    <a:pt x="137" y="0"/>
                  </a:cubicBezTo>
                  <a:close/>
                </a:path>
              </a:pathLst>
            </a:custGeom>
            <a:solidFill>
              <a:srgbClr val="934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441;p38">
              <a:extLst>
                <a:ext uri="{FF2B5EF4-FFF2-40B4-BE49-F238E27FC236}">
                  <a16:creationId xmlns:a16="http://schemas.microsoft.com/office/drawing/2014/main" id="{06448246-F131-0BD1-1A10-E2D85C70B889}"/>
                </a:ext>
              </a:extLst>
            </p:cNvPr>
            <p:cNvSpPr/>
            <p:nvPr/>
          </p:nvSpPr>
          <p:spPr>
            <a:xfrm>
              <a:off x="6364086" y="2193321"/>
              <a:ext cx="59926" cy="85148"/>
            </a:xfrm>
            <a:custGeom>
              <a:avLst/>
              <a:gdLst/>
              <a:ahLst/>
              <a:cxnLst/>
              <a:rect l="l" t="t" r="r" b="b"/>
              <a:pathLst>
                <a:path w="1005" h="1428" extrusionOk="0">
                  <a:moveTo>
                    <a:pt x="149" y="1"/>
                  </a:moveTo>
                  <a:cubicBezTo>
                    <a:pt x="0" y="138"/>
                    <a:pt x="0" y="286"/>
                    <a:pt x="0" y="286"/>
                  </a:cubicBezTo>
                  <a:cubicBezTo>
                    <a:pt x="0" y="286"/>
                    <a:pt x="84" y="41"/>
                    <a:pt x="184" y="41"/>
                  </a:cubicBezTo>
                  <a:cubicBezTo>
                    <a:pt x="217" y="41"/>
                    <a:pt x="252" y="67"/>
                    <a:pt x="286" y="138"/>
                  </a:cubicBezTo>
                  <a:cubicBezTo>
                    <a:pt x="434" y="286"/>
                    <a:pt x="434" y="423"/>
                    <a:pt x="434" y="571"/>
                  </a:cubicBezTo>
                  <a:cubicBezTo>
                    <a:pt x="434" y="708"/>
                    <a:pt x="434" y="994"/>
                    <a:pt x="571" y="1142"/>
                  </a:cubicBezTo>
                  <a:cubicBezTo>
                    <a:pt x="571" y="1279"/>
                    <a:pt x="719" y="1427"/>
                    <a:pt x="856" y="1427"/>
                  </a:cubicBezTo>
                  <a:cubicBezTo>
                    <a:pt x="1005" y="1427"/>
                    <a:pt x="856" y="1279"/>
                    <a:pt x="856" y="1279"/>
                  </a:cubicBezTo>
                  <a:cubicBezTo>
                    <a:pt x="830" y="1293"/>
                    <a:pt x="806" y="1299"/>
                    <a:pt x="784" y="1299"/>
                  </a:cubicBezTo>
                  <a:cubicBezTo>
                    <a:pt x="571" y="1299"/>
                    <a:pt x="571" y="696"/>
                    <a:pt x="571" y="571"/>
                  </a:cubicBezTo>
                  <a:cubicBezTo>
                    <a:pt x="434" y="423"/>
                    <a:pt x="571" y="286"/>
                    <a:pt x="434" y="1"/>
                  </a:cubicBezTo>
                  <a:close/>
                </a:path>
              </a:pathLst>
            </a:custGeom>
            <a:solidFill>
              <a:srgbClr val="934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442;p38">
              <a:extLst>
                <a:ext uri="{FF2B5EF4-FFF2-40B4-BE49-F238E27FC236}">
                  <a16:creationId xmlns:a16="http://schemas.microsoft.com/office/drawing/2014/main" id="{2A11C728-986D-29CF-1B3D-B3EF78FD313F}"/>
                </a:ext>
              </a:extLst>
            </p:cNvPr>
            <p:cNvSpPr/>
            <p:nvPr/>
          </p:nvSpPr>
          <p:spPr>
            <a:xfrm>
              <a:off x="6389905" y="2201490"/>
              <a:ext cx="42276" cy="25938"/>
            </a:xfrm>
            <a:custGeom>
              <a:avLst/>
              <a:gdLst/>
              <a:ahLst/>
              <a:cxnLst/>
              <a:rect l="l" t="t" r="r" b="b"/>
              <a:pathLst>
                <a:path w="709" h="435" extrusionOk="0">
                  <a:moveTo>
                    <a:pt x="286" y="1"/>
                  </a:moveTo>
                  <a:cubicBezTo>
                    <a:pt x="138" y="1"/>
                    <a:pt x="1" y="149"/>
                    <a:pt x="1" y="286"/>
                  </a:cubicBezTo>
                  <a:cubicBezTo>
                    <a:pt x="1" y="360"/>
                    <a:pt x="35" y="397"/>
                    <a:pt x="69" y="397"/>
                  </a:cubicBezTo>
                  <a:cubicBezTo>
                    <a:pt x="104" y="397"/>
                    <a:pt x="138" y="360"/>
                    <a:pt x="138" y="286"/>
                  </a:cubicBezTo>
                  <a:cubicBezTo>
                    <a:pt x="138" y="286"/>
                    <a:pt x="138" y="149"/>
                    <a:pt x="286" y="149"/>
                  </a:cubicBezTo>
                  <a:cubicBezTo>
                    <a:pt x="423" y="149"/>
                    <a:pt x="572" y="286"/>
                    <a:pt x="572" y="434"/>
                  </a:cubicBezTo>
                  <a:lnTo>
                    <a:pt x="708" y="434"/>
                  </a:lnTo>
                  <a:cubicBezTo>
                    <a:pt x="572" y="286"/>
                    <a:pt x="572" y="1"/>
                    <a:pt x="286" y="1"/>
                  </a:cubicBezTo>
                  <a:close/>
                </a:path>
              </a:pathLst>
            </a:custGeom>
            <a:solidFill>
              <a:srgbClr val="934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443;p38">
              <a:extLst>
                <a:ext uri="{FF2B5EF4-FFF2-40B4-BE49-F238E27FC236}">
                  <a16:creationId xmlns:a16="http://schemas.microsoft.com/office/drawing/2014/main" id="{C08B1DC9-F50D-2E03-ED09-3ED8A7600EED}"/>
                </a:ext>
              </a:extLst>
            </p:cNvPr>
            <p:cNvSpPr/>
            <p:nvPr/>
          </p:nvSpPr>
          <p:spPr>
            <a:xfrm>
              <a:off x="6289907" y="2199880"/>
              <a:ext cx="40189" cy="35717"/>
            </a:xfrm>
            <a:custGeom>
              <a:avLst/>
              <a:gdLst/>
              <a:ahLst/>
              <a:cxnLst/>
              <a:rect l="l" t="t" r="r" b="b"/>
              <a:pathLst>
                <a:path w="674" h="599" extrusionOk="0">
                  <a:moveTo>
                    <a:pt x="245" y="1"/>
                  </a:moveTo>
                  <a:cubicBezTo>
                    <a:pt x="1" y="1"/>
                    <a:pt x="103" y="333"/>
                    <a:pt x="103" y="461"/>
                  </a:cubicBezTo>
                  <a:lnTo>
                    <a:pt x="103" y="176"/>
                  </a:lnTo>
                  <a:cubicBezTo>
                    <a:pt x="103" y="176"/>
                    <a:pt x="103" y="28"/>
                    <a:pt x="251" y="28"/>
                  </a:cubicBezTo>
                  <a:cubicBezTo>
                    <a:pt x="388" y="28"/>
                    <a:pt x="388" y="28"/>
                    <a:pt x="388" y="176"/>
                  </a:cubicBezTo>
                  <a:cubicBezTo>
                    <a:pt x="537" y="176"/>
                    <a:pt x="674" y="461"/>
                    <a:pt x="674" y="598"/>
                  </a:cubicBezTo>
                  <a:cubicBezTo>
                    <a:pt x="674" y="313"/>
                    <a:pt x="537" y="28"/>
                    <a:pt x="388" y="28"/>
                  </a:cubicBezTo>
                  <a:cubicBezTo>
                    <a:pt x="331" y="9"/>
                    <a:pt x="284" y="1"/>
                    <a:pt x="245" y="1"/>
                  </a:cubicBezTo>
                  <a:close/>
                </a:path>
              </a:pathLst>
            </a:custGeom>
            <a:solidFill>
              <a:srgbClr val="934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1444;p38">
              <a:extLst>
                <a:ext uri="{FF2B5EF4-FFF2-40B4-BE49-F238E27FC236}">
                  <a16:creationId xmlns:a16="http://schemas.microsoft.com/office/drawing/2014/main" id="{83D5A188-45D6-4877-CDF8-94E3514E427F}"/>
                </a:ext>
              </a:extLst>
            </p:cNvPr>
            <p:cNvSpPr/>
            <p:nvPr/>
          </p:nvSpPr>
          <p:spPr>
            <a:xfrm>
              <a:off x="6304874" y="2176327"/>
              <a:ext cx="59270" cy="34107"/>
            </a:xfrm>
            <a:custGeom>
              <a:avLst/>
              <a:gdLst/>
              <a:ahLst/>
              <a:cxnLst/>
              <a:rect l="l" t="t" r="r" b="b"/>
              <a:pathLst>
                <a:path w="994" h="572" extrusionOk="0">
                  <a:moveTo>
                    <a:pt x="993" y="1"/>
                  </a:moveTo>
                  <a:cubicBezTo>
                    <a:pt x="708" y="1"/>
                    <a:pt x="423" y="1"/>
                    <a:pt x="286" y="137"/>
                  </a:cubicBezTo>
                  <a:cubicBezTo>
                    <a:pt x="137" y="286"/>
                    <a:pt x="0" y="571"/>
                    <a:pt x="286" y="571"/>
                  </a:cubicBezTo>
                  <a:cubicBezTo>
                    <a:pt x="0" y="423"/>
                    <a:pt x="423" y="137"/>
                    <a:pt x="423" y="137"/>
                  </a:cubicBezTo>
                  <a:cubicBezTo>
                    <a:pt x="571" y="1"/>
                    <a:pt x="856" y="1"/>
                    <a:pt x="993" y="1"/>
                  </a:cubicBezTo>
                  <a:close/>
                </a:path>
              </a:pathLst>
            </a:custGeom>
            <a:solidFill>
              <a:srgbClr val="934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1445;p38">
            <a:extLst>
              <a:ext uri="{FF2B5EF4-FFF2-40B4-BE49-F238E27FC236}">
                <a16:creationId xmlns:a16="http://schemas.microsoft.com/office/drawing/2014/main" id="{630A2EE1-904E-A7F1-8748-F0B43E6AE8A7}"/>
              </a:ext>
            </a:extLst>
          </p:cNvPr>
          <p:cNvGrpSpPr/>
          <p:nvPr/>
        </p:nvGrpSpPr>
        <p:grpSpPr>
          <a:xfrm>
            <a:off x="6564463" y="1371599"/>
            <a:ext cx="1565999" cy="2232783"/>
            <a:chOff x="6671540" y="2159330"/>
            <a:chExt cx="1641168" cy="2477686"/>
          </a:xfrm>
        </p:grpSpPr>
        <p:sp>
          <p:nvSpPr>
            <p:cNvPr id="553" name="Google Shape;1446;p38">
              <a:extLst>
                <a:ext uri="{FF2B5EF4-FFF2-40B4-BE49-F238E27FC236}">
                  <a16:creationId xmlns:a16="http://schemas.microsoft.com/office/drawing/2014/main" id="{42C0606F-5859-95D8-5640-1FB50F750D43}"/>
                </a:ext>
              </a:extLst>
            </p:cNvPr>
            <p:cNvSpPr/>
            <p:nvPr/>
          </p:nvSpPr>
          <p:spPr>
            <a:xfrm>
              <a:off x="6784976" y="4313835"/>
              <a:ext cx="1357056" cy="323181"/>
            </a:xfrm>
            <a:custGeom>
              <a:avLst/>
              <a:gdLst/>
              <a:ahLst/>
              <a:cxnLst/>
              <a:rect l="l" t="t" r="r" b="b"/>
              <a:pathLst>
                <a:path w="29490" h="7023" extrusionOk="0">
                  <a:moveTo>
                    <a:pt x="20781" y="0"/>
                  </a:moveTo>
                  <a:cubicBezTo>
                    <a:pt x="16409" y="0"/>
                    <a:pt x="11996" y="578"/>
                    <a:pt x="7658" y="679"/>
                  </a:cubicBezTo>
                  <a:cubicBezTo>
                    <a:pt x="7385" y="679"/>
                    <a:pt x="7002" y="672"/>
                    <a:pt x="6553" y="672"/>
                  </a:cubicBezTo>
                  <a:cubicBezTo>
                    <a:pt x="4193" y="672"/>
                    <a:pt x="1" y="874"/>
                    <a:pt x="240" y="3396"/>
                  </a:cubicBezTo>
                  <a:cubicBezTo>
                    <a:pt x="389" y="3966"/>
                    <a:pt x="811" y="4537"/>
                    <a:pt x="1382" y="4959"/>
                  </a:cubicBezTo>
                  <a:cubicBezTo>
                    <a:pt x="3527" y="6671"/>
                    <a:pt x="6517" y="6819"/>
                    <a:pt x="9370" y="6819"/>
                  </a:cubicBezTo>
                  <a:cubicBezTo>
                    <a:pt x="12942" y="6819"/>
                    <a:pt x="16366" y="6956"/>
                    <a:pt x="19790" y="6956"/>
                  </a:cubicBezTo>
                  <a:cubicBezTo>
                    <a:pt x="20642" y="6956"/>
                    <a:pt x="21433" y="7022"/>
                    <a:pt x="22204" y="7022"/>
                  </a:cubicBezTo>
                  <a:cubicBezTo>
                    <a:pt x="22589" y="7022"/>
                    <a:pt x="22970" y="7006"/>
                    <a:pt x="23350" y="6956"/>
                  </a:cubicBezTo>
                  <a:cubicBezTo>
                    <a:pt x="24925" y="6956"/>
                    <a:pt x="26489" y="6671"/>
                    <a:pt x="27630" y="5678"/>
                  </a:cubicBezTo>
                  <a:cubicBezTo>
                    <a:pt x="28919" y="4822"/>
                    <a:pt x="29490" y="2962"/>
                    <a:pt x="28634" y="1684"/>
                  </a:cubicBezTo>
                  <a:cubicBezTo>
                    <a:pt x="27915" y="679"/>
                    <a:pt x="26637" y="394"/>
                    <a:pt x="25347" y="257"/>
                  </a:cubicBezTo>
                  <a:cubicBezTo>
                    <a:pt x="23834" y="71"/>
                    <a:pt x="22310" y="0"/>
                    <a:pt x="207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1447;p38">
              <a:extLst>
                <a:ext uri="{FF2B5EF4-FFF2-40B4-BE49-F238E27FC236}">
                  <a16:creationId xmlns:a16="http://schemas.microsoft.com/office/drawing/2014/main" id="{88307AB4-D1E3-A484-A729-A8AD69401515}"/>
                </a:ext>
              </a:extLst>
            </p:cNvPr>
            <p:cNvSpPr/>
            <p:nvPr/>
          </p:nvSpPr>
          <p:spPr>
            <a:xfrm>
              <a:off x="6966704" y="3301561"/>
              <a:ext cx="144449" cy="47490"/>
            </a:xfrm>
            <a:custGeom>
              <a:avLst/>
              <a:gdLst/>
              <a:ahLst/>
              <a:cxnLst/>
              <a:rect l="l" t="t" r="r" b="b"/>
              <a:pathLst>
                <a:path w="3139" h="1032" extrusionOk="0">
                  <a:moveTo>
                    <a:pt x="1712" y="1"/>
                  </a:moveTo>
                  <a:cubicBezTo>
                    <a:pt x="1712" y="1"/>
                    <a:pt x="1142" y="423"/>
                    <a:pt x="856" y="423"/>
                  </a:cubicBezTo>
                  <a:cubicBezTo>
                    <a:pt x="571" y="423"/>
                    <a:pt x="0" y="571"/>
                    <a:pt x="149" y="856"/>
                  </a:cubicBezTo>
                  <a:cubicBezTo>
                    <a:pt x="149" y="996"/>
                    <a:pt x="319" y="1032"/>
                    <a:pt x="492" y="1032"/>
                  </a:cubicBezTo>
                  <a:cubicBezTo>
                    <a:pt x="672" y="1032"/>
                    <a:pt x="856" y="993"/>
                    <a:pt x="856" y="993"/>
                  </a:cubicBezTo>
                  <a:lnTo>
                    <a:pt x="3139" y="993"/>
                  </a:lnTo>
                  <a:cubicBezTo>
                    <a:pt x="3139" y="993"/>
                    <a:pt x="3002" y="571"/>
                    <a:pt x="2853" y="423"/>
                  </a:cubicBezTo>
                  <a:cubicBezTo>
                    <a:pt x="2717" y="137"/>
                    <a:pt x="1712" y="1"/>
                    <a:pt x="1712" y="1"/>
                  </a:cubicBezTo>
                  <a:close/>
                </a:path>
              </a:pathLst>
            </a:custGeom>
            <a:solidFill>
              <a:srgbClr val="E17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1448;p38">
              <a:extLst>
                <a:ext uri="{FF2B5EF4-FFF2-40B4-BE49-F238E27FC236}">
                  <a16:creationId xmlns:a16="http://schemas.microsoft.com/office/drawing/2014/main" id="{BF6FCFE3-A2FC-ABF3-B74E-3EA0B981B617}"/>
                </a:ext>
              </a:extLst>
            </p:cNvPr>
            <p:cNvSpPr/>
            <p:nvPr/>
          </p:nvSpPr>
          <p:spPr>
            <a:xfrm>
              <a:off x="7045488" y="2559509"/>
              <a:ext cx="433301" cy="761498"/>
            </a:xfrm>
            <a:custGeom>
              <a:avLst/>
              <a:gdLst/>
              <a:ahLst/>
              <a:cxnLst/>
              <a:rect l="l" t="t" r="r" b="b"/>
              <a:pathLst>
                <a:path w="9416" h="16548" extrusionOk="0">
                  <a:moveTo>
                    <a:pt x="7703" y="0"/>
                  </a:moveTo>
                  <a:cubicBezTo>
                    <a:pt x="7567" y="0"/>
                    <a:pt x="7567" y="0"/>
                    <a:pt x="7567" y="149"/>
                  </a:cubicBezTo>
                  <a:cubicBezTo>
                    <a:pt x="7281" y="149"/>
                    <a:pt x="6996" y="149"/>
                    <a:pt x="6711" y="285"/>
                  </a:cubicBezTo>
                  <a:cubicBezTo>
                    <a:pt x="6562" y="285"/>
                    <a:pt x="6277" y="434"/>
                    <a:pt x="6140" y="571"/>
                  </a:cubicBezTo>
                  <a:cubicBezTo>
                    <a:pt x="5136" y="719"/>
                    <a:pt x="3424" y="719"/>
                    <a:pt x="3139" y="4428"/>
                  </a:cubicBezTo>
                  <a:cubicBezTo>
                    <a:pt x="2568" y="5569"/>
                    <a:pt x="1997" y="7418"/>
                    <a:pt x="1997" y="9130"/>
                  </a:cubicBezTo>
                  <a:cubicBezTo>
                    <a:pt x="1997" y="9701"/>
                    <a:pt x="1860" y="10419"/>
                    <a:pt x="1575" y="10990"/>
                  </a:cubicBezTo>
                  <a:cubicBezTo>
                    <a:pt x="1427" y="11275"/>
                    <a:pt x="1290" y="11698"/>
                    <a:pt x="1141" y="12131"/>
                  </a:cubicBezTo>
                  <a:cubicBezTo>
                    <a:pt x="434" y="13980"/>
                    <a:pt x="0" y="16126"/>
                    <a:pt x="0" y="16126"/>
                  </a:cubicBezTo>
                  <a:lnTo>
                    <a:pt x="1141" y="16548"/>
                  </a:lnTo>
                  <a:cubicBezTo>
                    <a:pt x="1141" y="16548"/>
                    <a:pt x="2146" y="14699"/>
                    <a:pt x="2716" y="13273"/>
                  </a:cubicBezTo>
                  <a:cubicBezTo>
                    <a:pt x="3002" y="12554"/>
                    <a:pt x="3287" y="11983"/>
                    <a:pt x="3424" y="11412"/>
                  </a:cubicBezTo>
                  <a:cubicBezTo>
                    <a:pt x="3572" y="10842"/>
                    <a:pt x="3858" y="10134"/>
                    <a:pt x="4143" y="9564"/>
                  </a:cubicBezTo>
                  <a:cubicBezTo>
                    <a:pt x="4850" y="8559"/>
                    <a:pt x="5421" y="7281"/>
                    <a:pt x="5284" y="5569"/>
                  </a:cubicBezTo>
                  <a:lnTo>
                    <a:pt x="5284" y="5569"/>
                  </a:lnTo>
                  <a:cubicBezTo>
                    <a:pt x="5421" y="5992"/>
                    <a:pt x="5569" y="6277"/>
                    <a:pt x="5569" y="6562"/>
                  </a:cubicBezTo>
                  <a:cubicBezTo>
                    <a:pt x="5992" y="8708"/>
                    <a:pt x="6140" y="10419"/>
                    <a:pt x="6140" y="10556"/>
                  </a:cubicBezTo>
                  <a:lnTo>
                    <a:pt x="6140" y="11127"/>
                  </a:lnTo>
                  <a:cubicBezTo>
                    <a:pt x="5992" y="11698"/>
                    <a:pt x="5855" y="12987"/>
                    <a:pt x="5855" y="12987"/>
                  </a:cubicBezTo>
                  <a:cubicBezTo>
                    <a:pt x="5855" y="12987"/>
                    <a:pt x="5992" y="13124"/>
                    <a:pt x="6277" y="13273"/>
                  </a:cubicBezTo>
                  <a:cubicBezTo>
                    <a:pt x="6996" y="13409"/>
                    <a:pt x="7989" y="13558"/>
                    <a:pt x="9415" y="13558"/>
                  </a:cubicBezTo>
                  <a:lnTo>
                    <a:pt x="7852" y="0"/>
                  </a:lnTo>
                  <a:close/>
                </a:path>
              </a:pathLst>
            </a:custGeom>
            <a:solidFill>
              <a:srgbClr val="E17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449;p38">
              <a:extLst>
                <a:ext uri="{FF2B5EF4-FFF2-40B4-BE49-F238E27FC236}">
                  <a16:creationId xmlns:a16="http://schemas.microsoft.com/office/drawing/2014/main" id="{4C1A8968-F300-6B20-B4BD-734B01A156A0}"/>
                </a:ext>
              </a:extLst>
            </p:cNvPr>
            <p:cNvSpPr/>
            <p:nvPr/>
          </p:nvSpPr>
          <p:spPr>
            <a:xfrm>
              <a:off x="7872629" y="3301561"/>
              <a:ext cx="138145" cy="47490"/>
            </a:xfrm>
            <a:custGeom>
              <a:avLst/>
              <a:gdLst/>
              <a:ahLst/>
              <a:cxnLst/>
              <a:rect l="l" t="t" r="r" b="b"/>
              <a:pathLst>
                <a:path w="3002" h="1032" extrusionOk="0">
                  <a:moveTo>
                    <a:pt x="1427" y="1"/>
                  </a:moveTo>
                  <a:cubicBezTo>
                    <a:pt x="1427" y="1"/>
                    <a:pt x="286" y="137"/>
                    <a:pt x="149" y="423"/>
                  </a:cubicBezTo>
                  <a:cubicBezTo>
                    <a:pt x="149" y="571"/>
                    <a:pt x="0" y="993"/>
                    <a:pt x="0" y="993"/>
                  </a:cubicBezTo>
                  <a:lnTo>
                    <a:pt x="2283" y="993"/>
                  </a:lnTo>
                  <a:cubicBezTo>
                    <a:pt x="2283" y="993"/>
                    <a:pt x="2431" y="1032"/>
                    <a:pt x="2596" y="1032"/>
                  </a:cubicBezTo>
                  <a:cubicBezTo>
                    <a:pt x="2755" y="1032"/>
                    <a:pt x="2929" y="996"/>
                    <a:pt x="3002" y="856"/>
                  </a:cubicBezTo>
                  <a:cubicBezTo>
                    <a:pt x="3002" y="571"/>
                    <a:pt x="2431" y="423"/>
                    <a:pt x="2283" y="423"/>
                  </a:cubicBezTo>
                  <a:cubicBezTo>
                    <a:pt x="1998" y="423"/>
                    <a:pt x="1427" y="1"/>
                    <a:pt x="1427" y="1"/>
                  </a:cubicBezTo>
                  <a:close/>
                </a:path>
              </a:pathLst>
            </a:custGeom>
            <a:solidFill>
              <a:srgbClr val="E17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450;p38">
              <a:extLst>
                <a:ext uri="{FF2B5EF4-FFF2-40B4-BE49-F238E27FC236}">
                  <a16:creationId xmlns:a16="http://schemas.microsoft.com/office/drawing/2014/main" id="{7BFD7669-A09B-8A88-F260-B74C6A52336E}"/>
                </a:ext>
              </a:extLst>
            </p:cNvPr>
            <p:cNvSpPr/>
            <p:nvPr/>
          </p:nvSpPr>
          <p:spPr>
            <a:xfrm>
              <a:off x="7504985" y="2559509"/>
              <a:ext cx="433301" cy="761498"/>
            </a:xfrm>
            <a:custGeom>
              <a:avLst/>
              <a:gdLst/>
              <a:ahLst/>
              <a:cxnLst/>
              <a:rect l="l" t="t" r="r" b="b"/>
              <a:pathLst>
                <a:path w="9416" h="16548" extrusionOk="0">
                  <a:moveTo>
                    <a:pt x="1427" y="0"/>
                  </a:moveTo>
                  <a:lnTo>
                    <a:pt x="1" y="13558"/>
                  </a:lnTo>
                  <a:cubicBezTo>
                    <a:pt x="1290" y="13558"/>
                    <a:pt x="2432" y="13409"/>
                    <a:pt x="3139" y="13273"/>
                  </a:cubicBezTo>
                  <a:lnTo>
                    <a:pt x="3710" y="12987"/>
                  </a:lnTo>
                  <a:cubicBezTo>
                    <a:pt x="3710" y="12987"/>
                    <a:pt x="3425" y="12131"/>
                    <a:pt x="3425" y="11412"/>
                  </a:cubicBezTo>
                  <a:cubicBezTo>
                    <a:pt x="3288" y="10990"/>
                    <a:pt x="3139" y="10705"/>
                    <a:pt x="3139" y="10556"/>
                  </a:cubicBezTo>
                  <a:cubicBezTo>
                    <a:pt x="3139" y="10419"/>
                    <a:pt x="3288" y="8708"/>
                    <a:pt x="3858" y="6562"/>
                  </a:cubicBezTo>
                  <a:cubicBezTo>
                    <a:pt x="3858" y="6277"/>
                    <a:pt x="3995" y="5855"/>
                    <a:pt x="3995" y="5569"/>
                  </a:cubicBezTo>
                  <a:cubicBezTo>
                    <a:pt x="3995" y="7281"/>
                    <a:pt x="4566" y="8559"/>
                    <a:pt x="5136" y="9564"/>
                  </a:cubicBezTo>
                  <a:cubicBezTo>
                    <a:pt x="5570" y="10134"/>
                    <a:pt x="5855" y="10842"/>
                    <a:pt x="5992" y="11412"/>
                  </a:cubicBezTo>
                  <a:cubicBezTo>
                    <a:pt x="6141" y="11983"/>
                    <a:pt x="6278" y="12554"/>
                    <a:pt x="6563" y="13273"/>
                  </a:cubicBezTo>
                  <a:cubicBezTo>
                    <a:pt x="7282" y="14699"/>
                    <a:pt x="8138" y="16548"/>
                    <a:pt x="8138" y="16548"/>
                  </a:cubicBezTo>
                  <a:lnTo>
                    <a:pt x="9416" y="16126"/>
                  </a:lnTo>
                  <a:cubicBezTo>
                    <a:pt x="9416" y="16126"/>
                    <a:pt x="8845" y="13980"/>
                    <a:pt x="8275" y="12131"/>
                  </a:cubicBezTo>
                  <a:cubicBezTo>
                    <a:pt x="8138" y="11698"/>
                    <a:pt x="7989" y="11275"/>
                    <a:pt x="7853" y="10990"/>
                  </a:cubicBezTo>
                  <a:cubicBezTo>
                    <a:pt x="7567" y="10419"/>
                    <a:pt x="7419" y="9701"/>
                    <a:pt x="7282" y="9130"/>
                  </a:cubicBezTo>
                  <a:cubicBezTo>
                    <a:pt x="7282" y="7418"/>
                    <a:pt x="6711" y="5569"/>
                    <a:pt x="6278" y="4428"/>
                  </a:cubicBezTo>
                  <a:cubicBezTo>
                    <a:pt x="5992" y="719"/>
                    <a:pt x="4280" y="719"/>
                    <a:pt x="3288" y="571"/>
                  </a:cubicBezTo>
                  <a:cubicBezTo>
                    <a:pt x="3139" y="434"/>
                    <a:pt x="2854" y="434"/>
                    <a:pt x="2717" y="285"/>
                  </a:cubicBezTo>
                  <a:cubicBezTo>
                    <a:pt x="2146" y="149"/>
                    <a:pt x="1713" y="0"/>
                    <a:pt x="1576" y="0"/>
                  </a:cubicBezTo>
                  <a:close/>
                </a:path>
              </a:pathLst>
            </a:custGeom>
            <a:solidFill>
              <a:srgbClr val="E17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451;p38">
              <a:extLst>
                <a:ext uri="{FF2B5EF4-FFF2-40B4-BE49-F238E27FC236}">
                  <a16:creationId xmlns:a16="http://schemas.microsoft.com/office/drawing/2014/main" id="{21D41729-4C61-DF56-AAF9-12C5D4AA3CA6}"/>
                </a:ext>
              </a:extLst>
            </p:cNvPr>
            <p:cNvSpPr/>
            <p:nvPr/>
          </p:nvSpPr>
          <p:spPr>
            <a:xfrm>
              <a:off x="7288651" y="2559509"/>
              <a:ext cx="400214" cy="638033"/>
            </a:xfrm>
            <a:custGeom>
              <a:avLst/>
              <a:gdLst/>
              <a:ahLst/>
              <a:cxnLst/>
              <a:rect l="l" t="t" r="r" b="b"/>
              <a:pathLst>
                <a:path w="8697" h="13865" extrusionOk="0">
                  <a:moveTo>
                    <a:pt x="2419" y="0"/>
                  </a:moveTo>
                  <a:cubicBezTo>
                    <a:pt x="2283" y="0"/>
                    <a:pt x="2283" y="0"/>
                    <a:pt x="2283" y="149"/>
                  </a:cubicBezTo>
                  <a:cubicBezTo>
                    <a:pt x="1849" y="149"/>
                    <a:pt x="1427" y="285"/>
                    <a:pt x="1427" y="285"/>
                  </a:cubicBezTo>
                  <a:cubicBezTo>
                    <a:pt x="1427" y="719"/>
                    <a:pt x="1278" y="4280"/>
                    <a:pt x="0" y="5569"/>
                  </a:cubicBezTo>
                  <a:lnTo>
                    <a:pt x="285" y="6711"/>
                  </a:lnTo>
                  <a:cubicBezTo>
                    <a:pt x="422" y="7281"/>
                    <a:pt x="422" y="7703"/>
                    <a:pt x="571" y="8274"/>
                  </a:cubicBezTo>
                  <a:lnTo>
                    <a:pt x="571" y="9130"/>
                  </a:lnTo>
                  <a:cubicBezTo>
                    <a:pt x="708" y="9415"/>
                    <a:pt x="708" y="9564"/>
                    <a:pt x="571" y="9849"/>
                  </a:cubicBezTo>
                  <a:cubicBezTo>
                    <a:pt x="571" y="10134"/>
                    <a:pt x="422" y="10419"/>
                    <a:pt x="422" y="10556"/>
                  </a:cubicBezTo>
                  <a:cubicBezTo>
                    <a:pt x="422" y="10705"/>
                    <a:pt x="571" y="10842"/>
                    <a:pt x="571" y="10842"/>
                  </a:cubicBezTo>
                  <a:cubicBezTo>
                    <a:pt x="856" y="11275"/>
                    <a:pt x="708" y="11698"/>
                    <a:pt x="708" y="12131"/>
                  </a:cubicBezTo>
                  <a:lnTo>
                    <a:pt x="571" y="12987"/>
                  </a:lnTo>
                  <a:cubicBezTo>
                    <a:pt x="571" y="12987"/>
                    <a:pt x="708" y="13124"/>
                    <a:pt x="993" y="13273"/>
                  </a:cubicBezTo>
                  <a:cubicBezTo>
                    <a:pt x="1503" y="13395"/>
                    <a:pt x="2470" y="13864"/>
                    <a:pt x="3688" y="13864"/>
                  </a:cubicBezTo>
                  <a:cubicBezTo>
                    <a:pt x="3833" y="13864"/>
                    <a:pt x="3980" y="13858"/>
                    <a:pt x="4131" y="13843"/>
                  </a:cubicBezTo>
                  <a:cubicBezTo>
                    <a:pt x="4131" y="13843"/>
                    <a:pt x="7133" y="13409"/>
                    <a:pt x="7840" y="13273"/>
                  </a:cubicBezTo>
                  <a:lnTo>
                    <a:pt x="8411" y="12987"/>
                  </a:lnTo>
                  <a:cubicBezTo>
                    <a:pt x="8274" y="12702"/>
                    <a:pt x="8274" y="12417"/>
                    <a:pt x="8274" y="12131"/>
                  </a:cubicBezTo>
                  <a:cubicBezTo>
                    <a:pt x="8126" y="11983"/>
                    <a:pt x="8126" y="11846"/>
                    <a:pt x="8126" y="11561"/>
                  </a:cubicBezTo>
                  <a:lnTo>
                    <a:pt x="8126" y="11412"/>
                  </a:lnTo>
                  <a:lnTo>
                    <a:pt x="8126" y="10990"/>
                  </a:lnTo>
                  <a:cubicBezTo>
                    <a:pt x="7989" y="10842"/>
                    <a:pt x="7989" y="10705"/>
                    <a:pt x="7989" y="10556"/>
                  </a:cubicBezTo>
                  <a:cubicBezTo>
                    <a:pt x="7840" y="10271"/>
                    <a:pt x="8126" y="9986"/>
                    <a:pt x="8274" y="9701"/>
                  </a:cubicBezTo>
                  <a:cubicBezTo>
                    <a:pt x="8274" y="9415"/>
                    <a:pt x="8126" y="9278"/>
                    <a:pt x="8126" y="8993"/>
                  </a:cubicBezTo>
                  <a:cubicBezTo>
                    <a:pt x="8274" y="8708"/>
                    <a:pt x="8274" y="8422"/>
                    <a:pt x="8274" y="8137"/>
                  </a:cubicBezTo>
                  <a:cubicBezTo>
                    <a:pt x="8411" y="7703"/>
                    <a:pt x="8411" y="7133"/>
                    <a:pt x="8559" y="6711"/>
                  </a:cubicBezTo>
                  <a:cubicBezTo>
                    <a:pt x="8559" y="6562"/>
                    <a:pt x="8696" y="5569"/>
                    <a:pt x="8696" y="5569"/>
                  </a:cubicBezTo>
                  <a:cubicBezTo>
                    <a:pt x="7555" y="4280"/>
                    <a:pt x="7270" y="719"/>
                    <a:pt x="7418" y="285"/>
                  </a:cubicBezTo>
                  <a:lnTo>
                    <a:pt x="62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452;p38">
              <a:extLst>
                <a:ext uri="{FF2B5EF4-FFF2-40B4-BE49-F238E27FC236}">
                  <a16:creationId xmlns:a16="http://schemas.microsoft.com/office/drawing/2014/main" id="{BEE67AD2-372A-44CB-2C4D-714DCEE09337}"/>
                </a:ext>
              </a:extLst>
            </p:cNvPr>
            <p:cNvSpPr/>
            <p:nvPr/>
          </p:nvSpPr>
          <p:spPr>
            <a:xfrm>
              <a:off x="7557539" y="3561199"/>
              <a:ext cx="292763" cy="755929"/>
            </a:xfrm>
            <a:custGeom>
              <a:avLst/>
              <a:gdLst/>
              <a:ahLst/>
              <a:cxnLst/>
              <a:rect l="l" t="t" r="r" b="b"/>
              <a:pathLst>
                <a:path w="6362" h="16427" extrusionOk="0">
                  <a:moveTo>
                    <a:pt x="3284" y="0"/>
                  </a:moveTo>
                  <a:cubicBezTo>
                    <a:pt x="2002" y="0"/>
                    <a:pt x="850" y="618"/>
                    <a:pt x="0" y="1343"/>
                  </a:cubicBezTo>
                  <a:cubicBezTo>
                    <a:pt x="148" y="2062"/>
                    <a:pt x="1004" y="3774"/>
                    <a:pt x="1575" y="5052"/>
                  </a:cubicBezTo>
                  <a:cubicBezTo>
                    <a:pt x="1860" y="5771"/>
                    <a:pt x="1997" y="6478"/>
                    <a:pt x="2146" y="7197"/>
                  </a:cubicBezTo>
                  <a:cubicBezTo>
                    <a:pt x="2146" y="7905"/>
                    <a:pt x="2431" y="8909"/>
                    <a:pt x="2568" y="9765"/>
                  </a:cubicBezTo>
                  <a:cubicBezTo>
                    <a:pt x="2716" y="11043"/>
                    <a:pt x="4999" y="15471"/>
                    <a:pt x="5136" y="16042"/>
                  </a:cubicBezTo>
                  <a:cubicBezTo>
                    <a:pt x="5258" y="16287"/>
                    <a:pt x="5514" y="16427"/>
                    <a:pt x="5753" y="16427"/>
                  </a:cubicBezTo>
                  <a:cubicBezTo>
                    <a:pt x="6071" y="16427"/>
                    <a:pt x="6361" y="16181"/>
                    <a:pt x="6277" y="15608"/>
                  </a:cubicBezTo>
                  <a:cubicBezTo>
                    <a:pt x="6277" y="8909"/>
                    <a:pt x="5136" y="5908"/>
                    <a:pt x="4565" y="4766"/>
                  </a:cubicBezTo>
                  <a:cubicBezTo>
                    <a:pt x="4428" y="4196"/>
                    <a:pt x="3994" y="65"/>
                    <a:pt x="3994" y="65"/>
                  </a:cubicBezTo>
                  <a:cubicBezTo>
                    <a:pt x="3754" y="21"/>
                    <a:pt x="3517" y="0"/>
                    <a:pt x="3284" y="0"/>
                  </a:cubicBezTo>
                  <a:close/>
                </a:path>
              </a:pathLst>
            </a:custGeom>
            <a:solidFill>
              <a:srgbClr val="E17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453;p38">
              <a:extLst>
                <a:ext uri="{FF2B5EF4-FFF2-40B4-BE49-F238E27FC236}">
                  <a16:creationId xmlns:a16="http://schemas.microsoft.com/office/drawing/2014/main" id="{BDD371E7-A564-38BA-B09B-5E4CDA42E969}"/>
                </a:ext>
              </a:extLst>
            </p:cNvPr>
            <p:cNvSpPr/>
            <p:nvPr/>
          </p:nvSpPr>
          <p:spPr>
            <a:xfrm>
              <a:off x="7774425" y="4226906"/>
              <a:ext cx="118679" cy="206388"/>
            </a:xfrm>
            <a:custGeom>
              <a:avLst/>
              <a:gdLst/>
              <a:ahLst/>
              <a:cxnLst/>
              <a:rect l="l" t="t" r="r" b="b"/>
              <a:pathLst>
                <a:path w="2579" h="4485" extrusionOk="0">
                  <a:moveTo>
                    <a:pt x="1564" y="1"/>
                  </a:moveTo>
                  <a:cubicBezTo>
                    <a:pt x="1564" y="1"/>
                    <a:pt x="1279" y="286"/>
                    <a:pt x="856" y="434"/>
                  </a:cubicBezTo>
                  <a:cubicBezTo>
                    <a:pt x="571" y="434"/>
                    <a:pt x="0" y="571"/>
                    <a:pt x="0" y="571"/>
                  </a:cubicBezTo>
                  <a:cubicBezTo>
                    <a:pt x="0" y="571"/>
                    <a:pt x="286" y="1427"/>
                    <a:pt x="286" y="1713"/>
                  </a:cubicBezTo>
                  <a:cubicBezTo>
                    <a:pt x="708" y="3573"/>
                    <a:pt x="708" y="4429"/>
                    <a:pt x="708" y="4429"/>
                  </a:cubicBezTo>
                  <a:cubicBezTo>
                    <a:pt x="708" y="4429"/>
                    <a:pt x="1099" y="4485"/>
                    <a:pt x="1510" y="4485"/>
                  </a:cubicBezTo>
                  <a:cubicBezTo>
                    <a:pt x="2028" y="4485"/>
                    <a:pt x="2579" y="4396"/>
                    <a:pt x="2420" y="3995"/>
                  </a:cubicBezTo>
                  <a:cubicBezTo>
                    <a:pt x="2134" y="3139"/>
                    <a:pt x="1712" y="149"/>
                    <a:pt x="15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454;p38">
              <a:extLst>
                <a:ext uri="{FF2B5EF4-FFF2-40B4-BE49-F238E27FC236}">
                  <a16:creationId xmlns:a16="http://schemas.microsoft.com/office/drawing/2014/main" id="{D600489F-2B25-A3E7-7949-437C1716297F}"/>
                </a:ext>
              </a:extLst>
            </p:cNvPr>
            <p:cNvSpPr/>
            <p:nvPr/>
          </p:nvSpPr>
          <p:spPr>
            <a:xfrm>
              <a:off x="7754453" y="4351248"/>
              <a:ext cx="216926" cy="204410"/>
            </a:xfrm>
            <a:custGeom>
              <a:avLst/>
              <a:gdLst/>
              <a:ahLst/>
              <a:cxnLst/>
              <a:rect l="l" t="t" r="r" b="b"/>
              <a:pathLst>
                <a:path w="4714" h="4442" extrusionOk="0">
                  <a:moveTo>
                    <a:pt x="2797" y="0"/>
                  </a:moveTo>
                  <a:cubicBezTo>
                    <a:pt x="2772" y="0"/>
                    <a:pt x="2745" y="5"/>
                    <a:pt x="2717" y="15"/>
                  </a:cubicBezTo>
                  <a:cubicBezTo>
                    <a:pt x="1998" y="152"/>
                    <a:pt x="1713" y="300"/>
                    <a:pt x="1576" y="871"/>
                  </a:cubicBezTo>
                  <a:cubicBezTo>
                    <a:pt x="1526" y="1202"/>
                    <a:pt x="1461" y="1312"/>
                    <a:pt x="1397" y="1312"/>
                  </a:cubicBezTo>
                  <a:cubicBezTo>
                    <a:pt x="1269" y="1312"/>
                    <a:pt x="1142" y="871"/>
                    <a:pt x="1142" y="871"/>
                  </a:cubicBezTo>
                  <a:cubicBezTo>
                    <a:pt x="1142" y="871"/>
                    <a:pt x="1142" y="805"/>
                    <a:pt x="1101" y="805"/>
                  </a:cubicBezTo>
                  <a:cubicBezTo>
                    <a:pt x="1081" y="805"/>
                    <a:pt x="1051" y="821"/>
                    <a:pt x="1005" y="871"/>
                  </a:cubicBezTo>
                  <a:cubicBezTo>
                    <a:pt x="1005" y="871"/>
                    <a:pt x="571" y="2012"/>
                    <a:pt x="571" y="2720"/>
                  </a:cubicBezTo>
                  <a:cubicBezTo>
                    <a:pt x="434" y="3438"/>
                    <a:pt x="1" y="3861"/>
                    <a:pt x="720" y="4294"/>
                  </a:cubicBezTo>
                  <a:cubicBezTo>
                    <a:pt x="969" y="4395"/>
                    <a:pt x="1483" y="4441"/>
                    <a:pt x="2052" y="4441"/>
                  </a:cubicBezTo>
                  <a:cubicBezTo>
                    <a:pt x="3100" y="4441"/>
                    <a:pt x="4332" y="4283"/>
                    <a:pt x="4429" y="4009"/>
                  </a:cubicBezTo>
                  <a:cubicBezTo>
                    <a:pt x="4714" y="3575"/>
                    <a:pt x="4280" y="3005"/>
                    <a:pt x="3995" y="2868"/>
                  </a:cubicBezTo>
                  <a:cubicBezTo>
                    <a:pt x="3287" y="2297"/>
                    <a:pt x="3287" y="2149"/>
                    <a:pt x="3287" y="1441"/>
                  </a:cubicBezTo>
                  <a:cubicBezTo>
                    <a:pt x="3149" y="909"/>
                    <a:pt x="3140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455;p38">
              <a:extLst>
                <a:ext uri="{FF2B5EF4-FFF2-40B4-BE49-F238E27FC236}">
                  <a16:creationId xmlns:a16="http://schemas.microsoft.com/office/drawing/2014/main" id="{49684D05-0AEA-4BC1-B41D-14CCA6F95C4D}"/>
                </a:ext>
              </a:extLst>
            </p:cNvPr>
            <p:cNvSpPr/>
            <p:nvPr/>
          </p:nvSpPr>
          <p:spPr>
            <a:xfrm>
              <a:off x="7767614" y="4502650"/>
              <a:ext cx="196955" cy="53012"/>
            </a:xfrm>
            <a:custGeom>
              <a:avLst/>
              <a:gdLst/>
              <a:ahLst/>
              <a:cxnLst/>
              <a:rect l="l" t="t" r="r" b="b"/>
              <a:pathLst>
                <a:path w="4280" h="1152" extrusionOk="0">
                  <a:moveTo>
                    <a:pt x="148" y="0"/>
                  </a:moveTo>
                  <a:lnTo>
                    <a:pt x="148" y="0"/>
                  </a:lnTo>
                  <a:cubicBezTo>
                    <a:pt x="0" y="434"/>
                    <a:pt x="0" y="719"/>
                    <a:pt x="434" y="1004"/>
                  </a:cubicBezTo>
                  <a:cubicBezTo>
                    <a:pt x="683" y="1105"/>
                    <a:pt x="1197" y="1151"/>
                    <a:pt x="1766" y="1151"/>
                  </a:cubicBezTo>
                  <a:cubicBezTo>
                    <a:pt x="2814" y="1151"/>
                    <a:pt x="4046" y="993"/>
                    <a:pt x="4143" y="719"/>
                  </a:cubicBezTo>
                  <a:cubicBezTo>
                    <a:pt x="4280" y="571"/>
                    <a:pt x="4280" y="434"/>
                    <a:pt x="4280" y="285"/>
                  </a:cubicBezTo>
                  <a:lnTo>
                    <a:pt x="4280" y="285"/>
                  </a:lnTo>
                  <a:cubicBezTo>
                    <a:pt x="4116" y="370"/>
                    <a:pt x="3486" y="638"/>
                    <a:pt x="2577" y="638"/>
                  </a:cubicBezTo>
                  <a:cubicBezTo>
                    <a:pt x="1897" y="638"/>
                    <a:pt x="1061" y="488"/>
                    <a:pt x="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456;p38">
              <a:extLst>
                <a:ext uri="{FF2B5EF4-FFF2-40B4-BE49-F238E27FC236}">
                  <a16:creationId xmlns:a16="http://schemas.microsoft.com/office/drawing/2014/main" id="{7D4DB864-E443-D0FB-2F62-055A706C529B}"/>
                </a:ext>
              </a:extLst>
            </p:cNvPr>
            <p:cNvSpPr/>
            <p:nvPr/>
          </p:nvSpPr>
          <p:spPr>
            <a:xfrm>
              <a:off x="7842164" y="4467262"/>
              <a:ext cx="80945" cy="18775"/>
            </a:xfrm>
            <a:custGeom>
              <a:avLst/>
              <a:gdLst/>
              <a:ahLst/>
              <a:cxnLst/>
              <a:rect l="l" t="t" r="r" b="b"/>
              <a:pathLst>
                <a:path w="1759" h="408" extrusionOk="0">
                  <a:moveTo>
                    <a:pt x="1667" y="199"/>
                  </a:moveTo>
                  <a:cubicBezTo>
                    <a:pt x="1667" y="248"/>
                    <a:pt x="1682" y="264"/>
                    <a:pt x="1697" y="264"/>
                  </a:cubicBezTo>
                  <a:cubicBezTo>
                    <a:pt x="1728" y="264"/>
                    <a:pt x="1758" y="199"/>
                    <a:pt x="1667" y="199"/>
                  </a:cubicBezTo>
                  <a:close/>
                  <a:moveTo>
                    <a:pt x="912" y="0"/>
                  </a:moveTo>
                  <a:cubicBezTo>
                    <a:pt x="612" y="0"/>
                    <a:pt x="331" y="107"/>
                    <a:pt x="92" y="347"/>
                  </a:cubicBezTo>
                  <a:cubicBezTo>
                    <a:pt x="429" y="178"/>
                    <a:pt x="718" y="109"/>
                    <a:pt x="1016" y="109"/>
                  </a:cubicBezTo>
                  <a:cubicBezTo>
                    <a:pt x="1223" y="109"/>
                    <a:pt x="1433" y="142"/>
                    <a:pt x="1667" y="199"/>
                  </a:cubicBezTo>
                  <a:cubicBezTo>
                    <a:pt x="1411" y="71"/>
                    <a:pt x="1156" y="0"/>
                    <a:pt x="912" y="0"/>
                  </a:cubicBezTo>
                  <a:close/>
                  <a:moveTo>
                    <a:pt x="92" y="347"/>
                  </a:moveTo>
                  <a:cubicBezTo>
                    <a:pt x="1" y="347"/>
                    <a:pt x="31" y="408"/>
                    <a:pt x="61" y="408"/>
                  </a:cubicBezTo>
                  <a:cubicBezTo>
                    <a:pt x="77" y="408"/>
                    <a:pt x="92" y="393"/>
                    <a:pt x="92" y="347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457;p38">
              <a:extLst>
                <a:ext uri="{FF2B5EF4-FFF2-40B4-BE49-F238E27FC236}">
                  <a16:creationId xmlns:a16="http://schemas.microsoft.com/office/drawing/2014/main" id="{D270C454-DB56-2F4E-B72F-4AC0C1347F1C}"/>
                </a:ext>
              </a:extLst>
            </p:cNvPr>
            <p:cNvSpPr/>
            <p:nvPr/>
          </p:nvSpPr>
          <p:spPr>
            <a:xfrm>
              <a:off x="7840048" y="4456953"/>
              <a:ext cx="76573" cy="19465"/>
            </a:xfrm>
            <a:custGeom>
              <a:avLst/>
              <a:gdLst/>
              <a:ahLst/>
              <a:cxnLst/>
              <a:rect l="l" t="t" r="r" b="b"/>
              <a:pathLst>
                <a:path w="1664" h="423" extrusionOk="0">
                  <a:moveTo>
                    <a:pt x="857" y="0"/>
                  </a:moveTo>
                  <a:cubicBezTo>
                    <a:pt x="572" y="0"/>
                    <a:pt x="286" y="137"/>
                    <a:pt x="138" y="286"/>
                  </a:cubicBezTo>
                  <a:cubicBezTo>
                    <a:pt x="1" y="423"/>
                    <a:pt x="138" y="423"/>
                    <a:pt x="286" y="423"/>
                  </a:cubicBezTo>
                  <a:cubicBezTo>
                    <a:pt x="423" y="286"/>
                    <a:pt x="572" y="137"/>
                    <a:pt x="857" y="137"/>
                  </a:cubicBezTo>
                  <a:lnTo>
                    <a:pt x="1427" y="137"/>
                  </a:lnTo>
                  <a:cubicBezTo>
                    <a:pt x="1473" y="187"/>
                    <a:pt x="1520" y="203"/>
                    <a:pt x="1557" y="203"/>
                  </a:cubicBezTo>
                  <a:cubicBezTo>
                    <a:pt x="1630" y="203"/>
                    <a:pt x="1663" y="137"/>
                    <a:pt x="1564" y="137"/>
                  </a:cubicBezTo>
                  <a:cubicBezTo>
                    <a:pt x="1427" y="0"/>
                    <a:pt x="994" y="0"/>
                    <a:pt x="857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458;p38">
              <a:extLst>
                <a:ext uri="{FF2B5EF4-FFF2-40B4-BE49-F238E27FC236}">
                  <a16:creationId xmlns:a16="http://schemas.microsoft.com/office/drawing/2014/main" id="{305D0B58-2F7A-A94D-48DA-D643097EEF4A}"/>
                </a:ext>
              </a:extLst>
            </p:cNvPr>
            <p:cNvSpPr/>
            <p:nvPr/>
          </p:nvSpPr>
          <p:spPr>
            <a:xfrm>
              <a:off x="7840048" y="4447658"/>
              <a:ext cx="72017" cy="18683"/>
            </a:xfrm>
            <a:custGeom>
              <a:avLst/>
              <a:gdLst/>
              <a:ahLst/>
              <a:cxnLst/>
              <a:rect l="l" t="t" r="r" b="b"/>
              <a:pathLst>
                <a:path w="1565" h="406" extrusionOk="0">
                  <a:moveTo>
                    <a:pt x="1057" y="0"/>
                  </a:moveTo>
                  <a:cubicBezTo>
                    <a:pt x="700" y="0"/>
                    <a:pt x="311" y="130"/>
                    <a:pt x="1" y="339"/>
                  </a:cubicBezTo>
                  <a:cubicBezTo>
                    <a:pt x="1" y="339"/>
                    <a:pt x="1" y="405"/>
                    <a:pt x="41" y="405"/>
                  </a:cubicBezTo>
                  <a:cubicBezTo>
                    <a:pt x="62" y="405"/>
                    <a:pt x="92" y="389"/>
                    <a:pt x="138" y="339"/>
                  </a:cubicBezTo>
                  <a:cubicBezTo>
                    <a:pt x="443" y="243"/>
                    <a:pt x="743" y="141"/>
                    <a:pt x="1046" y="141"/>
                  </a:cubicBezTo>
                  <a:cubicBezTo>
                    <a:pt x="1172" y="141"/>
                    <a:pt x="1299" y="158"/>
                    <a:pt x="1427" y="202"/>
                  </a:cubicBezTo>
                  <a:cubicBezTo>
                    <a:pt x="1564" y="202"/>
                    <a:pt x="1564" y="54"/>
                    <a:pt x="1427" y="54"/>
                  </a:cubicBezTo>
                  <a:cubicBezTo>
                    <a:pt x="1312" y="17"/>
                    <a:pt x="1187" y="0"/>
                    <a:pt x="1057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1459;p38">
              <a:extLst>
                <a:ext uri="{FF2B5EF4-FFF2-40B4-BE49-F238E27FC236}">
                  <a16:creationId xmlns:a16="http://schemas.microsoft.com/office/drawing/2014/main" id="{6ADFC849-1469-939C-15B8-BF21E34B9878}"/>
                </a:ext>
              </a:extLst>
            </p:cNvPr>
            <p:cNvSpPr/>
            <p:nvPr/>
          </p:nvSpPr>
          <p:spPr>
            <a:xfrm>
              <a:off x="7833237" y="4434542"/>
              <a:ext cx="65713" cy="22457"/>
            </a:xfrm>
            <a:custGeom>
              <a:avLst/>
              <a:gdLst/>
              <a:ahLst/>
              <a:cxnLst/>
              <a:rect l="l" t="t" r="r" b="b"/>
              <a:pathLst>
                <a:path w="1428" h="488" extrusionOk="0">
                  <a:moveTo>
                    <a:pt x="1064" y="0"/>
                  </a:moveTo>
                  <a:cubicBezTo>
                    <a:pt x="711" y="0"/>
                    <a:pt x="319" y="130"/>
                    <a:pt x="1" y="339"/>
                  </a:cubicBezTo>
                  <a:cubicBezTo>
                    <a:pt x="1" y="339"/>
                    <a:pt x="1" y="487"/>
                    <a:pt x="149" y="487"/>
                  </a:cubicBezTo>
                  <a:cubicBezTo>
                    <a:pt x="457" y="279"/>
                    <a:pt x="772" y="144"/>
                    <a:pt x="1084" y="144"/>
                  </a:cubicBezTo>
                  <a:cubicBezTo>
                    <a:pt x="1199" y="144"/>
                    <a:pt x="1313" y="162"/>
                    <a:pt x="1427" y="202"/>
                  </a:cubicBezTo>
                  <a:lnTo>
                    <a:pt x="1427" y="54"/>
                  </a:lnTo>
                  <a:cubicBezTo>
                    <a:pt x="1315" y="17"/>
                    <a:pt x="1192" y="0"/>
                    <a:pt x="1064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460;p38">
              <a:extLst>
                <a:ext uri="{FF2B5EF4-FFF2-40B4-BE49-F238E27FC236}">
                  <a16:creationId xmlns:a16="http://schemas.microsoft.com/office/drawing/2014/main" id="{CBD8C145-16BF-5620-541E-58D8E85BF0E3}"/>
                </a:ext>
              </a:extLst>
            </p:cNvPr>
            <p:cNvSpPr/>
            <p:nvPr/>
          </p:nvSpPr>
          <p:spPr>
            <a:xfrm>
              <a:off x="7806960" y="4429526"/>
              <a:ext cx="131334" cy="41830"/>
            </a:xfrm>
            <a:custGeom>
              <a:avLst/>
              <a:gdLst/>
              <a:ahLst/>
              <a:cxnLst/>
              <a:rect l="l" t="t" r="r" b="b"/>
              <a:pathLst>
                <a:path w="2854" h="909" extrusionOk="0">
                  <a:moveTo>
                    <a:pt x="2432" y="311"/>
                  </a:moveTo>
                  <a:cubicBezTo>
                    <a:pt x="2854" y="448"/>
                    <a:pt x="2717" y="448"/>
                    <a:pt x="2283" y="448"/>
                  </a:cubicBezTo>
                  <a:cubicBezTo>
                    <a:pt x="2153" y="448"/>
                    <a:pt x="2023" y="389"/>
                    <a:pt x="1880" y="311"/>
                  </a:cubicBezTo>
                  <a:close/>
                  <a:moveTo>
                    <a:pt x="720" y="163"/>
                  </a:moveTo>
                  <a:cubicBezTo>
                    <a:pt x="1005" y="163"/>
                    <a:pt x="1289" y="163"/>
                    <a:pt x="1427" y="310"/>
                  </a:cubicBezTo>
                  <a:lnTo>
                    <a:pt x="1427" y="310"/>
                  </a:lnTo>
                  <a:cubicBezTo>
                    <a:pt x="1225" y="503"/>
                    <a:pt x="1063" y="622"/>
                    <a:pt x="720" y="733"/>
                  </a:cubicBezTo>
                  <a:lnTo>
                    <a:pt x="435" y="733"/>
                  </a:lnTo>
                  <a:cubicBezTo>
                    <a:pt x="286" y="448"/>
                    <a:pt x="435" y="311"/>
                    <a:pt x="720" y="163"/>
                  </a:cubicBezTo>
                  <a:close/>
                  <a:moveTo>
                    <a:pt x="1664" y="1"/>
                  </a:moveTo>
                  <a:cubicBezTo>
                    <a:pt x="1639" y="1"/>
                    <a:pt x="1609" y="8"/>
                    <a:pt x="1576" y="26"/>
                  </a:cubicBezTo>
                  <a:cubicBezTo>
                    <a:pt x="1534" y="46"/>
                    <a:pt x="1504" y="72"/>
                    <a:pt x="1485" y="102"/>
                  </a:cubicBezTo>
                  <a:lnTo>
                    <a:pt x="1485" y="102"/>
                  </a:lnTo>
                  <a:cubicBezTo>
                    <a:pt x="1423" y="74"/>
                    <a:pt x="1359" y="48"/>
                    <a:pt x="1291" y="26"/>
                  </a:cubicBezTo>
                  <a:cubicBezTo>
                    <a:pt x="1005" y="26"/>
                    <a:pt x="435" y="26"/>
                    <a:pt x="149" y="311"/>
                  </a:cubicBezTo>
                  <a:cubicBezTo>
                    <a:pt x="1" y="596"/>
                    <a:pt x="149" y="882"/>
                    <a:pt x="435" y="882"/>
                  </a:cubicBezTo>
                  <a:cubicBezTo>
                    <a:pt x="511" y="900"/>
                    <a:pt x="582" y="908"/>
                    <a:pt x="649" y="908"/>
                  </a:cubicBezTo>
                  <a:cubicBezTo>
                    <a:pt x="1031" y="908"/>
                    <a:pt x="1280" y="638"/>
                    <a:pt x="1583" y="405"/>
                  </a:cubicBezTo>
                  <a:lnTo>
                    <a:pt x="1583" y="405"/>
                  </a:lnTo>
                  <a:cubicBezTo>
                    <a:pt x="1589" y="406"/>
                    <a:pt x="1594" y="406"/>
                    <a:pt x="1599" y="406"/>
                  </a:cubicBezTo>
                  <a:cubicBezTo>
                    <a:pt x="1632" y="406"/>
                    <a:pt x="1666" y="388"/>
                    <a:pt x="1695" y="343"/>
                  </a:cubicBezTo>
                  <a:lnTo>
                    <a:pt x="1695" y="343"/>
                  </a:lnTo>
                  <a:cubicBezTo>
                    <a:pt x="2031" y="422"/>
                    <a:pt x="2266" y="624"/>
                    <a:pt x="2543" y="624"/>
                  </a:cubicBezTo>
                  <a:cubicBezTo>
                    <a:pt x="2599" y="624"/>
                    <a:pt x="2657" y="615"/>
                    <a:pt x="2717" y="596"/>
                  </a:cubicBezTo>
                  <a:cubicBezTo>
                    <a:pt x="2854" y="596"/>
                    <a:pt x="2854" y="448"/>
                    <a:pt x="2854" y="311"/>
                  </a:cubicBezTo>
                  <a:cubicBezTo>
                    <a:pt x="2592" y="175"/>
                    <a:pt x="2091" y="164"/>
                    <a:pt x="1790" y="163"/>
                  </a:cubicBezTo>
                  <a:lnTo>
                    <a:pt x="1790" y="163"/>
                  </a:lnTo>
                  <a:cubicBezTo>
                    <a:pt x="1789" y="81"/>
                    <a:pt x="1747" y="1"/>
                    <a:pt x="1664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461;p38">
              <a:extLst>
                <a:ext uri="{FF2B5EF4-FFF2-40B4-BE49-F238E27FC236}">
                  <a16:creationId xmlns:a16="http://schemas.microsoft.com/office/drawing/2014/main" id="{2626BCB1-4286-03D1-CB6C-F4FF925BF86B}"/>
                </a:ext>
              </a:extLst>
            </p:cNvPr>
            <p:cNvSpPr/>
            <p:nvPr/>
          </p:nvSpPr>
          <p:spPr>
            <a:xfrm>
              <a:off x="7879440" y="4436981"/>
              <a:ext cx="37182" cy="55589"/>
            </a:xfrm>
            <a:custGeom>
              <a:avLst/>
              <a:gdLst/>
              <a:ahLst/>
              <a:cxnLst/>
              <a:rect l="l" t="t" r="r" b="b"/>
              <a:pathLst>
                <a:path w="808" h="1208" extrusionOk="0">
                  <a:moveTo>
                    <a:pt x="1" y="1"/>
                  </a:moveTo>
                  <a:cubicBezTo>
                    <a:pt x="1" y="434"/>
                    <a:pt x="286" y="1005"/>
                    <a:pt x="708" y="1142"/>
                  </a:cubicBezTo>
                  <a:cubicBezTo>
                    <a:pt x="423" y="857"/>
                    <a:pt x="138" y="434"/>
                    <a:pt x="138" y="1"/>
                  </a:cubicBezTo>
                  <a:close/>
                  <a:moveTo>
                    <a:pt x="708" y="1142"/>
                  </a:moveTo>
                  <a:cubicBezTo>
                    <a:pt x="708" y="1191"/>
                    <a:pt x="725" y="1208"/>
                    <a:pt x="741" y="1208"/>
                  </a:cubicBezTo>
                  <a:cubicBezTo>
                    <a:pt x="774" y="1208"/>
                    <a:pt x="807" y="1142"/>
                    <a:pt x="708" y="1142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462;p38">
              <a:extLst>
                <a:ext uri="{FF2B5EF4-FFF2-40B4-BE49-F238E27FC236}">
                  <a16:creationId xmlns:a16="http://schemas.microsoft.com/office/drawing/2014/main" id="{7232B8EC-2641-E91B-CE17-334AE7089B42}"/>
                </a:ext>
              </a:extLst>
            </p:cNvPr>
            <p:cNvSpPr/>
            <p:nvPr/>
          </p:nvSpPr>
          <p:spPr>
            <a:xfrm>
              <a:off x="7840048" y="4436981"/>
              <a:ext cx="45741" cy="62216"/>
            </a:xfrm>
            <a:custGeom>
              <a:avLst/>
              <a:gdLst/>
              <a:ahLst/>
              <a:cxnLst/>
              <a:rect l="l" t="t" r="r" b="b"/>
              <a:pathLst>
                <a:path w="994" h="1352" extrusionOk="0">
                  <a:moveTo>
                    <a:pt x="857" y="1"/>
                  </a:moveTo>
                  <a:cubicBezTo>
                    <a:pt x="708" y="571"/>
                    <a:pt x="572" y="1005"/>
                    <a:pt x="1" y="1290"/>
                  </a:cubicBezTo>
                  <a:cubicBezTo>
                    <a:pt x="1" y="1290"/>
                    <a:pt x="1" y="1351"/>
                    <a:pt x="41" y="1351"/>
                  </a:cubicBezTo>
                  <a:cubicBezTo>
                    <a:pt x="62" y="1351"/>
                    <a:pt x="92" y="1336"/>
                    <a:pt x="138" y="1290"/>
                  </a:cubicBezTo>
                  <a:cubicBezTo>
                    <a:pt x="572" y="1142"/>
                    <a:pt x="708" y="571"/>
                    <a:pt x="857" y="149"/>
                  </a:cubicBezTo>
                  <a:cubicBezTo>
                    <a:pt x="994" y="1"/>
                    <a:pt x="857" y="1"/>
                    <a:pt x="857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463;p38">
              <a:extLst>
                <a:ext uri="{FF2B5EF4-FFF2-40B4-BE49-F238E27FC236}">
                  <a16:creationId xmlns:a16="http://schemas.microsoft.com/office/drawing/2014/main" id="{389375FF-B3EA-633C-5092-6056E569D15D}"/>
                </a:ext>
              </a:extLst>
            </p:cNvPr>
            <p:cNvSpPr/>
            <p:nvPr/>
          </p:nvSpPr>
          <p:spPr>
            <a:xfrm>
              <a:off x="7780729" y="4443792"/>
              <a:ext cx="26276" cy="39437"/>
            </a:xfrm>
            <a:custGeom>
              <a:avLst/>
              <a:gdLst/>
              <a:ahLst/>
              <a:cxnLst/>
              <a:rect l="l" t="t" r="r" b="b"/>
              <a:pathLst>
                <a:path w="571" h="857" extrusionOk="0">
                  <a:moveTo>
                    <a:pt x="286" y="1"/>
                  </a:moveTo>
                  <a:cubicBezTo>
                    <a:pt x="149" y="1"/>
                    <a:pt x="149" y="286"/>
                    <a:pt x="149" y="423"/>
                  </a:cubicBezTo>
                  <a:cubicBezTo>
                    <a:pt x="149" y="572"/>
                    <a:pt x="0" y="572"/>
                    <a:pt x="0" y="709"/>
                  </a:cubicBezTo>
                  <a:cubicBezTo>
                    <a:pt x="0" y="709"/>
                    <a:pt x="149" y="709"/>
                    <a:pt x="149" y="857"/>
                  </a:cubicBezTo>
                  <a:cubicBezTo>
                    <a:pt x="286" y="857"/>
                    <a:pt x="286" y="857"/>
                    <a:pt x="434" y="709"/>
                  </a:cubicBezTo>
                  <a:lnTo>
                    <a:pt x="571" y="709"/>
                  </a:lnTo>
                  <a:lnTo>
                    <a:pt x="571" y="423"/>
                  </a:lnTo>
                  <a:cubicBezTo>
                    <a:pt x="434" y="286"/>
                    <a:pt x="286" y="138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464;p38">
              <a:extLst>
                <a:ext uri="{FF2B5EF4-FFF2-40B4-BE49-F238E27FC236}">
                  <a16:creationId xmlns:a16="http://schemas.microsoft.com/office/drawing/2014/main" id="{BC684749-9423-A515-CF1C-76E7952EED7A}"/>
                </a:ext>
              </a:extLst>
            </p:cNvPr>
            <p:cNvSpPr/>
            <p:nvPr/>
          </p:nvSpPr>
          <p:spPr>
            <a:xfrm>
              <a:off x="7140333" y="3561199"/>
              <a:ext cx="292763" cy="755929"/>
            </a:xfrm>
            <a:custGeom>
              <a:avLst/>
              <a:gdLst/>
              <a:ahLst/>
              <a:cxnLst/>
              <a:rect l="l" t="t" r="r" b="b"/>
              <a:pathLst>
                <a:path w="6362" h="16427" extrusionOk="0">
                  <a:moveTo>
                    <a:pt x="3160" y="0"/>
                  </a:moveTo>
                  <a:cubicBezTo>
                    <a:pt x="2943" y="0"/>
                    <a:pt x="2723" y="21"/>
                    <a:pt x="2504" y="65"/>
                  </a:cubicBezTo>
                  <a:cubicBezTo>
                    <a:pt x="2504" y="65"/>
                    <a:pt x="2082" y="4196"/>
                    <a:pt x="1797" y="4766"/>
                  </a:cubicBezTo>
                  <a:cubicBezTo>
                    <a:pt x="1363" y="5908"/>
                    <a:pt x="85" y="8909"/>
                    <a:pt x="85" y="15608"/>
                  </a:cubicBezTo>
                  <a:cubicBezTo>
                    <a:pt x="0" y="16181"/>
                    <a:pt x="335" y="16427"/>
                    <a:pt x="666" y="16427"/>
                  </a:cubicBezTo>
                  <a:cubicBezTo>
                    <a:pt x="915" y="16427"/>
                    <a:pt x="1162" y="16287"/>
                    <a:pt x="1226" y="16042"/>
                  </a:cubicBezTo>
                  <a:cubicBezTo>
                    <a:pt x="1511" y="15471"/>
                    <a:pt x="3645" y="11043"/>
                    <a:pt x="3931" y="9765"/>
                  </a:cubicBezTo>
                  <a:cubicBezTo>
                    <a:pt x="4079" y="8909"/>
                    <a:pt x="4216" y="7905"/>
                    <a:pt x="4364" y="7197"/>
                  </a:cubicBezTo>
                  <a:cubicBezTo>
                    <a:pt x="4364" y="6478"/>
                    <a:pt x="4501" y="5771"/>
                    <a:pt x="4787" y="5052"/>
                  </a:cubicBezTo>
                  <a:cubicBezTo>
                    <a:pt x="5357" y="3774"/>
                    <a:pt x="6213" y="2062"/>
                    <a:pt x="6361" y="1343"/>
                  </a:cubicBezTo>
                  <a:cubicBezTo>
                    <a:pt x="5512" y="618"/>
                    <a:pt x="4359" y="0"/>
                    <a:pt x="3160" y="0"/>
                  </a:cubicBezTo>
                  <a:close/>
                </a:path>
              </a:pathLst>
            </a:custGeom>
            <a:solidFill>
              <a:srgbClr val="E17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1465;p38">
              <a:extLst>
                <a:ext uri="{FF2B5EF4-FFF2-40B4-BE49-F238E27FC236}">
                  <a16:creationId xmlns:a16="http://schemas.microsoft.com/office/drawing/2014/main" id="{F4F8125B-75D0-D3D5-2ED4-F426F14A8E71}"/>
                </a:ext>
              </a:extLst>
            </p:cNvPr>
            <p:cNvSpPr/>
            <p:nvPr/>
          </p:nvSpPr>
          <p:spPr>
            <a:xfrm>
              <a:off x="7097489" y="4226906"/>
              <a:ext cx="118725" cy="206388"/>
            </a:xfrm>
            <a:custGeom>
              <a:avLst/>
              <a:gdLst/>
              <a:ahLst/>
              <a:cxnLst/>
              <a:rect l="l" t="t" r="r" b="b"/>
              <a:pathLst>
                <a:path w="2580" h="4485" extrusionOk="0">
                  <a:moveTo>
                    <a:pt x="1016" y="1"/>
                  </a:moveTo>
                  <a:cubicBezTo>
                    <a:pt x="1016" y="149"/>
                    <a:pt x="445" y="3139"/>
                    <a:pt x="160" y="3995"/>
                  </a:cubicBezTo>
                  <a:cubicBezTo>
                    <a:pt x="1" y="4396"/>
                    <a:pt x="594" y="4485"/>
                    <a:pt x="1150" y="4485"/>
                  </a:cubicBezTo>
                  <a:cubicBezTo>
                    <a:pt x="1591" y="4485"/>
                    <a:pt x="2009" y="4429"/>
                    <a:pt x="2009" y="4429"/>
                  </a:cubicBezTo>
                  <a:cubicBezTo>
                    <a:pt x="2009" y="4429"/>
                    <a:pt x="1872" y="3573"/>
                    <a:pt x="2294" y="1713"/>
                  </a:cubicBezTo>
                  <a:cubicBezTo>
                    <a:pt x="2294" y="1427"/>
                    <a:pt x="2579" y="571"/>
                    <a:pt x="2579" y="571"/>
                  </a:cubicBezTo>
                  <a:cubicBezTo>
                    <a:pt x="2579" y="571"/>
                    <a:pt x="2009" y="434"/>
                    <a:pt x="1723" y="434"/>
                  </a:cubicBezTo>
                  <a:cubicBezTo>
                    <a:pt x="1301" y="286"/>
                    <a:pt x="1016" y="1"/>
                    <a:pt x="1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1466;p38">
              <a:extLst>
                <a:ext uri="{FF2B5EF4-FFF2-40B4-BE49-F238E27FC236}">
                  <a16:creationId xmlns:a16="http://schemas.microsoft.com/office/drawing/2014/main" id="{21F4C38A-4E9C-A679-742D-8B1BFE4465AC}"/>
                </a:ext>
              </a:extLst>
            </p:cNvPr>
            <p:cNvSpPr/>
            <p:nvPr/>
          </p:nvSpPr>
          <p:spPr>
            <a:xfrm>
              <a:off x="7019211" y="4351248"/>
              <a:ext cx="216926" cy="204410"/>
            </a:xfrm>
            <a:custGeom>
              <a:avLst/>
              <a:gdLst/>
              <a:ahLst/>
              <a:cxnLst/>
              <a:rect l="l" t="t" r="r" b="b"/>
              <a:pathLst>
                <a:path w="4714" h="4442" extrusionOk="0">
                  <a:moveTo>
                    <a:pt x="1918" y="0"/>
                  </a:moveTo>
                  <a:cubicBezTo>
                    <a:pt x="1576" y="0"/>
                    <a:pt x="1576" y="909"/>
                    <a:pt x="1576" y="1441"/>
                  </a:cubicBezTo>
                  <a:cubicBezTo>
                    <a:pt x="1427" y="2149"/>
                    <a:pt x="1427" y="2297"/>
                    <a:pt x="720" y="2868"/>
                  </a:cubicBezTo>
                  <a:cubicBezTo>
                    <a:pt x="434" y="3005"/>
                    <a:pt x="1" y="3575"/>
                    <a:pt x="286" y="4009"/>
                  </a:cubicBezTo>
                  <a:cubicBezTo>
                    <a:pt x="471" y="4283"/>
                    <a:pt x="1677" y="4441"/>
                    <a:pt x="2696" y="4441"/>
                  </a:cubicBezTo>
                  <a:cubicBezTo>
                    <a:pt x="3249" y="4441"/>
                    <a:pt x="3746" y="4395"/>
                    <a:pt x="3995" y="4294"/>
                  </a:cubicBezTo>
                  <a:cubicBezTo>
                    <a:pt x="4714" y="3861"/>
                    <a:pt x="4280" y="3438"/>
                    <a:pt x="4280" y="2720"/>
                  </a:cubicBezTo>
                  <a:cubicBezTo>
                    <a:pt x="4143" y="2012"/>
                    <a:pt x="3858" y="871"/>
                    <a:pt x="3710" y="871"/>
                  </a:cubicBezTo>
                  <a:cubicBezTo>
                    <a:pt x="3664" y="821"/>
                    <a:pt x="3634" y="805"/>
                    <a:pt x="3613" y="805"/>
                  </a:cubicBezTo>
                  <a:cubicBezTo>
                    <a:pt x="3573" y="805"/>
                    <a:pt x="3573" y="871"/>
                    <a:pt x="3573" y="871"/>
                  </a:cubicBezTo>
                  <a:cubicBezTo>
                    <a:pt x="3573" y="871"/>
                    <a:pt x="3446" y="1312"/>
                    <a:pt x="3317" y="1312"/>
                  </a:cubicBezTo>
                  <a:cubicBezTo>
                    <a:pt x="3253" y="1312"/>
                    <a:pt x="3188" y="1202"/>
                    <a:pt x="3139" y="871"/>
                  </a:cubicBezTo>
                  <a:cubicBezTo>
                    <a:pt x="3002" y="300"/>
                    <a:pt x="2717" y="152"/>
                    <a:pt x="1998" y="15"/>
                  </a:cubicBezTo>
                  <a:cubicBezTo>
                    <a:pt x="1969" y="5"/>
                    <a:pt x="1943" y="0"/>
                    <a:pt x="1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467;p38">
              <a:extLst>
                <a:ext uri="{FF2B5EF4-FFF2-40B4-BE49-F238E27FC236}">
                  <a16:creationId xmlns:a16="http://schemas.microsoft.com/office/drawing/2014/main" id="{151857B6-2D5E-12C4-1EBE-98A3C818BAAA}"/>
                </a:ext>
              </a:extLst>
            </p:cNvPr>
            <p:cNvSpPr/>
            <p:nvPr/>
          </p:nvSpPr>
          <p:spPr>
            <a:xfrm>
              <a:off x="7026022" y="4502650"/>
              <a:ext cx="203305" cy="53012"/>
            </a:xfrm>
            <a:custGeom>
              <a:avLst/>
              <a:gdLst/>
              <a:ahLst/>
              <a:cxnLst/>
              <a:rect l="l" t="t" r="r" b="b"/>
              <a:pathLst>
                <a:path w="4418" h="1152" extrusionOk="0">
                  <a:moveTo>
                    <a:pt x="4281" y="0"/>
                  </a:moveTo>
                  <a:lnTo>
                    <a:pt x="4281" y="0"/>
                  </a:lnTo>
                  <a:cubicBezTo>
                    <a:pt x="3363" y="488"/>
                    <a:pt x="2524" y="638"/>
                    <a:pt x="1832" y="638"/>
                  </a:cubicBezTo>
                  <a:cubicBezTo>
                    <a:pt x="906" y="638"/>
                    <a:pt x="243" y="370"/>
                    <a:pt x="1" y="285"/>
                  </a:cubicBezTo>
                  <a:lnTo>
                    <a:pt x="1" y="285"/>
                  </a:lnTo>
                  <a:cubicBezTo>
                    <a:pt x="1" y="434"/>
                    <a:pt x="1" y="571"/>
                    <a:pt x="138" y="719"/>
                  </a:cubicBezTo>
                  <a:cubicBezTo>
                    <a:pt x="323" y="993"/>
                    <a:pt x="1529" y="1151"/>
                    <a:pt x="2548" y="1151"/>
                  </a:cubicBezTo>
                  <a:cubicBezTo>
                    <a:pt x="3101" y="1151"/>
                    <a:pt x="3598" y="1105"/>
                    <a:pt x="3847" y="1004"/>
                  </a:cubicBezTo>
                  <a:cubicBezTo>
                    <a:pt x="4418" y="719"/>
                    <a:pt x="4281" y="434"/>
                    <a:pt x="4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468;p38">
              <a:extLst>
                <a:ext uri="{FF2B5EF4-FFF2-40B4-BE49-F238E27FC236}">
                  <a16:creationId xmlns:a16="http://schemas.microsoft.com/office/drawing/2014/main" id="{8B5F45C9-AE1C-7D68-297F-BD2CD0165C20}"/>
                </a:ext>
              </a:extLst>
            </p:cNvPr>
            <p:cNvSpPr/>
            <p:nvPr/>
          </p:nvSpPr>
          <p:spPr>
            <a:xfrm>
              <a:off x="7071719" y="4467262"/>
              <a:ext cx="78828" cy="18775"/>
            </a:xfrm>
            <a:custGeom>
              <a:avLst/>
              <a:gdLst/>
              <a:ahLst/>
              <a:cxnLst/>
              <a:rect l="l" t="t" r="r" b="b"/>
              <a:pathLst>
                <a:path w="1713" h="408" extrusionOk="0">
                  <a:moveTo>
                    <a:pt x="768" y="0"/>
                  </a:moveTo>
                  <a:cubicBezTo>
                    <a:pt x="512" y="0"/>
                    <a:pt x="256" y="71"/>
                    <a:pt x="1" y="199"/>
                  </a:cubicBezTo>
                  <a:cubicBezTo>
                    <a:pt x="234" y="142"/>
                    <a:pt x="468" y="109"/>
                    <a:pt x="692" y="109"/>
                  </a:cubicBezTo>
                  <a:cubicBezTo>
                    <a:pt x="1016" y="109"/>
                    <a:pt x="1320" y="178"/>
                    <a:pt x="1576" y="347"/>
                  </a:cubicBezTo>
                  <a:cubicBezTo>
                    <a:pt x="1621" y="393"/>
                    <a:pt x="1652" y="408"/>
                    <a:pt x="1672" y="408"/>
                  </a:cubicBezTo>
                  <a:cubicBezTo>
                    <a:pt x="1713" y="408"/>
                    <a:pt x="1713" y="347"/>
                    <a:pt x="1713" y="347"/>
                  </a:cubicBezTo>
                  <a:cubicBezTo>
                    <a:pt x="1398" y="107"/>
                    <a:pt x="1083" y="0"/>
                    <a:pt x="768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469;p38">
              <a:extLst>
                <a:ext uri="{FF2B5EF4-FFF2-40B4-BE49-F238E27FC236}">
                  <a16:creationId xmlns:a16="http://schemas.microsoft.com/office/drawing/2014/main" id="{BB2C5743-0678-3F92-0EDF-C3D0E28E5C01}"/>
                </a:ext>
              </a:extLst>
            </p:cNvPr>
            <p:cNvSpPr/>
            <p:nvPr/>
          </p:nvSpPr>
          <p:spPr>
            <a:xfrm>
              <a:off x="7078576" y="4456953"/>
              <a:ext cx="71971" cy="19465"/>
            </a:xfrm>
            <a:custGeom>
              <a:avLst/>
              <a:gdLst/>
              <a:ahLst/>
              <a:cxnLst/>
              <a:rect l="l" t="t" r="r" b="b"/>
              <a:pathLst>
                <a:path w="1564" h="423" extrusionOk="0">
                  <a:moveTo>
                    <a:pt x="708" y="0"/>
                  </a:moveTo>
                  <a:cubicBezTo>
                    <a:pt x="571" y="0"/>
                    <a:pt x="137" y="0"/>
                    <a:pt x="0" y="137"/>
                  </a:cubicBezTo>
                  <a:cubicBezTo>
                    <a:pt x="0" y="137"/>
                    <a:pt x="0" y="203"/>
                    <a:pt x="41" y="203"/>
                  </a:cubicBezTo>
                  <a:cubicBezTo>
                    <a:pt x="61" y="203"/>
                    <a:pt x="92" y="187"/>
                    <a:pt x="137" y="137"/>
                  </a:cubicBezTo>
                  <a:lnTo>
                    <a:pt x="708" y="137"/>
                  </a:lnTo>
                  <a:cubicBezTo>
                    <a:pt x="993" y="137"/>
                    <a:pt x="1141" y="286"/>
                    <a:pt x="1427" y="423"/>
                  </a:cubicBezTo>
                  <a:cubicBezTo>
                    <a:pt x="1427" y="423"/>
                    <a:pt x="1564" y="423"/>
                    <a:pt x="1427" y="286"/>
                  </a:cubicBezTo>
                  <a:cubicBezTo>
                    <a:pt x="1278" y="137"/>
                    <a:pt x="993" y="0"/>
                    <a:pt x="708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470;p38">
              <a:extLst>
                <a:ext uri="{FF2B5EF4-FFF2-40B4-BE49-F238E27FC236}">
                  <a16:creationId xmlns:a16="http://schemas.microsoft.com/office/drawing/2014/main" id="{336A9F64-7C6D-C28E-48C7-4AB8EF0616EF}"/>
                </a:ext>
              </a:extLst>
            </p:cNvPr>
            <p:cNvSpPr/>
            <p:nvPr/>
          </p:nvSpPr>
          <p:spPr>
            <a:xfrm>
              <a:off x="7078576" y="4447658"/>
              <a:ext cx="71971" cy="18683"/>
            </a:xfrm>
            <a:custGeom>
              <a:avLst/>
              <a:gdLst/>
              <a:ahLst/>
              <a:cxnLst/>
              <a:rect l="l" t="t" r="r" b="b"/>
              <a:pathLst>
                <a:path w="1564" h="406" extrusionOk="0">
                  <a:moveTo>
                    <a:pt x="507" y="0"/>
                  </a:moveTo>
                  <a:cubicBezTo>
                    <a:pt x="378" y="0"/>
                    <a:pt x="253" y="17"/>
                    <a:pt x="137" y="54"/>
                  </a:cubicBezTo>
                  <a:cubicBezTo>
                    <a:pt x="0" y="54"/>
                    <a:pt x="137" y="202"/>
                    <a:pt x="137" y="202"/>
                  </a:cubicBezTo>
                  <a:cubicBezTo>
                    <a:pt x="265" y="158"/>
                    <a:pt x="405" y="141"/>
                    <a:pt x="546" y="141"/>
                  </a:cubicBezTo>
                  <a:cubicBezTo>
                    <a:pt x="883" y="141"/>
                    <a:pt x="1226" y="243"/>
                    <a:pt x="1427" y="339"/>
                  </a:cubicBezTo>
                  <a:cubicBezTo>
                    <a:pt x="1472" y="389"/>
                    <a:pt x="1503" y="405"/>
                    <a:pt x="1523" y="405"/>
                  </a:cubicBezTo>
                  <a:cubicBezTo>
                    <a:pt x="1564" y="405"/>
                    <a:pt x="1564" y="339"/>
                    <a:pt x="1564" y="339"/>
                  </a:cubicBezTo>
                  <a:cubicBezTo>
                    <a:pt x="1254" y="130"/>
                    <a:pt x="864" y="0"/>
                    <a:pt x="507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471;p38">
              <a:extLst>
                <a:ext uri="{FF2B5EF4-FFF2-40B4-BE49-F238E27FC236}">
                  <a16:creationId xmlns:a16="http://schemas.microsoft.com/office/drawing/2014/main" id="{AF95F686-0E51-E622-4CEE-A1682CA5474C}"/>
                </a:ext>
              </a:extLst>
            </p:cNvPr>
            <p:cNvSpPr/>
            <p:nvPr/>
          </p:nvSpPr>
          <p:spPr>
            <a:xfrm>
              <a:off x="7091691" y="4434542"/>
              <a:ext cx="65713" cy="22457"/>
            </a:xfrm>
            <a:custGeom>
              <a:avLst/>
              <a:gdLst/>
              <a:ahLst/>
              <a:cxnLst/>
              <a:rect l="l" t="t" r="r" b="b"/>
              <a:pathLst>
                <a:path w="1428" h="488" extrusionOk="0">
                  <a:moveTo>
                    <a:pt x="428" y="0"/>
                  </a:moveTo>
                  <a:cubicBezTo>
                    <a:pt x="294" y="0"/>
                    <a:pt x="152" y="17"/>
                    <a:pt x="1" y="54"/>
                  </a:cubicBezTo>
                  <a:cubicBezTo>
                    <a:pt x="1" y="54"/>
                    <a:pt x="1" y="202"/>
                    <a:pt x="137" y="202"/>
                  </a:cubicBezTo>
                  <a:cubicBezTo>
                    <a:pt x="254" y="162"/>
                    <a:pt x="370" y="144"/>
                    <a:pt x="483" y="144"/>
                  </a:cubicBezTo>
                  <a:cubicBezTo>
                    <a:pt x="789" y="144"/>
                    <a:pt x="1070" y="279"/>
                    <a:pt x="1279" y="487"/>
                  </a:cubicBezTo>
                  <a:cubicBezTo>
                    <a:pt x="1427" y="487"/>
                    <a:pt x="1427" y="339"/>
                    <a:pt x="1427" y="339"/>
                  </a:cubicBezTo>
                  <a:cubicBezTo>
                    <a:pt x="1109" y="130"/>
                    <a:pt x="797" y="0"/>
                    <a:pt x="428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472;p38">
              <a:extLst>
                <a:ext uri="{FF2B5EF4-FFF2-40B4-BE49-F238E27FC236}">
                  <a16:creationId xmlns:a16="http://schemas.microsoft.com/office/drawing/2014/main" id="{17898844-B6F5-791F-2E54-D7AAB96C3784}"/>
                </a:ext>
              </a:extLst>
            </p:cNvPr>
            <p:cNvSpPr/>
            <p:nvPr/>
          </p:nvSpPr>
          <p:spPr>
            <a:xfrm>
              <a:off x="7052299" y="4429526"/>
              <a:ext cx="131334" cy="41830"/>
            </a:xfrm>
            <a:custGeom>
              <a:avLst/>
              <a:gdLst/>
              <a:ahLst/>
              <a:cxnLst/>
              <a:rect l="l" t="t" r="r" b="b"/>
              <a:pathLst>
                <a:path w="2854" h="909" extrusionOk="0">
                  <a:moveTo>
                    <a:pt x="1033" y="311"/>
                  </a:moveTo>
                  <a:lnTo>
                    <a:pt x="1033" y="311"/>
                  </a:lnTo>
                  <a:cubicBezTo>
                    <a:pt x="962" y="357"/>
                    <a:pt x="901" y="403"/>
                    <a:pt x="857" y="448"/>
                  </a:cubicBezTo>
                  <a:cubicBezTo>
                    <a:pt x="781" y="448"/>
                    <a:pt x="521" y="486"/>
                    <a:pt x="361" y="486"/>
                  </a:cubicBezTo>
                  <a:cubicBezTo>
                    <a:pt x="206" y="486"/>
                    <a:pt x="143" y="451"/>
                    <a:pt x="423" y="311"/>
                  </a:cubicBezTo>
                  <a:close/>
                  <a:moveTo>
                    <a:pt x="2135" y="163"/>
                  </a:moveTo>
                  <a:cubicBezTo>
                    <a:pt x="2420" y="311"/>
                    <a:pt x="2568" y="448"/>
                    <a:pt x="2420" y="733"/>
                  </a:cubicBezTo>
                  <a:cubicBezTo>
                    <a:pt x="2361" y="754"/>
                    <a:pt x="2302" y="763"/>
                    <a:pt x="2243" y="763"/>
                  </a:cubicBezTo>
                  <a:cubicBezTo>
                    <a:pt x="1948" y="763"/>
                    <a:pt x="1658" y="529"/>
                    <a:pt x="1428" y="310"/>
                  </a:cubicBezTo>
                  <a:lnTo>
                    <a:pt x="1428" y="310"/>
                  </a:lnTo>
                  <a:cubicBezTo>
                    <a:pt x="1565" y="163"/>
                    <a:pt x="1713" y="163"/>
                    <a:pt x="1849" y="163"/>
                  </a:cubicBezTo>
                  <a:close/>
                  <a:moveTo>
                    <a:pt x="1191" y="1"/>
                  </a:moveTo>
                  <a:cubicBezTo>
                    <a:pt x="1107" y="1"/>
                    <a:pt x="1065" y="82"/>
                    <a:pt x="1065" y="163"/>
                  </a:cubicBezTo>
                  <a:lnTo>
                    <a:pt x="1065" y="163"/>
                  </a:lnTo>
                  <a:cubicBezTo>
                    <a:pt x="683" y="166"/>
                    <a:pt x="262" y="187"/>
                    <a:pt x="138" y="311"/>
                  </a:cubicBezTo>
                  <a:cubicBezTo>
                    <a:pt x="1" y="448"/>
                    <a:pt x="1" y="596"/>
                    <a:pt x="138" y="596"/>
                  </a:cubicBezTo>
                  <a:cubicBezTo>
                    <a:pt x="218" y="622"/>
                    <a:pt x="298" y="633"/>
                    <a:pt x="378" y="633"/>
                  </a:cubicBezTo>
                  <a:cubicBezTo>
                    <a:pt x="655" y="633"/>
                    <a:pt x="929" y="501"/>
                    <a:pt x="1206" y="391"/>
                  </a:cubicBezTo>
                  <a:lnTo>
                    <a:pt x="1206" y="391"/>
                  </a:lnTo>
                  <a:cubicBezTo>
                    <a:pt x="1222" y="402"/>
                    <a:pt x="1239" y="406"/>
                    <a:pt x="1255" y="406"/>
                  </a:cubicBezTo>
                  <a:cubicBezTo>
                    <a:pt x="1284" y="406"/>
                    <a:pt x="1312" y="392"/>
                    <a:pt x="1336" y="369"/>
                  </a:cubicBezTo>
                  <a:lnTo>
                    <a:pt x="1336" y="369"/>
                  </a:lnTo>
                  <a:cubicBezTo>
                    <a:pt x="1565" y="610"/>
                    <a:pt x="1806" y="908"/>
                    <a:pt x="2206" y="908"/>
                  </a:cubicBezTo>
                  <a:cubicBezTo>
                    <a:pt x="2273" y="908"/>
                    <a:pt x="2344" y="900"/>
                    <a:pt x="2420" y="882"/>
                  </a:cubicBezTo>
                  <a:cubicBezTo>
                    <a:pt x="2705" y="882"/>
                    <a:pt x="2854" y="596"/>
                    <a:pt x="2705" y="311"/>
                  </a:cubicBezTo>
                  <a:cubicBezTo>
                    <a:pt x="2420" y="26"/>
                    <a:pt x="1849" y="26"/>
                    <a:pt x="1564" y="26"/>
                  </a:cubicBezTo>
                  <a:cubicBezTo>
                    <a:pt x="1502" y="56"/>
                    <a:pt x="1439" y="86"/>
                    <a:pt x="1379" y="117"/>
                  </a:cubicBezTo>
                  <a:lnTo>
                    <a:pt x="1379" y="117"/>
                  </a:lnTo>
                  <a:cubicBezTo>
                    <a:pt x="1360" y="81"/>
                    <a:pt x="1328" y="49"/>
                    <a:pt x="1279" y="26"/>
                  </a:cubicBezTo>
                  <a:cubicBezTo>
                    <a:pt x="1245" y="8"/>
                    <a:pt x="1216" y="1"/>
                    <a:pt x="1191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473;p38">
              <a:extLst>
                <a:ext uri="{FF2B5EF4-FFF2-40B4-BE49-F238E27FC236}">
                  <a16:creationId xmlns:a16="http://schemas.microsoft.com/office/drawing/2014/main" id="{65F5DFC9-6FAC-F441-A678-39D7ACB6838A}"/>
                </a:ext>
              </a:extLst>
            </p:cNvPr>
            <p:cNvSpPr/>
            <p:nvPr/>
          </p:nvSpPr>
          <p:spPr>
            <a:xfrm>
              <a:off x="7078576" y="4436981"/>
              <a:ext cx="32580" cy="55589"/>
            </a:xfrm>
            <a:custGeom>
              <a:avLst/>
              <a:gdLst/>
              <a:ahLst/>
              <a:cxnLst/>
              <a:rect l="l" t="t" r="r" b="b"/>
              <a:pathLst>
                <a:path w="708" h="1208" extrusionOk="0">
                  <a:moveTo>
                    <a:pt x="571" y="1"/>
                  </a:moveTo>
                  <a:cubicBezTo>
                    <a:pt x="571" y="434"/>
                    <a:pt x="422" y="857"/>
                    <a:pt x="0" y="1142"/>
                  </a:cubicBezTo>
                  <a:cubicBezTo>
                    <a:pt x="0" y="1142"/>
                    <a:pt x="0" y="1208"/>
                    <a:pt x="41" y="1208"/>
                  </a:cubicBezTo>
                  <a:cubicBezTo>
                    <a:pt x="61" y="1208"/>
                    <a:pt x="92" y="1191"/>
                    <a:pt x="137" y="1142"/>
                  </a:cubicBezTo>
                  <a:cubicBezTo>
                    <a:pt x="422" y="1005"/>
                    <a:pt x="708" y="434"/>
                    <a:pt x="708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474;p38">
              <a:extLst>
                <a:ext uri="{FF2B5EF4-FFF2-40B4-BE49-F238E27FC236}">
                  <a16:creationId xmlns:a16="http://schemas.microsoft.com/office/drawing/2014/main" id="{3BB41033-E0FD-6B0A-47E5-4686CCCE1A05}"/>
                </a:ext>
              </a:extLst>
            </p:cNvPr>
            <p:cNvSpPr/>
            <p:nvPr/>
          </p:nvSpPr>
          <p:spPr>
            <a:xfrm>
              <a:off x="7111111" y="4436981"/>
              <a:ext cx="43993" cy="62216"/>
            </a:xfrm>
            <a:custGeom>
              <a:avLst/>
              <a:gdLst/>
              <a:ahLst/>
              <a:cxnLst/>
              <a:rect l="l" t="t" r="r" b="b"/>
              <a:pathLst>
                <a:path w="956" h="1352" extrusionOk="0">
                  <a:moveTo>
                    <a:pt x="149" y="1"/>
                  </a:moveTo>
                  <a:cubicBezTo>
                    <a:pt x="149" y="1"/>
                    <a:pt x="1" y="1"/>
                    <a:pt x="1" y="149"/>
                  </a:cubicBezTo>
                  <a:cubicBezTo>
                    <a:pt x="149" y="571"/>
                    <a:pt x="286" y="1142"/>
                    <a:pt x="857" y="1290"/>
                  </a:cubicBezTo>
                  <a:cubicBezTo>
                    <a:pt x="434" y="1005"/>
                    <a:pt x="286" y="571"/>
                    <a:pt x="149" y="1"/>
                  </a:cubicBezTo>
                  <a:close/>
                  <a:moveTo>
                    <a:pt x="857" y="1290"/>
                  </a:moveTo>
                  <a:cubicBezTo>
                    <a:pt x="857" y="1336"/>
                    <a:pt x="873" y="1351"/>
                    <a:pt x="890" y="1351"/>
                  </a:cubicBezTo>
                  <a:cubicBezTo>
                    <a:pt x="923" y="1351"/>
                    <a:pt x="956" y="1290"/>
                    <a:pt x="857" y="129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475;p38">
              <a:extLst>
                <a:ext uri="{FF2B5EF4-FFF2-40B4-BE49-F238E27FC236}">
                  <a16:creationId xmlns:a16="http://schemas.microsoft.com/office/drawing/2014/main" id="{4C82F949-9D18-4A44-D87B-CC8B63088085}"/>
                </a:ext>
              </a:extLst>
            </p:cNvPr>
            <p:cNvSpPr/>
            <p:nvPr/>
          </p:nvSpPr>
          <p:spPr>
            <a:xfrm>
              <a:off x="7183590" y="4443792"/>
              <a:ext cx="26322" cy="39437"/>
            </a:xfrm>
            <a:custGeom>
              <a:avLst/>
              <a:gdLst/>
              <a:ahLst/>
              <a:cxnLst/>
              <a:rect l="l" t="t" r="r" b="b"/>
              <a:pathLst>
                <a:path w="572" h="857" extrusionOk="0">
                  <a:moveTo>
                    <a:pt x="423" y="1"/>
                  </a:moveTo>
                  <a:cubicBezTo>
                    <a:pt x="286" y="138"/>
                    <a:pt x="138" y="286"/>
                    <a:pt x="138" y="423"/>
                  </a:cubicBezTo>
                  <a:cubicBezTo>
                    <a:pt x="1" y="572"/>
                    <a:pt x="1" y="572"/>
                    <a:pt x="1" y="709"/>
                  </a:cubicBezTo>
                  <a:lnTo>
                    <a:pt x="138" y="709"/>
                  </a:lnTo>
                  <a:cubicBezTo>
                    <a:pt x="286" y="857"/>
                    <a:pt x="423" y="857"/>
                    <a:pt x="423" y="857"/>
                  </a:cubicBezTo>
                  <a:lnTo>
                    <a:pt x="571" y="857"/>
                  </a:lnTo>
                  <a:lnTo>
                    <a:pt x="571" y="709"/>
                  </a:lnTo>
                  <a:cubicBezTo>
                    <a:pt x="571" y="572"/>
                    <a:pt x="571" y="572"/>
                    <a:pt x="423" y="423"/>
                  </a:cubicBezTo>
                  <a:lnTo>
                    <a:pt x="4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476;p38">
              <a:extLst>
                <a:ext uri="{FF2B5EF4-FFF2-40B4-BE49-F238E27FC236}">
                  <a16:creationId xmlns:a16="http://schemas.microsoft.com/office/drawing/2014/main" id="{855A983C-0923-AF48-BD70-439A4A3158BD}"/>
                </a:ext>
              </a:extLst>
            </p:cNvPr>
            <p:cNvSpPr/>
            <p:nvPr/>
          </p:nvSpPr>
          <p:spPr>
            <a:xfrm>
              <a:off x="7229287" y="3150298"/>
              <a:ext cx="532054" cy="551474"/>
            </a:xfrm>
            <a:custGeom>
              <a:avLst/>
              <a:gdLst/>
              <a:ahLst/>
              <a:cxnLst/>
              <a:rect l="l" t="t" r="r" b="b"/>
              <a:pathLst>
                <a:path w="11562" h="11984" extrusionOk="0">
                  <a:moveTo>
                    <a:pt x="9564" y="1"/>
                  </a:moveTo>
                  <a:cubicBezTo>
                    <a:pt x="9564" y="1"/>
                    <a:pt x="7724" y="681"/>
                    <a:pt x="5319" y="681"/>
                  </a:cubicBezTo>
                  <a:cubicBezTo>
                    <a:pt x="4242" y="681"/>
                    <a:pt x="3051" y="545"/>
                    <a:pt x="1861" y="149"/>
                  </a:cubicBezTo>
                  <a:cubicBezTo>
                    <a:pt x="1427" y="1290"/>
                    <a:pt x="286" y="5855"/>
                    <a:pt x="1" y="10842"/>
                  </a:cubicBezTo>
                  <a:cubicBezTo>
                    <a:pt x="1427" y="11984"/>
                    <a:pt x="1998" y="11698"/>
                    <a:pt x="4143" y="11847"/>
                  </a:cubicBezTo>
                  <a:cubicBezTo>
                    <a:pt x="4565" y="10557"/>
                    <a:pt x="5570" y="7282"/>
                    <a:pt x="5570" y="6997"/>
                  </a:cubicBezTo>
                  <a:cubicBezTo>
                    <a:pt x="5665" y="7042"/>
                    <a:pt x="5760" y="7057"/>
                    <a:pt x="5844" y="7057"/>
                  </a:cubicBezTo>
                  <a:cubicBezTo>
                    <a:pt x="6013" y="7057"/>
                    <a:pt x="6140" y="6997"/>
                    <a:pt x="6140" y="6997"/>
                  </a:cubicBezTo>
                  <a:cubicBezTo>
                    <a:pt x="6140" y="6997"/>
                    <a:pt x="7281" y="11128"/>
                    <a:pt x="7567" y="11698"/>
                  </a:cubicBezTo>
                  <a:cubicBezTo>
                    <a:pt x="7989" y="11698"/>
                    <a:pt x="10990" y="11128"/>
                    <a:pt x="11561" y="10557"/>
                  </a:cubicBezTo>
                  <a:cubicBezTo>
                    <a:pt x="11561" y="9986"/>
                    <a:pt x="10557" y="3573"/>
                    <a:pt x="95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477;p38">
              <a:extLst>
                <a:ext uri="{FF2B5EF4-FFF2-40B4-BE49-F238E27FC236}">
                  <a16:creationId xmlns:a16="http://schemas.microsoft.com/office/drawing/2014/main" id="{BB52B749-9829-3F40-7FDF-9EB224FCC34C}"/>
                </a:ext>
              </a:extLst>
            </p:cNvPr>
            <p:cNvSpPr/>
            <p:nvPr/>
          </p:nvSpPr>
          <p:spPr>
            <a:xfrm>
              <a:off x="7656249" y="3163459"/>
              <a:ext cx="98247" cy="466387"/>
            </a:xfrm>
            <a:custGeom>
              <a:avLst/>
              <a:gdLst/>
              <a:ahLst/>
              <a:cxnLst/>
              <a:rect l="l" t="t" r="r" b="b"/>
              <a:pathLst>
                <a:path w="2135" h="10135" extrusionOk="0">
                  <a:moveTo>
                    <a:pt x="1" y="0"/>
                  </a:moveTo>
                  <a:cubicBezTo>
                    <a:pt x="301" y="901"/>
                    <a:pt x="522" y="1802"/>
                    <a:pt x="706" y="2703"/>
                  </a:cubicBezTo>
                  <a:lnTo>
                    <a:pt x="706" y="2703"/>
                  </a:lnTo>
                  <a:cubicBezTo>
                    <a:pt x="570" y="1850"/>
                    <a:pt x="421" y="852"/>
                    <a:pt x="138" y="0"/>
                  </a:cubicBezTo>
                  <a:close/>
                  <a:moveTo>
                    <a:pt x="706" y="2703"/>
                  </a:moveTo>
                  <a:cubicBezTo>
                    <a:pt x="707" y="2707"/>
                    <a:pt x="707" y="2712"/>
                    <a:pt x="708" y="2716"/>
                  </a:cubicBezTo>
                  <a:cubicBezTo>
                    <a:pt x="709" y="2718"/>
                    <a:pt x="709" y="2719"/>
                    <a:pt x="710" y="2721"/>
                  </a:cubicBezTo>
                  <a:lnTo>
                    <a:pt x="710" y="2721"/>
                  </a:lnTo>
                  <a:cubicBezTo>
                    <a:pt x="708" y="2715"/>
                    <a:pt x="707" y="2709"/>
                    <a:pt x="706" y="2703"/>
                  </a:cubicBezTo>
                  <a:close/>
                  <a:moveTo>
                    <a:pt x="710" y="2721"/>
                  </a:moveTo>
                  <a:cubicBezTo>
                    <a:pt x="874" y="3526"/>
                    <a:pt x="1008" y="4331"/>
                    <a:pt x="1142" y="5136"/>
                  </a:cubicBezTo>
                  <a:cubicBezTo>
                    <a:pt x="1427" y="6847"/>
                    <a:pt x="1712" y="8559"/>
                    <a:pt x="2135" y="10134"/>
                  </a:cubicBezTo>
                  <a:cubicBezTo>
                    <a:pt x="1849" y="8422"/>
                    <a:pt x="1564" y="6847"/>
                    <a:pt x="1279" y="5136"/>
                  </a:cubicBezTo>
                  <a:cubicBezTo>
                    <a:pt x="1142" y="4281"/>
                    <a:pt x="994" y="3575"/>
                    <a:pt x="710" y="27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478;p38">
              <a:extLst>
                <a:ext uri="{FF2B5EF4-FFF2-40B4-BE49-F238E27FC236}">
                  <a16:creationId xmlns:a16="http://schemas.microsoft.com/office/drawing/2014/main" id="{F7A3547E-ACC1-7408-34C6-23D6F72D6D3C}"/>
                </a:ext>
              </a:extLst>
            </p:cNvPr>
            <p:cNvSpPr/>
            <p:nvPr/>
          </p:nvSpPr>
          <p:spPr>
            <a:xfrm>
              <a:off x="7242402" y="3171834"/>
              <a:ext cx="91943" cy="477432"/>
            </a:xfrm>
            <a:custGeom>
              <a:avLst/>
              <a:gdLst/>
              <a:ahLst/>
              <a:cxnLst/>
              <a:rect l="l" t="t" r="r" b="b"/>
              <a:pathLst>
                <a:path w="1998" h="10375" extrusionOk="0">
                  <a:moveTo>
                    <a:pt x="1929" y="1"/>
                  </a:moveTo>
                  <a:cubicBezTo>
                    <a:pt x="1895" y="1"/>
                    <a:pt x="1861" y="35"/>
                    <a:pt x="1861" y="103"/>
                  </a:cubicBezTo>
                  <a:cubicBezTo>
                    <a:pt x="1576" y="822"/>
                    <a:pt x="1576" y="1815"/>
                    <a:pt x="1290" y="2671"/>
                  </a:cubicBezTo>
                  <a:lnTo>
                    <a:pt x="857" y="5239"/>
                  </a:lnTo>
                  <a:cubicBezTo>
                    <a:pt x="434" y="6951"/>
                    <a:pt x="1" y="8663"/>
                    <a:pt x="149" y="10374"/>
                  </a:cubicBezTo>
                  <a:cubicBezTo>
                    <a:pt x="434" y="6951"/>
                    <a:pt x="1142" y="3527"/>
                    <a:pt x="1998" y="103"/>
                  </a:cubicBezTo>
                  <a:cubicBezTo>
                    <a:pt x="1998" y="35"/>
                    <a:pt x="1964" y="1"/>
                    <a:pt x="1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479;p38">
              <a:extLst>
                <a:ext uri="{FF2B5EF4-FFF2-40B4-BE49-F238E27FC236}">
                  <a16:creationId xmlns:a16="http://schemas.microsoft.com/office/drawing/2014/main" id="{11294F2B-CDDF-9DA4-CCB9-59F68BA56C1E}"/>
                </a:ext>
              </a:extLst>
            </p:cNvPr>
            <p:cNvSpPr/>
            <p:nvPr/>
          </p:nvSpPr>
          <p:spPr>
            <a:xfrm>
              <a:off x="7446219" y="2572625"/>
              <a:ext cx="137592" cy="45051"/>
            </a:xfrm>
            <a:custGeom>
              <a:avLst/>
              <a:gdLst/>
              <a:ahLst/>
              <a:cxnLst/>
              <a:rect l="l" t="t" r="r" b="b"/>
              <a:pathLst>
                <a:path w="2990" h="979" extrusionOk="0">
                  <a:moveTo>
                    <a:pt x="2990" y="0"/>
                  </a:moveTo>
                  <a:cubicBezTo>
                    <a:pt x="2638" y="704"/>
                    <a:pt x="1962" y="974"/>
                    <a:pt x="1262" y="978"/>
                  </a:cubicBezTo>
                  <a:lnTo>
                    <a:pt x="1262" y="978"/>
                  </a:lnTo>
                  <a:cubicBezTo>
                    <a:pt x="821" y="975"/>
                    <a:pt x="370" y="877"/>
                    <a:pt x="0" y="720"/>
                  </a:cubicBezTo>
                  <a:lnTo>
                    <a:pt x="0" y="720"/>
                  </a:lnTo>
                  <a:cubicBezTo>
                    <a:pt x="376" y="879"/>
                    <a:pt x="813" y="978"/>
                    <a:pt x="1243" y="978"/>
                  </a:cubicBezTo>
                  <a:cubicBezTo>
                    <a:pt x="1249" y="978"/>
                    <a:pt x="1256" y="978"/>
                    <a:pt x="1262" y="978"/>
                  </a:cubicBezTo>
                  <a:lnTo>
                    <a:pt x="1262" y="978"/>
                  </a:lnTo>
                  <a:cubicBezTo>
                    <a:pt x="1269" y="978"/>
                    <a:pt x="1275" y="978"/>
                    <a:pt x="1282" y="978"/>
                  </a:cubicBezTo>
                  <a:cubicBezTo>
                    <a:pt x="2019" y="978"/>
                    <a:pt x="2727" y="710"/>
                    <a:pt x="2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480;p38">
              <a:extLst>
                <a:ext uri="{FF2B5EF4-FFF2-40B4-BE49-F238E27FC236}">
                  <a16:creationId xmlns:a16="http://schemas.microsoft.com/office/drawing/2014/main" id="{7157B1F5-315D-98E6-DFBE-8D685A846BFE}"/>
                </a:ext>
              </a:extLst>
            </p:cNvPr>
            <p:cNvSpPr/>
            <p:nvPr/>
          </p:nvSpPr>
          <p:spPr>
            <a:xfrm>
              <a:off x="7413086" y="2579435"/>
              <a:ext cx="20018" cy="19511"/>
            </a:xfrm>
            <a:custGeom>
              <a:avLst/>
              <a:gdLst/>
              <a:ahLst/>
              <a:cxnLst/>
              <a:rect l="l" t="t" r="r" b="b"/>
              <a:pathLst>
                <a:path w="435" h="424" extrusionOk="0">
                  <a:moveTo>
                    <a:pt x="1" y="1"/>
                  </a:moveTo>
                  <a:cubicBezTo>
                    <a:pt x="149" y="286"/>
                    <a:pt x="286" y="423"/>
                    <a:pt x="434" y="423"/>
                  </a:cubicBezTo>
                  <a:cubicBezTo>
                    <a:pt x="286" y="286"/>
                    <a:pt x="149" y="138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481;p38">
              <a:extLst>
                <a:ext uri="{FF2B5EF4-FFF2-40B4-BE49-F238E27FC236}">
                  <a16:creationId xmlns:a16="http://schemas.microsoft.com/office/drawing/2014/main" id="{A0C7D0B9-6D54-AE51-0C06-74F87A475206}"/>
                </a:ext>
              </a:extLst>
            </p:cNvPr>
            <p:cNvSpPr/>
            <p:nvPr/>
          </p:nvSpPr>
          <p:spPr>
            <a:xfrm>
              <a:off x="7406781" y="2421913"/>
              <a:ext cx="177029" cy="190927"/>
            </a:xfrm>
            <a:custGeom>
              <a:avLst/>
              <a:gdLst/>
              <a:ahLst/>
              <a:cxnLst/>
              <a:rect l="l" t="t" r="r" b="b"/>
              <a:pathLst>
                <a:path w="3847" h="4149" extrusionOk="0">
                  <a:moveTo>
                    <a:pt x="571" y="0"/>
                  </a:moveTo>
                  <a:cubicBezTo>
                    <a:pt x="571" y="286"/>
                    <a:pt x="708" y="708"/>
                    <a:pt x="708" y="1141"/>
                  </a:cubicBezTo>
                  <a:cubicBezTo>
                    <a:pt x="708" y="1427"/>
                    <a:pt x="708" y="1712"/>
                    <a:pt x="571" y="1997"/>
                  </a:cubicBezTo>
                  <a:cubicBezTo>
                    <a:pt x="571" y="2420"/>
                    <a:pt x="423" y="2853"/>
                    <a:pt x="138" y="2990"/>
                  </a:cubicBezTo>
                  <a:lnTo>
                    <a:pt x="1" y="2990"/>
                  </a:lnTo>
                  <a:cubicBezTo>
                    <a:pt x="264" y="3390"/>
                    <a:pt x="769" y="4148"/>
                    <a:pt x="2187" y="4148"/>
                  </a:cubicBezTo>
                  <a:cubicBezTo>
                    <a:pt x="2308" y="4148"/>
                    <a:pt x="2435" y="4143"/>
                    <a:pt x="2569" y="4131"/>
                  </a:cubicBezTo>
                  <a:cubicBezTo>
                    <a:pt x="3139" y="3994"/>
                    <a:pt x="3710" y="3561"/>
                    <a:pt x="3847" y="2990"/>
                  </a:cubicBezTo>
                  <a:lnTo>
                    <a:pt x="3710" y="2990"/>
                  </a:lnTo>
                  <a:cubicBezTo>
                    <a:pt x="3561" y="2990"/>
                    <a:pt x="3424" y="2990"/>
                    <a:pt x="3276" y="2853"/>
                  </a:cubicBezTo>
                  <a:cubicBezTo>
                    <a:pt x="3139" y="2853"/>
                    <a:pt x="3139" y="2705"/>
                    <a:pt x="3139" y="2568"/>
                  </a:cubicBezTo>
                  <a:cubicBezTo>
                    <a:pt x="2991" y="2420"/>
                    <a:pt x="2991" y="2134"/>
                    <a:pt x="2991" y="1997"/>
                  </a:cubicBezTo>
                  <a:lnTo>
                    <a:pt x="2991" y="1712"/>
                  </a:lnTo>
                  <a:lnTo>
                    <a:pt x="2991" y="1427"/>
                  </a:lnTo>
                  <a:lnTo>
                    <a:pt x="2991" y="1278"/>
                  </a:lnTo>
                  <a:cubicBezTo>
                    <a:pt x="2991" y="1141"/>
                    <a:pt x="2991" y="993"/>
                    <a:pt x="2854" y="856"/>
                  </a:cubicBezTo>
                  <a:lnTo>
                    <a:pt x="571" y="0"/>
                  </a:lnTo>
                  <a:close/>
                </a:path>
              </a:pathLst>
            </a:custGeom>
            <a:solidFill>
              <a:srgbClr val="E17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482;p38">
              <a:extLst>
                <a:ext uri="{FF2B5EF4-FFF2-40B4-BE49-F238E27FC236}">
                  <a16:creationId xmlns:a16="http://schemas.microsoft.com/office/drawing/2014/main" id="{E4CF4CAB-05CB-3F32-4997-94AAA690FADE}"/>
                </a:ext>
              </a:extLst>
            </p:cNvPr>
            <p:cNvSpPr/>
            <p:nvPr/>
          </p:nvSpPr>
          <p:spPr>
            <a:xfrm>
              <a:off x="6671540" y="3340953"/>
              <a:ext cx="1641168" cy="39437"/>
            </a:xfrm>
            <a:custGeom>
              <a:avLst/>
              <a:gdLst/>
              <a:ahLst/>
              <a:cxnLst/>
              <a:rect l="l" t="t" r="r" b="b"/>
              <a:pathLst>
                <a:path w="35664" h="857" extrusionOk="0">
                  <a:moveTo>
                    <a:pt x="423" y="0"/>
                  </a:moveTo>
                  <a:cubicBezTo>
                    <a:pt x="138" y="0"/>
                    <a:pt x="1" y="137"/>
                    <a:pt x="1" y="423"/>
                  </a:cubicBezTo>
                  <a:cubicBezTo>
                    <a:pt x="1" y="708"/>
                    <a:pt x="138" y="856"/>
                    <a:pt x="423" y="856"/>
                  </a:cubicBezTo>
                  <a:lnTo>
                    <a:pt x="35230" y="856"/>
                  </a:lnTo>
                  <a:cubicBezTo>
                    <a:pt x="35379" y="856"/>
                    <a:pt x="35664" y="708"/>
                    <a:pt x="35664" y="423"/>
                  </a:cubicBezTo>
                  <a:cubicBezTo>
                    <a:pt x="35664" y="137"/>
                    <a:pt x="35379" y="0"/>
                    <a:pt x="35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483;p38">
              <a:extLst>
                <a:ext uri="{FF2B5EF4-FFF2-40B4-BE49-F238E27FC236}">
                  <a16:creationId xmlns:a16="http://schemas.microsoft.com/office/drawing/2014/main" id="{3A378C65-740A-4191-EC6E-D64CF2AAC155}"/>
                </a:ext>
              </a:extLst>
            </p:cNvPr>
            <p:cNvSpPr/>
            <p:nvPr/>
          </p:nvSpPr>
          <p:spPr>
            <a:xfrm>
              <a:off x="6999792" y="3345555"/>
              <a:ext cx="32580" cy="67370"/>
            </a:xfrm>
            <a:custGeom>
              <a:avLst/>
              <a:gdLst/>
              <a:ahLst/>
              <a:cxnLst/>
              <a:rect l="l" t="t" r="r" b="b"/>
              <a:pathLst>
                <a:path w="708" h="1464" extrusionOk="0">
                  <a:moveTo>
                    <a:pt x="93" y="0"/>
                  </a:moveTo>
                  <a:cubicBezTo>
                    <a:pt x="59" y="0"/>
                    <a:pt x="27" y="11"/>
                    <a:pt x="0" y="37"/>
                  </a:cubicBezTo>
                  <a:lnTo>
                    <a:pt x="0" y="756"/>
                  </a:lnTo>
                  <a:lnTo>
                    <a:pt x="0" y="1042"/>
                  </a:lnTo>
                  <a:lnTo>
                    <a:pt x="0" y="1327"/>
                  </a:lnTo>
                  <a:cubicBezTo>
                    <a:pt x="137" y="1327"/>
                    <a:pt x="137" y="1464"/>
                    <a:pt x="286" y="1464"/>
                  </a:cubicBezTo>
                  <a:lnTo>
                    <a:pt x="423" y="1464"/>
                  </a:lnTo>
                  <a:cubicBezTo>
                    <a:pt x="571" y="1464"/>
                    <a:pt x="571" y="1464"/>
                    <a:pt x="708" y="1327"/>
                  </a:cubicBezTo>
                  <a:lnTo>
                    <a:pt x="708" y="1179"/>
                  </a:lnTo>
                  <a:lnTo>
                    <a:pt x="708" y="756"/>
                  </a:lnTo>
                  <a:cubicBezTo>
                    <a:pt x="708" y="608"/>
                    <a:pt x="571" y="471"/>
                    <a:pt x="423" y="186"/>
                  </a:cubicBezTo>
                  <a:cubicBezTo>
                    <a:pt x="423" y="186"/>
                    <a:pt x="237" y="0"/>
                    <a:pt x="93" y="0"/>
                  </a:cubicBezTo>
                  <a:close/>
                </a:path>
              </a:pathLst>
            </a:custGeom>
            <a:solidFill>
              <a:srgbClr val="E17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484;p38">
              <a:extLst>
                <a:ext uri="{FF2B5EF4-FFF2-40B4-BE49-F238E27FC236}">
                  <a16:creationId xmlns:a16="http://schemas.microsoft.com/office/drawing/2014/main" id="{6AD1456B-CB56-2367-1C3F-8960260D75AF}"/>
                </a:ext>
              </a:extLst>
            </p:cNvPr>
            <p:cNvSpPr/>
            <p:nvPr/>
          </p:nvSpPr>
          <p:spPr>
            <a:xfrm>
              <a:off x="7026022" y="3347258"/>
              <a:ext cx="78828" cy="72524"/>
            </a:xfrm>
            <a:custGeom>
              <a:avLst/>
              <a:gdLst/>
              <a:ahLst/>
              <a:cxnLst/>
              <a:rect l="l" t="t" r="r" b="b"/>
              <a:pathLst>
                <a:path w="1713" h="1576" extrusionOk="0">
                  <a:moveTo>
                    <a:pt x="423" y="0"/>
                  </a:moveTo>
                  <a:cubicBezTo>
                    <a:pt x="286" y="0"/>
                    <a:pt x="286" y="149"/>
                    <a:pt x="286" y="149"/>
                  </a:cubicBezTo>
                  <a:cubicBezTo>
                    <a:pt x="138" y="149"/>
                    <a:pt x="138" y="286"/>
                    <a:pt x="138" y="286"/>
                  </a:cubicBezTo>
                  <a:lnTo>
                    <a:pt x="138" y="571"/>
                  </a:lnTo>
                  <a:lnTo>
                    <a:pt x="1" y="1005"/>
                  </a:lnTo>
                  <a:cubicBezTo>
                    <a:pt x="1" y="1142"/>
                    <a:pt x="138" y="1142"/>
                    <a:pt x="138" y="1142"/>
                  </a:cubicBezTo>
                  <a:lnTo>
                    <a:pt x="138" y="1290"/>
                  </a:lnTo>
                  <a:lnTo>
                    <a:pt x="286" y="1427"/>
                  </a:lnTo>
                  <a:cubicBezTo>
                    <a:pt x="286" y="1427"/>
                    <a:pt x="423" y="1427"/>
                    <a:pt x="423" y="1575"/>
                  </a:cubicBezTo>
                  <a:cubicBezTo>
                    <a:pt x="572" y="1575"/>
                    <a:pt x="572" y="1575"/>
                    <a:pt x="572" y="1427"/>
                  </a:cubicBezTo>
                  <a:lnTo>
                    <a:pt x="1142" y="1427"/>
                  </a:lnTo>
                  <a:cubicBezTo>
                    <a:pt x="1279" y="1427"/>
                    <a:pt x="1428" y="1427"/>
                    <a:pt x="1428" y="1290"/>
                  </a:cubicBezTo>
                  <a:lnTo>
                    <a:pt x="1564" y="1290"/>
                  </a:lnTo>
                  <a:cubicBezTo>
                    <a:pt x="1564" y="1290"/>
                    <a:pt x="1564" y="1142"/>
                    <a:pt x="1713" y="1142"/>
                  </a:cubicBezTo>
                  <a:lnTo>
                    <a:pt x="1713" y="719"/>
                  </a:lnTo>
                  <a:cubicBezTo>
                    <a:pt x="1713" y="434"/>
                    <a:pt x="1713" y="286"/>
                    <a:pt x="1564" y="149"/>
                  </a:cubicBezTo>
                  <a:cubicBezTo>
                    <a:pt x="1564" y="99"/>
                    <a:pt x="1533" y="83"/>
                    <a:pt x="1491" y="83"/>
                  </a:cubicBezTo>
                  <a:cubicBezTo>
                    <a:pt x="1406" y="83"/>
                    <a:pt x="1279" y="149"/>
                    <a:pt x="1279" y="149"/>
                  </a:cubicBezTo>
                  <a:lnTo>
                    <a:pt x="994" y="286"/>
                  </a:lnTo>
                  <a:lnTo>
                    <a:pt x="994" y="149"/>
                  </a:lnTo>
                  <a:lnTo>
                    <a:pt x="994" y="0"/>
                  </a:lnTo>
                  <a:lnTo>
                    <a:pt x="857" y="0"/>
                  </a:lnTo>
                  <a:cubicBezTo>
                    <a:pt x="709" y="0"/>
                    <a:pt x="572" y="149"/>
                    <a:pt x="572" y="149"/>
                  </a:cubicBezTo>
                  <a:lnTo>
                    <a:pt x="423" y="0"/>
                  </a:lnTo>
                  <a:close/>
                </a:path>
              </a:pathLst>
            </a:custGeom>
            <a:solidFill>
              <a:srgbClr val="E17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485;p38">
              <a:extLst>
                <a:ext uri="{FF2B5EF4-FFF2-40B4-BE49-F238E27FC236}">
                  <a16:creationId xmlns:a16="http://schemas.microsoft.com/office/drawing/2014/main" id="{AA1D63B7-3E49-DCAE-B410-54A017F9FAC0}"/>
                </a:ext>
              </a:extLst>
            </p:cNvPr>
            <p:cNvSpPr/>
            <p:nvPr/>
          </p:nvSpPr>
          <p:spPr>
            <a:xfrm>
              <a:off x="7026022" y="3346015"/>
              <a:ext cx="31752" cy="66909"/>
            </a:xfrm>
            <a:custGeom>
              <a:avLst/>
              <a:gdLst/>
              <a:ahLst/>
              <a:cxnLst/>
              <a:rect l="l" t="t" r="r" b="b"/>
              <a:pathLst>
                <a:path w="690" h="1454" extrusionOk="0">
                  <a:moveTo>
                    <a:pt x="394" y="0"/>
                  </a:moveTo>
                  <a:cubicBezTo>
                    <a:pt x="361" y="0"/>
                    <a:pt x="325" y="9"/>
                    <a:pt x="286" y="27"/>
                  </a:cubicBezTo>
                  <a:cubicBezTo>
                    <a:pt x="138" y="176"/>
                    <a:pt x="138" y="313"/>
                    <a:pt x="1" y="598"/>
                  </a:cubicBezTo>
                  <a:cubicBezTo>
                    <a:pt x="1" y="883"/>
                    <a:pt x="1" y="1169"/>
                    <a:pt x="138" y="1454"/>
                  </a:cubicBezTo>
                  <a:lnTo>
                    <a:pt x="138" y="1317"/>
                  </a:lnTo>
                  <a:lnTo>
                    <a:pt x="138" y="598"/>
                  </a:lnTo>
                  <a:lnTo>
                    <a:pt x="138" y="313"/>
                  </a:lnTo>
                  <a:cubicBezTo>
                    <a:pt x="286" y="176"/>
                    <a:pt x="286" y="27"/>
                    <a:pt x="423" y="27"/>
                  </a:cubicBezTo>
                  <a:cubicBezTo>
                    <a:pt x="572" y="176"/>
                    <a:pt x="572" y="313"/>
                    <a:pt x="572" y="461"/>
                  </a:cubicBezTo>
                  <a:cubicBezTo>
                    <a:pt x="690" y="333"/>
                    <a:pt x="604" y="0"/>
                    <a:pt x="394" y="0"/>
                  </a:cubicBezTo>
                  <a:close/>
                </a:path>
              </a:pathLst>
            </a:custGeom>
            <a:solidFill>
              <a:srgbClr val="934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486;p38">
              <a:extLst>
                <a:ext uri="{FF2B5EF4-FFF2-40B4-BE49-F238E27FC236}">
                  <a16:creationId xmlns:a16="http://schemas.microsoft.com/office/drawing/2014/main" id="{B62577A4-E879-02A7-5B40-020915DF4DEA}"/>
                </a:ext>
              </a:extLst>
            </p:cNvPr>
            <p:cNvSpPr/>
            <p:nvPr/>
          </p:nvSpPr>
          <p:spPr>
            <a:xfrm>
              <a:off x="7052299" y="3367230"/>
              <a:ext cx="6350" cy="39391"/>
            </a:xfrm>
            <a:custGeom>
              <a:avLst/>
              <a:gdLst/>
              <a:ahLst/>
              <a:cxnLst/>
              <a:rect l="l" t="t" r="r" b="b"/>
              <a:pathLst>
                <a:path w="138" h="856" extrusionOk="0">
                  <a:moveTo>
                    <a:pt x="1" y="0"/>
                  </a:moveTo>
                  <a:cubicBezTo>
                    <a:pt x="1" y="286"/>
                    <a:pt x="1" y="571"/>
                    <a:pt x="138" y="856"/>
                  </a:cubicBezTo>
                  <a:cubicBezTo>
                    <a:pt x="138" y="571"/>
                    <a:pt x="1" y="286"/>
                    <a:pt x="1" y="0"/>
                  </a:cubicBezTo>
                  <a:close/>
                </a:path>
              </a:pathLst>
            </a:custGeom>
            <a:solidFill>
              <a:srgbClr val="934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487;p38">
              <a:extLst>
                <a:ext uri="{FF2B5EF4-FFF2-40B4-BE49-F238E27FC236}">
                  <a16:creationId xmlns:a16="http://schemas.microsoft.com/office/drawing/2014/main" id="{E0856402-904B-EC87-6E2A-9FBA17575BD8}"/>
                </a:ext>
              </a:extLst>
            </p:cNvPr>
            <p:cNvSpPr/>
            <p:nvPr/>
          </p:nvSpPr>
          <p:spPr>
            <a:xfrm>
              <a:off x="7052299" y="3342518"/>
              <a:ext cx="45741" cy="64102"/>
            </a:xfrm>
            <a:custGeom>
              <a:avLst/>
              <a:gdLst/>
              <a:ahLst/>
              <a:cxnLst/>
              <a:rect l="l" t="t" r="r" b="b"/>
              <a:pathLst>
                <a:path w="994" h="1393" extrusionOk="0">
                  <a:moveTo>
                    <a:pt x="336" y="1"/>
                  </a:moveTo>
                  <a:cubicBezTo>
                    <a:pt x="320" y="1"/>
                    <a:pt x="303" y="4"/>
                    <a:pt x="285" y="10"/>
                  </a:cubicBezTo>
                  <a:lnTo>
                    <a:pt x="285" y="10"/>
                  </a:lnTo>
                  <a:cubicBezTo>
                    <a:pt x="276" y="7"/>
                    <a:pt x="267" y="6"/>
                    <a:pt x="259" y="6"/>
                  </a:cubicBezTo>
                  <a:cubicBezTo>
                    <a:pt x="217" y="6"/>
                    <a:pt x="189" y="36"/>
                    <a:pt x="171" y="74"/>
                  </a:cubicBezTo>
                  <a:lnTo>
                    <a:pt x="171" y="74"/>
                  </a:lnTo>
                  <a:cubicBezTo>
                    <a:pt x="212" y="42"/>
                    <a:pt x="250" y="21"/>
                    <a:pt x="285" y="10"/>
                  </a:cubicBezTo>
                  <a:lnTo>
                    <a:pt x="285" y="10"/>
                  </a:lnTo>
                  <a:cubicBezTo>
                    <a:pt x="321" y="19"/>
                    <a:pt x="366" y="47"/>
                    <a:pt x="423" y="103"/>
                  </a:cubicBezTo>
                  <a:cubicBezTo>
                    <a:pt x="423" y="35"/>
                    <a:pt x="389" y="1"/>
                    <a:pt x="336" y="1"/>
                  </a:cubicBezTo>
                  <a:close/>
                  <a:moveTo>
                    <a:pt x="171" y="74"/>
                  </a:moveTo>
                  <a:lnTo>
                    <a:pt x="171" y="74"/>
                  </a:lnTo>
                  <a:cubicBezTo>
                    <a:pt x="160" y="83"/>
                    <a:pt x="149" y="93"/>
                    <a:pt x="138" y="103"/>
                  </a:cubicBezTo>
                  <a:cubicBezTo>
                    <a:pt x="1" y="103"/>
                    <a:pt x="1" y="252"/>
                    <a:pt x="1" y="252"/>
                  </a:cubicBezTo>
                  <a:cubicBezTo>
                    <a:pt x="1" y="320"/>
                    <a:pt x="1" y="354"/>
                    <a:pt x="18" y="354"/>
                  </a:cubicBezTo>
                  <a:cubicBezTo>
                    <a:pt x="35" y="354"/>
                    <a:pt x="69" y="320"/>
                    <a:pt x="138" y="252"/>
                  </a:cubicBezTo>
                  <a:cubicBezTo>
                    <a:pt x="138" y="252"/>
                    <a:pt x="138" y="147"/>
                    <a:pt x="171" y="74"/>
                  </a:cubicBezTo>
                  <a:close/>
                  <a:moveTo>
                    <a:pt x="423" y="103"/>
                  </a:moveTo>
                  <a:lnTo>
                    <a:pt x="423" y="537"/>
                  </a:lnTo>
                  <a:cubicBezTo>
                    <a:pt x="423" y="674"/>
                    <a:pt x="571" y="959"/>
                    <a:pt x="571" y="1108"/>
                  </a:cubicBezTo>
                  <a:cubicBezTo>
                    <a:pt x="571" y="1245"/>
                    <a:pt x="708" y="1393"/>
                    <a:pt x="993" y="1393"/>
                  </a:cubicBezTo>
                  <a:cubicBezTo>
                    <a:pt x="993" y="1393"/>
                    <a:pt x="993" y="1245"/>
                    <a:pt x="857" y="1245"/>
                  </a:cubicBezTo>
                  <a:cubicBezTo>
                    <a:pt x="830" y="1258"/>
                    <a:pt x="806" y="1265"/>
                    <a:pt x="784" y="1265"/>
                  </a:cubicBezTo>
                  <a:cubicBezTo>
                    <a:pt x="571" y="1265"/>
                    <a:pt x="571" y="661"/>
                    <a:pt x="571" y="537"/>
                  </a:cubicBezTo>
                  <a:cubicBezTo>
                    <a:pt x="571" y="389"/>
                    <a:pt x="571" y="252"/>
                    <a:pt x="423" y="103"/>
                  </a:cubicBezTo>
                  <a:close/>
                </a:path>
              </a:pathLst>
            </a:custGeom>
            <a:solidFill>
              <a:srgbClr val="934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488;p38">
              <a:extLst>
                <a:ext uri="{FF2B5EF4-FFF2-40B4-BE49-F238E27FC236}">
                  <a16:creationId xmlns:a16="http://schemas.microsoft.com/office/drawing/2014/main" id="{BA34EC98-996D-8205-5F0E-470D66902F2C}"/>
                </a:ext>
              </a:extLst>
            </p:cNvPr>
            <p:cNvSpPr/>
            <p:nvPr/>
          </p:nvSpPr>
          <p:spPr>
            <a:xfrm>
              <a:off x="7078576" y="3347258"/>
              <a:ext cx="26276" cy="20018"/>
            </a:xfrm>
            <a:custGeom>
              <a:avLst/>
              <a:gdLst/>
              <a:ahLst/>
              <a:cxnLst/>
              <a:rect l="l" t="t" r="r" b="b"/>
              <a:pathLst>
                <a:path w="571" h="435" extrusionOk="0">
                  <a:moveTo>
                    <a:pt x="286" y="0"/>
                  </a:moveTo>
                  <a:cubicBezTo>
                    <a:pt x="0" y="0"/>
                    <a:pt x="0" y="149"/>
                    <a:pt x="0" y="286"/>
                  </a:cubicBezTo>
                  <a:cubicBezTo>
                    <a:pt x="0" y="286"/>
                    <a:pt x="0" y="149"/>
                    <a:pt x="137" y="149"/>
                  </a:cubicBezTo>
                  <a:lnTo>
                    <a:pt x="286" y="149"/>
                  </a:lnTo>
                  <a:cubicBezTo>
                    <a:pt x="422" y="149"/>
                    <a:pt x="422" y="286"/>
                    <a:pt x="571" y="434"/>
                  </a:cubicBezTo>
                  <a:cubicBezTo>
                    <a:pt x="571" y="286"/>
                    <a:pt x="422" y="149"/>
                    <a:pt x="286" y="0"/>
                  </a:cubicBezTo>
                  <a:close/>
                </a:path>
              </a:pathLst>
            </a:custGeom>
            <a:solidFill>
              <a:srgbClr val="934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489;p38">
              <a:extLst>
                <a:ext uri="{FF2B5EF4-FFF2-40B4-BE49-F238E27FC236}">
                  <a16:creationId xmlns:a16="http://schemas.microsoft.com/office/drawing/2014/main" id="{35F46D89-3D24-A94B-601A-AACB9DC688ED}"/>
                </a:ext>
              </a:extLst>
            </p:cNvPr>
            <p:cNvSpPr/>
            <p:nvPr/>
          </p:nvSpPr>
          <p:spPr>
            <a:xfrm>
              <a:off x="6999792" y="3346015"/>
              <a:ext cx="32580" cy="27564"/>
            </a:xfrm>
            <a:custGeom>
              <a:avLst/>
              <a:gdLst/>
              <a:ahLst/>
              <a:cxnLst/>
              <a:rect l="l" t="t" r="r" b="b"/>
              <a:pathLst>
                <a:path w="708" h="599" extrusionOk="0">
                  <a:moveTo>
                    <a:pt x="184" y="0"/>
                  </a:moveTo>
                  <a:cubicBezTo>
                    <a:pt x="0" y="0"/>
                    <a:pt x="0" y="333"/>
                    <a:pt x="0" y="461"/>
                  </a:cubicBezTo>
                  <a:cubicBezTo>
                    <a:pt x="0" y="530"/>
                    <a:pt x="35" y="564"/>
                    <a:pt x="69" y="564"/>
                  </a:cubicBezTo>
                  <a:cubicBezTo>
                    <a:pt x="103" y="564"/>
                    <a:pt x="137" y="530"/>
                    <a:pt x="137" y="461"/>
                  </a:cubicBezTo>
                  <a:lnTo>
                    <a:pt x="137" y="176"/>
                  </a:lnTo>
                  <a:cubicBezTo>
                    <a:pt x="137" y="176"/>
                    <a:pt x="137" y="27"/>
                    <a:pt x="286" y="27"/>
                  </a:cubicBezTo>
                  <a:cubicBezTo>
                    <a:pt x="247" y="9"/>
                    <a:pt x="213" y="0"/>
                    <a:pt x="184" y="0"/>
                  </a:cubicBezTo>
                  <a:close/>
                  <a:moveTo>
                    <a:pt x="286" y="27"/>
                  </a:moveTo>
                  <a:lnTo>
                    <a:pt x="286" y="176"/>
                  </a:lnTo>
                  <a:cubicBezTo>
                    <a:pt x="571" y="313"/>
                    <a:pt x="571" y="461"/>
                    <a:pt x="571" y="598"/>
                  </a:cubicBezTo>
                  <a:lnTo>
                    <a:pt x="708" y="598"/>
                  </a:lnTo>
                  <a:cubicBezTo>
                    <a:pt x="571" y="313"/>
                    <a:pt x="571" y="27"/>
                    <a:pt x="286" y="27"/>
                  </a:cubicBezTo>
                  <a:close/>
                </a:path>
              </a:pathLst>
            </a:custGeom>
            <a:solidFill>
              <a:srgbClr val="934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490;p38">
              <a:extLst>
                <a:ext uri="{FF2B5EF4-FFF2-40B4-BE49-F238E27FC236}">
                  <a16:creationId xmlns:a16="http://schemas.microsoft.com/office/drawing/2014/main" id="{50C2F4A2-5808-0117-2CF4-63E5F11BBC52}"/>
                </a:ext>
              </a:extLst>
            </p:cNvPr>
            <p:cNvSpPr/>
            <p:nvPr/>
          </p:nvSpPr>
          <p:spPr>
            <a:xfrm>
              <a:off x="8037008" y="3137182"/>
              <a:ext cx="52552" cy="446416"/>
            </a:xfrm>
            <a:custGeom>
              <a:avLst/>
              <a:gdLst/>
              <a:ahLst/>
              <a:cxnLst/>
              <a:rect l="l" t="t" r="r" b="b"/>
              <a:pathLst>
                <a:path w="1142" h="9701" extrusionOk="0">
                  <a:moveTo>
                    <a:pt x="571" y="1"/>
                  </a:moveTo>
                  <a:cubicBezTo>
                    <a:pt x="286" y="1"/>
                    <a:pt x="0" y="286"/>
                    <a:pt x="0" y="571"/>
                  </a:cubicBezTo>
                  <a:lnTo>
                    <a:pt x="0" y="9130"/>
                  </a:lnTo>
                  <a:cubicBezTo>
                    <a:pt x="0" y="9416"/>
                    <a:pt x="286" y="9701"/>
                    <a:pt x="571" y="9701"/>
                  </a:cubicBezTo>
                  <a:cubicBezTo>
                    <a:pt x="856" y="9701"/>
                    <a:pt x="1142" y="9416"/>
                    <a:pt x="1142" y="9130"/>
                  </a:cubicBezTo>
                  <a:lnTo>
                    <a:pt x="1142" y="571"/>
                  </a:lnTo>
                  <a:cubicBezTo>
                    <a:pt x="1142" y="286"/>
                    <a:pt x="856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491;p38">
              <a:extLst>
                <a:ext uri="{FF2B5EF4-FFF2-40B4-BE49-F238E27FC236}">
                  <a16:creationId xmlns:a16="http://schemas.microsoft.com/office/drawing/2014/main" id="{49CB4C5B-042D-6ECA-ED29-08568E47F6A6}"/>
                </a:ext>
              </a:extLst>
            </p:cNvPr>
            <p:cNvSpPr/>
            <p:nvPr/>
          </p:nvSpPr>
          <p:spPr>
            <a:xfrm>
              <a:off x="8089515" y="3183385"/>
              <a:ext cx="58856" cy="354565"/>
            </a:xfrm>
            <a:custGeom>
              <a:avLst/>
              <a:gdLst/>
              <a:ahLst/>
              <a:cxnLst/>
              <a:rect l="l" t="t" r="r" b="b"/>
              <a:pathLst>
                <a:path w="1279" h="7705" extrusionOk="0">
                  <a:moveTo>
                    <a:pt x="708" y="1"/>
                  </a:moveTo>
                  <a:cubicBezTo>
                    <a:pt x="286" y="1"/>
                    <a:pt x="1" y="138"/>
                    <a:pt x="1" y="571"/>
                  </a:cubicBezTo>
                  <a:lnTo>
                    <a:pt x="1" y="7133"/>
                  </a:lnTo>
                  <a:cubicBezTo>
                    <a:pt x="1" y="7419"/>
                    <a:pt x="286" y="7704"/>
                    <a:pt x="708" y="7704"/>
                  </a:cubicBezTo>
                  <a:cubicBezTo>
                    <a:pt x="994" y="7704"/>
                    <a:pt x="1279" y="7419"/>
                    <a:pt x="1279" y="7133"/>
                  </a:cubicBezTo>
                  <a:lnTo>
                    <a:pt x="1279" y="571"/>
                  </a:lnTo>
                  <a:cubicBezTo>
                    <a:pt x="1279" y="138"/>
                    <a:pt x="994" y="1"/>
                    <a:pt x="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492;p38">
              <a:extLst>
                <a:ext uri="{FF2B5EF4-FFF2-40B4-BE49-F238E27FC236}">
                  <a16:creationId xmlns:a16="http://schemas.microsoft.com/office/drawing/2014/main" id="{6BABB399-EF61-2A2A-F771-318E2F7FE5C6}"/>
                </a:ext>
              </a:extLst>
            </p:cNvPr>
            <p:cNvSpPr/>
            <p:nvPr/>
          </p:nvSpPr>
          <p:spPr>
            <a:xfrm>
              <a:off x="8148327" y="3242197"/>
              <a:ext cx="52598" cy="230087"/>
            </a:xfrm>
            <a:custGeom>
              <a:avLst/>
              <a:gdLst/>
              <a:ahLst/>
              <a:cxnLst/>
              <a:rect l="l" t="t" r="r" b="b"/>
              <a:pathLst>
                <a:path w="1143" h="5000" extrusionOk="0">
                  <a:moveTo>
                    <a:pt x="571" y="1"/>
                  </a:moveTo>
                  <a:cubicBezTo>
                    <a:pt x="286" y="1"/>
                    <a:pt x="1" y="286"/>
                    <a:pt x="1" y="572"/>
                  </a:cubicBezTo>
                  <a:lnTo>
                    <a:pt x="1" y="4429"/>
                  </a:lnTo>
                  <a:cubicBezTo>
                    <a:pt x="1" y="4714"/>
                    <a:pt x="286" y="5000"/>
                    <a:pt x="571" y="5000"/>
                  </a:cubicBezTo>
                  <a:cubicBezTo>
                    <a:pt x="857" y="5000"/>
                    <a:pt x="1142" y="4714"/>
                    <a:pt x="1142" y="4429"/>
                  </a:cubicBezTo>
                  <a:lnTo>
                    <a:pt x="1142" y="572"/>
                  </a:lnTo>
                  <a:cubicBezTo>
                    <a:pt x="1142" y="286"/>
                    <a:pt x="857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493;p38">
              <a:extLst>
                <a:ext uri="{FF2B5EF4-FFF2-40B4-BE49-F238E27FC236}">
                  <a16:creationId xmlns:a16="http://schemas.microsoft.com/office/drawing/2014/main" id="{6FA66EE1-2140-8530-128F-0ED1374BC59C}"/>
                </a:ext>
              </a:extLst>
            </p:cNvPr>
            <p:cNvSpPr/>
            <p:nvPr/>
          </p:nvSpPr>
          <p:spPr>
            <a:xfrm>
              <a:off x="8037008" y="3137182"/>
              <a:ext cx="32626" cy="446416"/>
            </a:xfrm>
            <a:custGeom>
              <a:avLst/>
              <a:gdLst/>
              <a:ahLst/>
              <a:cxnLst/>
              <a:rect l="l" t="t" r="r" b="b"/>
              <a:pathLst>
                <a:path w="709" h="9701" extrusionOk="0">
                  <a:moveTo>
                    <a:pt x="571" y="1"/>
                  </a:moveTo>
                  <a:cubicBezTo>
                    <a:pt x="286" y="1"/>
                    <a:pt x="0" y="286"/>
                    <a:pt x="0" y="571"/>
                  </a:cubicBezTo>
                  <a:lnTo>
                    <a:pt x="0" y="9130"/>
                  </a:lnTo>
                  <a:cubicBezTo>
                    <a:pt x="0" y="9416"/>
                    <a:pt x="286" y="9701"/>
                    <a:pt x="571" y="9701"/>
                  </a:cubicBezTo>
                  <a:lnTo>
                    <a:pt x="708" y="9701"/>
                  </a:lnTo>
                  <a:cubicBezTo>
                    <a:pt x="423" y="9564"/>
                    <a:pt x="286" y="9416"/>
                    <a:pt x="286" y="9130"/>
                  </a:cubicBezTo>
                  <a:lnTo>
                    <a:pt x="286" y="571"/>
                  </a:lnTo>
                  <a:cubicBezTo>
                    <a:pt x="286" y="286"/>
                    <a:pt x="423" y="1"/>
                    <a:pt x="708" y="1"/>
                  </a:cubicBezTo>
                  <a:close/>
                </a:path>
              </a:pathLst>
            </a:custGeom>
            <a:solidFill>
              <a:srgbClr val="4B4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494;p38">
              <a:extLst>
                <a:ext uri="{FF2B5EF4-FFF2-40B4-BE49-F238E27FC236}">
                  <a16:creationId xmlns:a16="http://schemas.microsoft.com/office/drawing/2014/main" id="{4A97ECAB-4A14-4600-EFA5-F81535232CBE}"/>
                </a:ext>
              </a:extLst>
            </p:cNvPr>
            <p:cNvSpPr/>
            <p:nvPr/>
          </p:nvSpPr>
          <p:spPr>
            <a:xfrm>
              <a:off x="8089515" y="3183385"/>
              <a:ext cx="32626" cy="354565"/>
            </a:xfrm>
            <a:custGeom>
              <a:avLst/>
              <a:gdLst/>
              <a:ahLst/>
              <a:cxnLst/>
              <a:rect l="l" t="t" r="r" b="b"/>
              <a:pathLst>
                <a:path w="709" h="7705" extrusionOk="0">
                  <a:moveTo>
                    <a:pt x="708" y="1"/>
                  </a:moveTo>
                  <a:cubicBezTo>
                    <a:pt x="286" y="1"/>
                    <a:pt x="1" y="138"/>
                    <a:pt x="1" y="571"/>
                  </a:cubicBezTo>
                  <a:lnTo>
                    <a:pt x="1" y="7133"/>
                  </a:lnTo>
                  <a:cubicBezTo>
                    <a:pt x="1" y="7419"/>
                    <a:pt x="286" y="7704"/>
                    <a:pt x="708" y="7704"/>
                  </a:cubicBezTo>
                  <a:cubicBezTo>
                    <a:pt x="571" y="7556"/>
                    <a:pt x="286" y="7419"/>
                    <a:pt x="286" y="7133"/>
                  </a:cubicBezTo>
                  <a:lnTo>
                    <a:pt x="286" y="571"/>
                  </a:lnTo>
                  <a:cubicBezTo>
                    <a:pt x="286" y="286"/>
                    <a:pt x="571" y="1"/>
                    <a:pt x="708" y="1"/>
                  </a:cubicBezTo>
                  <a:close/>
                </a:path>
              </a:pathLst>
            </a:custGeom>
            <a:solidFill>
              <a:srgbClr val="4B4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495;p38">
              <a:extLst>
                <a:ext uri="{FF2B5EF4-FFF2-40B4-BE49-F238E27FC236}">
                  <a16:creationId xmlns:a16="http://schemas.microsoft.com/office/drawing/2014/main" id="{E5641285-A0B7-8E25-58E5-37D664ED4246}"/>
                </a:ext>
              </a:extLst>
            </p:cNvPr>
            <p:cNvSpPr/>
            <p:nvPr/>
          </p:nvSpPr>
          <p:spPr>
            <a:xfrm>
              <a:off x="8174604" y="3242197"/>
              <a:ext cx="46" cy="230087"/>
            </a:xfrm>
            <a:custGeom>
              <a:avLst/>
              <a:gdLst/>
              <a:ahLst/>
              <a:cxnLst/>
              <a:rect l="l" t="t" r="r" b="b"/>
              <a:pathLst>
                <a:path w="1" h="5000" extrusionOk="0">
                  <a:moveTo>
                    <a:pt x="0" y="5000"/>
                  </a:moveTo>
                  <a:lnTo>
                    <a:pt x="0" y="5000"/>
                  </a:lnTo>
                  <a:lnTo>
                    <a:pt x="0" y="5000"/>
                  </a:lnTo>
                  <a:lnTo>
                    <a:pt x="0" y="5000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7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496;p38">
              <a:extLst>
                <a:ext uri="{FF2B5EF4-FFF2-40B4-BE49-F238E27FC236}">
                  <a16:creationId xmlns:a16="http://schemas.microsoft.com/office/drawing/2014/main" id="{FCC49BBC-85EE-A14C-F41A-92CB57C090C9}"/>
                </a:ext>
              </a:extLst>
            </p:cNvPr>
            <p:cNvSpPr/>
            <p:nvPr/>
          </p:nvSpPr>
          <p:spPr>
            <a:xfrm>
              <a:off x="8148327" y="3242197"/>
              <a:ext cx="33133" cy="230087"/>
            </a:xfrm>
            <a:custGeom>
              <a:avLst/>
              <a:gdLst/>
              <a:ahLst/>
              <a:cxnLst/>
              <a:rect l="l" t="t" r="r" b="b"/>
              <a:pathLst>
                <a:path w="720" h="5000" extrusionOk="0">
                  <a:moveTo>
                    <a:pt x="571" y="1"/>
                  </a:moveTo>
                  <a:cubicBezTo>
                    <a:pt x="286" y="1"/>
                    <a:pt x="1" y="286"/>
                    <a:pt x="1" y="572"/>
                  </a:cubicBezTo>
                  <a:lnTo>
                    <a:pt x="1" y="4429"/>
                  </a:lnTo>
                  <a:cubicBezTo>
                    <a:pt x="1" y="4714"/>
                    <a:pt x="286" y="5000"/>
                    <a:pt x="571" y="5000"/>
                  </a:cubicBezTo>
                  <a:lnTo>
                    <a:pt x="720" y="5000"/>
                  </a:lnTo>
                  <a:cubicBezTo>
                    <a:pt x="435" y="5000"/>
                    <a:pt x="286" y="4714"/>
                    <a:pt x="286" y="4429"/>
                  </a:cubicBezTo>
                  <a:lnTo>
                    <a:pt x="286" y="572"/>
                  </a:lnTo>
                  <a:cubicBezTo>
                    <a:pt x="286" y="435"/>
                    <a:pt x="435" y="149"/>
                    <a:pt x="720" y="1"/>
                  </a:cubicBezTo>
                  <a:close/>
                </a:path>
              </a:pathLst>
            </a:custGeom>
            <a:solidFill>
              <a:srgbClr val="4B4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497;p38">
              <a:extLst>
                <a:ext uri="{FF2B5EF4-FFF2-40B4-BE49-F238E27FC236}">
                  <a16:creationId xmlns:a16="http://schemas.microsoft.com/office/drawing/2014/main" id="{0BB77A10-CD17-1A46-DE7C-E998370DEFDA}"/>
                </a:ext>
              </a:extLst>
            </p:cNvPr>
            <p:cNvSpPr/>
            <p:nvPr/>
          </p:nvSpPr>
          <p:spPr>
            <a:xfrm>
              <a:off x="6887920" y="3137182"/>
              <a:ext cx="52552" cy="446416"/>
            </a:xfrm>
            <a:custGeom>
              <a:avLst/>
              <a:gdLst/>
              <a:ahLst/>
              <a:cxnLst/>
              <a:rect l="l" t="t" r="r" b="b"/>
              <a:pathLst>
                <a:path w="1142" h="9701" extrusionOk="0">
                  <a:moveTo>
                    <a:pt x="571" y="1"/>
                  </a:moveTo>
                  <a:cubicBezTo>
                    <a:pt x="286" y="1"/>
                    <a:pt x="1" y="286"/>
                    <a:pt x="1" y="571"/>
                  </a:cubicBezTo>
                  <a:lnTo>
                    <a:pt x="1" y="9130"/>
                  </a:lnTo>
                  <a:cubicBezTo>
                    <a:pt x="1" y="9416"/>
                    <a:pt x="286" y="9701"/>
                    <a:pt x="571" y="9701"/>
                  </a:cubicBezTo>
                  <a:cubicBezTo>
                    <a:pt x="857" y="9701"/>
                    <a:pt x="1142" y="9416"/>
                    <a:pt x="1142" y="9130"/>
                  </a:cubicBezTo>
                  <a:lnTo>
                    <a:pt x="1142" y="571"/>
                  </a:lnTo>
                  <a:cubicBezTo>
                    <a:pt x="1142" y="286"/>
                    <a:pt x="857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1498;p38">
              <a:extLst>
                <a:ext uri="{FF2B5EF4-FFF2-40B4-BE49-F238E27FC236}">
                  <a16:creationId xmlns:a16="http://schemas.microsoft.com/office/drawing/2014/main" id="{61B53609-DAE3-8283-A102-B7A71736C48D}"/>
                </a:ext>
              </a:extLst>
            </p:cNvPr>
            <p:cNvSpPr/>
            <p:nvPr/>
          </p:nvSpPr>
          <p:spPr>
            <a:xfrm>
              <a:off x="6829108" y="3183385"/>
              <a:ext cx="58856" cy="354565"/>
            </a:xfrm>
            <a:custGeom>
              <a:avLst/>
              <a:gdLst/>
              <a:ahLst/>
              <a:cxnLst/>
              <a:rect l="l" t="t" r="r" b="b"/>
              <a:pathLst>
                <a:path w="1279" h="7705" extrusionOk="0">
                  <a:moveTo>
                    <a:pt x="708" y="1"/>
                  </a:moveTo>
                  <a:cubicBezTo>
                    <a:pt x="286" y="1"/>
                    <a:pt x="0" y="138"/>
                    <a:pt x="0" y="571"/>
                  </a:cubicBezTo>
                  <a:lnTo>
                    <a:pt x="0" y="7133"/>
                  </a:lnTo>
                  <a:cubicBezTo>
                    <a:pt x="0" y="7419"/>
                    <a:pt x="286" y="7704"/>
                    <a:pt x="708" y="7704"/>
                  </a:cubicBezTo>
                  <a:cubicBezTo>
                    <a:pt x="993" y="7704"/>
                    <a:pt x="1279" y="7419"/>
                    <a:pt x="1279" y="7133"/>
                  </a:cubicBezTo>
                  <a:lnTo>
                    <a:pt x="1279" y="571"/>
                  </a:lnTo>
                  <a:cubicBezTo>
                    <a:pt x="1279" y="138"/>
                    <a:pt x="993" y="1"/>
                    <a:pt x="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1499;p38">
              <a:extLst>
                <a:ext uri="{FF2B5EF4-FFF2-40B4-BE49-F238E27FC236}">
                  <a16:creationId xmlns:a16="http://schemas.microsoft.com/office/drawing/2014/main" id="{176BD448-BEE2-3DE4-8F47-531FE35114DB}"/>
                </a:ext>
              </a:extLst>
            </p:cNvPr>
            <p:cNvSpPr/>
            <p:nvPr/>
          </p:nvSpPr>
          <p:spPr>
            <a:xfrm>
              <a:off x="6776601" y="3242197"/>
              <a:ext cx="52552" cy="230087"/>
            </a:xfrm>
            <a:custGeom>
              <a:avLst/>
              <a:gdLst/>
              <a:ahLst/>
              <a:cxnLst/>
              <a:rect l="l" t="t" r="r" b="b"/>
              <a:pathLst>
                <a:path w="1142" h="5000" extrusionOk="0">
                  <a:moveTo>
                    <a:pt x="571" y="1"/>
                  </a:moveTo>
                  <a:cubicBezTo>
                    <a:pt x="286" y="1"/>
                    <a:pt x="0" y="286"/>
                    <a:pt x="0" y="572"/>
                  </a:cubicBezTo>
                  <a:lnTo>
                    <a:pt x="0" y="4429"/>
                  </a:lnTo>
                  <a:cubicBezTo>
                    <a:pt x="0" y="4714"/>
                    <a:pt x="286" y="5000"/>
                    <a:pt x="571" y="5000"/>
                  </a:cubicBezTo>
                  <a:cubicBezTo>
                    <a:pt x="856" y="5000"/>
                    <a:pt x="1141" y="4714"/>
                    <a:pt x="1141" y="4429"/>
                  </a:cubicBezTo>
                  <a:lnTo>
                    <a:pt x="1141" y="572"/>
                  </a:lnTo>
                  <a:cubicBezTo>
                    <a:pt x="1141" y="286"/>
                    <a:pt x="856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1500;p38">
              <a:extLst>
                <a:ext uri="{FF2B5EF4-FFF2-40B4-BE49-F238E27FC236}">
                  <a16:creationId xmlns:a16="http://schemas.microsoft.com/office/drawing/2014/main" id="{6FB51E2C-CBC1-4730-2F62-59BC34A3788E}"/>
                </a:ext>
              </a:extLst>
            </p:cNvPr>
            <p:cNvSpPr/>
            <p:nvPr/>
          </p:nvSpPr>
          <p:spPr>
            <a:xfrm>
              <a:off x="6907892" y="3137182"/>
              <a:ext cx="32580" cy="446416"/>
            </a:xfrm>
            <a:custGeom>
              <a:avLst/>
              <a:gdLst/>
              <a:ahLst/>
              <a:cxnLst/>
              <a:rect l="l" t="t" r="r" b="b"/>
              <a:pathLst>
                <a:path w="708" h="9701" extrusionOk="0">
                  <a:moveTo>
                    <a:pt x="0" y="1"/>
                  </a:moveTo>
                  <a:cubicBezTo>
                    <a:pt x="286" y="1"/>
                    <a:pt x="571" y="286"/>
                    <a:pt x="571" y="571"/>
                  </a:cubicBezTo>
                  <a:lnTo>
                    <a:pt x="571" y="9130"/>
                  </a:lnTo>
                  <a:cubicBezTo>
                    <a:pt x="571" y="9416"/>
                    <a:pt x="286" y="9564"/>
                    <a:pt x="0" y="9701"/>
                  </a:cubicBezTo>
                  <a:lnTo>
                    <a:pt x="137" y="9701"/>
                  </a:lnTo>
                  <a:cubicBezTo>
                    <a:pt x="423" y="9701"/>
                    <a:pt x="708" y="9416"/>
                    <a:pt x="708" y="9130"/>
                  </a:cubicBezTo>
                  <a:lnTo>
                    <a:pt x="708" y="5284"/>
                  </a:lnTo>
                  <a:lnTo>
                    <a:pt x="708" y="4428"/>
                  </a:lnTo>
                  <a:lnTo>
                    <a:pt x="708" y="571"/>
                  </a:lnTo>
                  <a:cubicBezTo>
                    <a:pt x="708" y="286"/>
                    <a:pt x="423" y="1"/>
                    <a:pt x="137" y="1"/>
                  </a:cubicBezTo>
                  <a:close/>
                </a:path>
              </a:pathLst>
            </a:custGeom>
            <a:solidFill>
              <a:srgbClr val="4B4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1501;p38">
              <a:extLst>
                <a:ext uri="{FF2B5EF4-FFF2-40B4-BE49-F238E27FC236}">
                  <a16:creationId xmlns:a16="http://schemas.microsoft.com/office/drawing/2014/main" id="{3CD9F931-B857-A537-E896-275EDD344B8D}"/>
                </a:ext>
              </a:extLst>
            </p:cNvPr>
            <p:cNvSpPr/>
            <p:nvPr/>
          </p:nvSpPr>
          <p:spPr>
            <a:xfrm>
              <a:off x="6855385" y="3183385"/>
              <a:ext cx="32580" cy="354565"/>
            </a:xfrm>
            <a:custGeom>
              <a:avLst/>
              <a:gdLst/>
              <a:ahLst/>
              <a:cxnLst/>
              <a:rect l="l" t="t" r="r" b="b"/>
              <a:pathLst>
                <a:path w="708" h="7705" extrusionOk="0">
                  <a:moveTo>
                    <a:pt x="0" y="1"/>
                  </a:moveTo>
                  <a:cubicBezTo>
                    <a:pt x="285" y="1"/>
                    <a:pt x="422" y="286"/>
                    <a:pt x="422" y="571"/>
                  </a:cubicBezTo>
                  <a:lnTo>
                    <a:pt x="422" y="7133"/>
                  </a:lnTo>
                  <a:cubicBezTo>
                    <a:pt x="422" y="7419"/>
                    <a:pt x="285" y="7556"/>
                    <a:pt x="0" y="7704"/>
                  </a:cubicBezTo>
                  <a:lnTo>
                    <a:pt x="137" y="7704"/>
                  </a:lnTo>
                  <a:cubicBezTo>
                    <a:pt x="422" y="7704"/>
                    <a:pt x="708" y="7419"/>
                    <a:pt x="708" y="7133"/>
                  </a:cubicBezTo>
                  <a:lnTo>
                    <a:pt x="708" y="4280"/>
                  </a:lnTo>
                  <a:lnTo>
                    <a:pt x="708" y="3424"/>
                  </a:lnTo>
                  <a:lnTo>
                    <a:pt x="708" y="571"/>
                  </a:lnTo>
                  <a:cubicBezTo>
                    <a:pt x="708" y="138"/>
                    <a:pt x="422" y="1"/>
                    <a:pt x="137" y="1"/>
                  </a:cubicBezTo>
                  <a:close/>
                </a:path>
              </a:pathLst>
            </a:custGeom>
            <a:solidFill>
              <a:srgbClr val="4B4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1502;p38">
              <a:extLst>
                <a:ext uri="{FF2B5EF4-FFF2-40B4-BE49-F238E27FC236}">
                  <a16:creationId xmlns:a16="http://schemas.microsoft.com/office/drawing/2014/main" id="{4834E2E6-98A4-E36E-640A-D9AEC2E7AF41}"/>
                </a:ext>
              </a:extLst>
            </p:cNvPr>
            <p:cNvSpPr/>
            <p:nvPr/>
          </p:nvSpPr>
          <p:spPr>
            <a:xfrm>
              <a:off x="6796021" y="3242197"/>
              <a:ext cx="33133" cy="230087"/>
            </a:xfrm>
            <a:custGeom>
              <a:avLst/>
              <a:gdLst/>
              <a:ahLst/>
              <a:cxnLst/>
              <a:rect l="l" t="t" r="r" b="b"/>
              <a:pathLst>
                <a:path w="720" h="5000" extrusionOk="0">
                  <a:moveTo>
                    <a:pt x="0" y="1"/>
                  </a:moveTo>
                  <a:cubicBezTo>
                    <a:pt x="286" y="149"/>
                    <a:pt x="434" y="435"/>
                    <a:pt x="434" y="572"/>
                  </a:cubicBezTo>
                  <a:lnTo>
                    <a:pt x="434" y="4429"/>
                  </a:lnTo>
                  <a:cubicBezTo>
                    <a:pt x="434" y="4714"/>
                    <a:pt x="286" y="5000"/>
                    <a:pt x="0" y="5000"/>
                  </a:cubicBezTo>
                  <a:lnTo>
                    <a:pt x="149" y="5000"/>
                  </a:lnTo>
                  <a:cubicBezTo>
                    <a:pt x="434" y="5000"/>
                    <a:pt x="719" y="4714"/>
                    <a:pt x="719" y="4429"/>
                  </a:cubicBezTo>
                  <a:lnTo>
                    <a:pt x="719" y="3002"/>
                  </a:lnTo>
                  <a:lnTo>
                    <a:pt x="719" y="2146"/>
                  </a:lnTo>
                  <a:lnTo>
                    <a:pt x="719" y="572"/>
                  </a:lnTo>
                  <a:cubicBezTo>
                    <a:pt x="719" y="286"/>
                    <a:pt x="434" y="1"/>
                    <a:pt x="149" y="1"/>
                  </a:cubicBezTo>
                  <a:close/>
                </a:path>
              </a:pathLst>
            </a:custGeom>
            <a:solidFill>
              <a:srgbClr val="4B4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1503;p38">
              <a:extLst>
                <a:ext uri="{FF2B5EF4-FFF2-40B4-BE49-F238E27FC236}">
                  <a16:creationId xmlns:a16="http://schemas.microsoft.com/office/drawing/2014/main" id="{16C03BB2-927B-4E97-3E55-DF14F1FB9368}"/>
                </a:ext>
              </a:extLst>
            </p:cNvPr>
            <p:cNvSpPr/>
            <p:nvPr/>
          </p:nvSpPr>
          <p:spPr>
            <a:xfrm>
              <a:off x="7945108" y="3345555"/>
              <a:ext cx="39437" cy="67370"/>
            </a:xfrm>
            <a:custGeom>
              <a:avLst/>
              <a:gdLst/>
              <a:ahLst/>
              <a:cxnLst/>
              <a:rect l="l" t="t" r="r" b="b"/>
              <a:pathLst>
                <a:path w="857" h="1464" extrusionOk="0">
                  <a:moveTo>
                    <a:pt x="679" y="0"/>
                  </a:moveTo>
                  <a:cubicBezTo>
                    <a:pt x="603" y="0"/>
                    <a:pt x="396" y="186"/>
                    <a:pt x="286" y="186"/>
                  </a:cubicBezTo>
                  <a:cubicBezTo>
                    <a:pt x="137" y="471"/>
                    <a:pt x="137" y="608"/>
                    <a:pt x="137" y="756"/>
                  </a:cubicBezTo>
                  <a:cubicBezTo>
                    <a:pt x="137" y="893"/>
                    <a:pt x="0" y="1042"/>
                    <a:pt x="0" y="1179"/>
                  </a:cubicBezTo>
                  <a:lnTo>
                    <a:pt x="0" y="1327"/>
                  </a:lnTo>
                  <a:lnTo>
                    <a:pt x="137" y="1327"/>
                  </a:lnTo>
                  <a:cubicBezTo>
                    <a:pt x="137" y="1464"/>
                    <a:pt x="286" y="1464"/>
                    <a:pt x="286" y="1464"/>
                  </a:cubicBezTo>
                  <a:lnTo>
                    <a:pt x="423" y="1464"/>
                  </a:lnTo>
                  <a:cubicBezTo>
                    <a:pt x="571" y="1464"/>
                    <a:pt x="708" y="1327"/>
                    <a:pt x="708" y="1327"/>
                  </a:cubicBezTo>
                  <a:lnTo>
                    <a:pt x="708" y="1042"/>
                  </a:lnTo>
                  <a:lnTo>
                    <a:pt x="708" y="756"/>
                  </a:lnTo>
                  <a:cubicBezTo>
                    <a:pt x="856" y="471"/>
                    <a:pt x="856" y="323"/>
                    <a:pt x="708" y="37"/>
                  </a:cubicBezTo>
                  <a:cubicBezTo>
                    <a:pt x="708" y="11"/>
                    <a:pt x="697" y="0"/>
                    <a:pt x="679" y="0"/>
                  </a:cubicBezTo>
                  <a:close/>
                </a:path>
              </a:pathLst>
            </a:custGeom>
            <a:solidFill>
              <a:srgbClr val="E17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504;p38">
              <a:extLst>
                <a:ext uri="{FF2B5EF4-FFF2-40B4-BE49-F238E27FC236}">
                  <a16:creationId xmlns:a16="http://schemas.microsoft.com/office/drawing/2014/main" id="{146B0D89-901B-22A5-F2A5-F113AC9AD710}"/>
                </a:ext>
              </a:extLst>
            </p:cNvPr>
            <p:cNvSpPr/>
            <p:nvPr/>
          </p:nvSpPr>
          <p:spPr>
            <a:xfrm>
              <a:off x="7872629" y="3347258"/>
              <a:ext cx="78828" cy="72524"/>
            </a:xfrm>
            <a:custGeom>
              <a:avLst/>
              <a:gdLst/>
              <a:ahLst/>
              <a:cxnLst/>
              <a:rect l="l" t="t" r="r" b="b"/>
              <a:pathLst>
                <a:path w="1713" h="1576" extrusionOk="0">
                  <a:moveTo>
                    <a:pt x="856" y="0"/>
                  </a:moveTo>
                  <a:lnTo>
                    <a:pt x="719" y="149"/>
                  </a:lnTo>
                  <a:lnTo>
                    <a:pt x="719" y="286"/>
                  </a:lnTo>
                  <a:lnTo>
                    <a:pt x="571" y="149"/>
                  </a:lnTo>
                  <a:cubicBezTo>
                    <a:pt x="571" y="149"/>
                    <a:pt x="444" y="83"/>
                    <a:pt x="360" y="83"/>
                  </a:cubicBezTo>
                  <a:cubicBezTo>
                    <a:pt x="317" y="83"/>
                    <a:pt x="286" y="99"/>
                    <a:pt x="286" y="149"/>
                  </a:cubicBezTo>
                  <a:cubicBezTo>
                    <a:pt x="149" y="286"/>
                    <a:pt x="0" y="434"/>
                    <a:pt x="0" y="719"/>
                  </a:cubicBezTo>
                  <a:cubicBezTo>
                    <a:pt x="0" y="856"/>
                    <a:pt x="0" y="1005"/>
                    <a:pt x="149" y="1142"/>
                  </a:cubicBezTo>
                  <a:cubicBezTo>
                    <a:pt x="149" y="1142"/>
                    <a:pt x="149" y="1290"/>
                    <a:pt x="286" y="1290"/>
                  </a:cubicBezTo>
                  <a:lnTo>
                    <a:pt x="434" y="1290"/>
                  </a:lnTo>
                  <a:cubicBezTo>
                    <a:pt x="434" y="1427"/>
                    <a:pt x="571" y="1427"/>
                    <a:pt x="571" y="1427"/>
                  </a:cubicBezTo>
                  <a:lnTo>
                    <a:pt x="1142" y="1427"/>
                  </a:lnTo>
                  <a:cubicBezTo>
                    <a:pt x="1142" y="1575"/>
                    <a:pt x="1290" y="1575"/>
                    <a:pt x="1290" y="1575"/>
                  </a:cubicBezTo>
                  <a:cubicBezTo>
                    <a:pt x="1427" y="1427"/>
                    <a:pt x="1427" y="1427"/>
                    <a:pt x="1575" y="1427"/>
                  </a:cubicBezTo>
                  <a:cubicBezTo>
                    <a:pt x="1575" y="1427"/>
                    <a:pt x="1575" y="1290"/>
                    <a:pt x="1712" y="1290"/>
                  </a:cubicBezTo>
                  <a:lnTo>
                    <a:pt x="1712" y="1142"/>
                  </a:lnTo>
                  <a:lnTo>
                    <a:pt x="1712" y="1005"/>
                  </a:lnTo>
                  <a:lnTo>
                    <a:pt x="1712" y="571"/>
                  </a:lnTo>
                  <a:lnTo>
                    <a:pt x="1712" y="286"/>
                  </a:lnTo>
                  <a:cubicBezTo>
                    <a:pt x="1575" y="286"/>
                    <a:pt x="1575" y="149"/>
                    <a:pt x="1575" y="149"/>
                  </a:cubicBezTo>
                  <a:lnTo>
                    <a:pt x="1427" y="0"/>
                  </a:lnTo>
                  <a:cubicBezTo>
                    <a:pt x="1427" y="0"/>
                    <a:pt x="1290" y="0"/>
                    <a:pt x="1290" y="149"/>
                  </a:cubicBezTo>
                  <a:cubicBezTo>
                    <a:pt x="1142" y="149"/>
                    <a:pt x="1142" y="0"/>
                    <a:pt x="1005" y="0"/>
                  </a:cubicBezTo>
                  <a:close/>
                </a:path>
              </a:pathLst>
            </a:custGeom>
            <a:solidFill>
              <a:srgbClr val="E17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1505;p38">
              <a:extLst>
                <a:ext uri="{FF2B5EF4-FFF2-40B4-BE49-F238E27FC236}">
                  <a16:creationId xmlns:a16="http://schemas.microsoft.com/office/drawing/2014/main" id="{4DE2C425-D436-1ABA-4781-B42444AD6F5C}"/>
                </a:ext>
              </a:extLst>
            </p:cNvPr>
            <p:cNvSpPr/>
            <p:nvPr/>
          </p:nvSpPr>
          <p:spPr>
            <a:xfrm>
              <a:off x="7925136" y="3343622"/>
              <a:ext cx="33133" cy="69302"/>
            </a:xfrm>
            <a:custGeom>
              <a:avLst/>
              <a:gdLst/>
              <a:ahLst/>
              <a:cxnLst/>
              <a:rect l="l" t="t" r="r" b="b"/>
              <a:pathLst>
                <a:path w="720" h="1506" extrusionOk="0">
                  <a:moveTo>
                    <a:pt x="283" y="1"/>
                  </a:moveTo>
                  <a:cubicBezTo>
                    <a:pt x="97" y="1"/>
                    <a:pt x="1" y="394"/>
                    <a:pt x="1" y="513"/>
                  </a:cubicBezTo>
                  <a:lnTo>
                    <a:pt x="149" y="513"/>
                  </a:lnTo>
                  <a:cubicBezTo>
                    <a:pt x="37" y="401"/>
                    <a:pt x="95" y="131"/>
                    <a:pt x="253" y="131"/>
                  </a:cubicBezTo>
                  <a:cubicBezTo>
                    <a:pt x="304" y="131"/>
                    <a:pt x="365" y="159"/>
                    <a:pt x="434" y="228"/>
                  </a:cubicBezTo>
                  <a:cubicBezTo>
                    <a:pt x="434" y="365"/>
                    <a:pt x="434" y="365"/>
                    <a:pt x="571" y="513"/>
                  </a:cubicBezTo>
                  <a:lnTo>
                    <a:pt x="571" y="1369"/>
                  </a:lnTo>
                  <a:cubicBezTo>
                    <a:pt x="434" y="1506"/>
                    <a:pt x="571" y="1506"/>
                    <a:pt x="571" y="1506"/>
                  </a:cubicBezTo>
                  <a:cubicBezTo>
                    <a:pt x="720" y="1084"/>
                    <a:pt x="720" y="365"/>
                    <a:pt x="434" y="79"/>
                  </a:cubicBezTo>
                  <a:cubicBezTo>
                    <a:pt x="379" y="24"/>
                    <a:pt x="328" y="1"/>
                    <a:pt x="283" y="1"/>
                  </a:cubicBezTo>
                  <a:close/>
                </a:path>
              </a:pathLst>
            </a:custGeom>
            <a:solidFill>
              <a:srgbClr val="934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1506;p38">
              <a:extLst>
                <a:ext uri="{FF2B5EF4-FFF2-40B4-BE49-F238E27FC236}">
                  <a16:creationId xmlns:a16="http://schemas.microsoft.com/office/drawing/2014/main" id="{EBA161F5-E341-6925-359B-D45C3F54483D}"/>
                </a:ext>
              </a:extLst>
            </p:cNvPr>
            <p:cNvSpPr/>
            <p:nvPr/>
          </p:nvSpPr>
          <p:spPr>
            <a:xfrm>
              <a:off x="7918832" y="3362076"/>
              <a:ext cx="13207" cy="44545"/>
            </a:xfrm>
            <a:custGeom>
              <a:avLst/>
              <a:gdLst/>
              <a:ahLst/>
              <a:cxnLst/>
              <a:rect l="l" t="t" r="r" b="b"/>
              <a:pathLst>
                <a:path w="287" h="968" extrusionOk="0">
                  <a:moveTo>
                    <a:pt x="212" y="1"/>
                  </a:moveTo>
                  <a:cubicBezTo>
                    <a:pt x="175" y="1"/>
                    <a:pt x="138" y="38"/>
                    <a:pt x="138" y="112"/>
                  </a:cubicBezTo>
                  <a:cubicBezTo>
                    <a:pt x="138" y="397"/>
                    <a:pt x="138" y="683"/>
                    <a:pt x="1" y="968"/>
                  </a:cubicBezTo>
                  <a:lnTo>
                    <a:pt x="138" y="968"/>
                  </a:lnTo>
                  <a:cubicBezTo>
                    <a:pt x="138" y="683"/>
                    <a:pt x="286" y="397"/>
                    <a:pt x="286" y="112"/>
                  </a:cubicBezTo>
                  <a:cubicBezTo>
                    <a:pt x="286" y="38"/>
                    <a:pt x="249" y="1"/>
                    <a:pt x="212" y="1"/>
                  </a:cubicBezTo>
                  <a:close/>
                </a:path>
              </a:pathLst>
            </a:custGeom>
            <a:solidFill>
              <a:srgbClr val="934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507;p38">
              <a:extLst>
                <a:ext uri="{FF2B5EF4-FFF2-40B4-BE49-F238E27FC236}">
                  <a16:creationId xmlns:a16="http://schemas.microsoft.com/office/drawing/2014/main" id="{454B2DD1-FFDE-FEC5-A995-A736B05467DA}"/>
                </a:ext>
              </a:extLst>
            </p:cNvPr>
            <p:cNvSpPr/>
            <p:nvPr/>
          </p:nvSpPr>
          <p:spPr>
            <a:xfrm>
              <a:off x="7885744" y="3342518"/>
              <a:ext cx="42842" cy="64102"/>
            </a:xfrm>
            <a:custGeom>
              <a:avLst/>
              <a:gdLst/>
              <a:ahLst/>
              <a:cxnLst/>
              <a:rect l="l" t="t" r="r" b="b"/>
              <a:pathLst>
                <a:path w="931" h="1393" extrusionOk="0">
                  <a:moveTo>
                    <a:pt x="663" y="1"/>
                  </a:moveTo>
                  <a:cubicBezTo>
                    <a:pt x="608" y="1"/>
                    <a:pt x="571" y="35"/>
                    <a:pt x="571" y="103"/>
                  </a:cubicBezTo>
                  <a:cubicBezTo>
                    <a:pt x="486" y="103"/>
                    <a:pt x="454" y="161"/>
                    <a:pt x="442" y="237"/>
                  </a:cubicBezTo>
                  <a:lnTo>
                    <a:pt x="442" y="237"/>
                  </a:lnTo>
                  <a:cubicBezTo>
                    <a:pt x="500" y="127"/>
                    <a:pt x="581" y="85"/>
                    <a:pt x="657" y="85"/>
                  </a:cubicBezTo>
                  <a:cubicBezTo>
                    <a:pt x="763" y="85"/>
                    <a:pt x="857" y="167"/>
                    <a:pt x="857" y="252"/>
                  </a:cubicBezTo>
                  <a:lnTo>
                    <a:pt x="857" y="103"/>
                  </a:lnTo>
                  <a:cubicBezTo>
                    <a:pt x="788" y="35"/>
                    <a:pt x="717" y="1"/>
                    <a:pt x="663" y="1"/>
                  </a:cubicBezTo>
                  <a:close/>
                  <a:moveTo>
                    <a:pt x="857" y="252"/>
                  </a:moveTo>
                  <a:cubicBezTo>
                    <a:pt x="857" y="320"/>
                    <a:pt x="894" y="354"/>
                    <a:pt x="912" y="354"/>
                  </a:cubicBezTo>
                  <a:cubicBezTo>
                    <a:pt x="931" y="354"/>
                    <a:pt x="931" y="320"/>
                    <a:pt x="857" y="252"/>
                  </a:cubicBezTo>
                  <a:close/>
                  <a:moveTo>
                    <a:pt x="442" y="237"/>
                  </a:moveTo>
                  <a:cubicBezTo>
                    <a:pt x="439" y="242"/>
                    <a:pt x="437" y="247"/>
                    <a:pt x="434" y="252"/>
                  </a:cubicBezTo>
                  <a:lnTo>
                    <a:pt x="434" y="389"/>
                  </a:lnTo>
                  <a:cubicBezTo>
                    <a:pt x="434" y="337"/>
                    <a:pt x="434" y="283"/>
                    <a:pt x="442" y="237"/>
                  </a:cubicBezTo>
                  <a:close/>
                  <a:moveTo>
                    <a:pt x="434" y="389"/>
                  </a:moveTo>
                  <a:cubicBezTo>
                    <a:pt x="434" y="525"/>
                    <a:pt x="309" y="1262"/>
                    <a:pt x="66" y="1262"/>
                  </a:cubicBezTo>
                  <a:cubicBezTo>
                    <a:pt x="45" y="1262"/>
                    <a:pt x="23" y="1256"/>
                    <a:pt x="1" y="1245"/>
                  </a:cubicBezTo>
                  <a:lnTo>
                    <a:pt x="1" y="1393"/>
                  </a:lnTo>
                  <a:cubicBezTo>
                    <a:pt x="149" y="1393"/>
                    <a:pt x="286" y="1245"/>
                    <a:pt x="286" y="1108"/>
                  </a:cubicBezTo>
                  <a:cubicBezTo>
                    <a:pt x="434" y="959"/>
                    <a:pt x="434" y="822"/>
                    <a:pt x="434" y="674"/>
                  </a:cubicBezTo>
                  <a:lnTo>
                    <a:pt x="434" y="389"/>
                  </a:lnTo>
                  <a:close/>
                </a:path>
              </a:pathLst>
            </a:custGeom>
            <a:solidFill>
              <a:srgbClr val="934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1508;p38">
              <a:extLst>
                <a:ext uri="{FF2B5EF4-FFF2-40B4-BE49-F238E27FC236}">
                  <a16:creationId xmlns:a16="http://schemas.microsoft.com/office/drawing/2014/main" id="{525C024D-A8CC-4856-29F3-7D3241A4C55C}"/>
                </a:ext>
              </a:extLst>
            </p:cNvPr>
            <p:cNvSpPr/>
            <p:nvPr/>
          </p:nvSpPr>
          <p:spPr>
            <a:xfrm>
              <a:off x="7879440" y="3347258"/>
              <a:ext cx="26322" cy="19972"/>
            </a:xfrm>
            <a:custGeom>
              <a:avLst/>
              <a:gdLst/>
              <a:ahLst/>
              <a:cxnLst/>
              <a:rect l="l" t="t" r="r" b="b"/>
              <a:pathLst>
                <a:path w="572" h="434" extrusionOk="0">
                  <a:moveTo>
                    <a:pt x="286" y="0"/>
                  </a:moveTo>
                  <a:cubicBezTo>
                    <a:pt x="138" y="0"/>
                    <a:pt x="1" y="285"/>
                    <a:pt x="1" y="433"/>
                  </a:cubicBezTo>
                  <a:lnTo>
                    <a:pt x="1" y="433"/>
                  </a:lnTo>
                  <a:cubicBezTo>
                    <a:pt x="1" y="285"/>
                    <a:pt x="138" y="149"/>
                    <a:pt x="286" y="149"/>
                  </a:cubicBezTo>
                  <a:lnTo>
                    <a:pt x="423" y="149"/>
                  </a:lnTo>
                  <a:lnTo>
                    <a:pt x="423" y="286"/>
                  </a:lnTo>
                  <a:cubicBezTo>
                    <a:pt x="423" y="360"/>
                    <a:pt x="460" y="397"/>
                    <a:pt x="497" y="397"/>
                  </a:cubicBezTo>
                  <a:cubicBezTo>
                    <a:pt x="534" y="397"/>
                    <a:pt x="571" y="360"/>
                    <a:pt x="571" y="286"/>
                  </a:cubicBezTo>
                  <a:cubicBezTo>
                    <a:pt x="571" y="149"/>
                    <a:pt x="423" y="0"/>
                    <a:pt x="286" y="0"/>
                  </a:cubicBezTo>
                  <a:close/>
                </a:path>
              </a:pathLst>
            </a:custGeom>
            <a:solidFill>
              <a:srgbClr val="934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1509;p38">
              <a:extLst>
                <a:ext uri="{FF2B5EF4-FFF2-40B4-BE49-F238E27FC236}">
                  <a16:creationId xmlns:a16="http://schemas.microsoft.com/office/drawing/2014/main" id="{4D6EF8D4-B13D-1565-D386-F918D29C688B}"/>
                </a:ext>
              </a:extLst>
            </p:cNvPr>
            <p:cNvSpPr/>
            <p:nvPr/>
          </p:nvSpPr>
          <p:spPr>
            <a:xfrm>
              <a:off x="7951413" y="3346015"/>
              <a:ext cx="33133" cy="27564"/>
            </a:xfrm>
            <a:custGeom>
              <a:avLst/>
              <a:gdLst/>
              <a:ahLst/>
              <a:cxnLst/>
              <a:rect l="l" t="t" r="r" b="b"/>
              <a:pathLst>
                <a:path w="720" h="599" extrusionOk="0">
                  <a:moveTo>
                    <a:pt x="528" y="0"/>
                  </a:moveTo>
                  <a:cubicBezTo>
                    <a:pt x="504" y="0"/>
                    <a:pt x="473" y="9"/>
                    <a:pt x="434" y="27"/>
                  </a:cubicBezTo>
                  <a:cubicBezTo>
                    <a:pt x="149" y="27"/>
                    <a:pt x="0" y="313"/>
                    <a:pt x="0" y="598"/>
                  </a:cubicBezTo>
                  <a:cubicBezTo>
                    <a:pt x="149" y="461"/>
                    <a:pt x="149" y="313"/>
                    <a:pt x="286" y="176"/>
                  </a:cubicBezTo>
                  <a:cubicBezTo>
                    <a:pt x="286" y="102"/>
                    <a:pt x="357" y="64"/>
                    <a:pt x="428" y="64"/>
                  </a:cubicBezTo>
                  <a:cubicBezTo>
                    <a:pt x="500" y="64"/>
                    <a:pt x="571" y="102"/>
                    <a:pt x="571" y="176"/>
                  </a:cubicBezTo>
                  <a:lnTo>
                    <a:pt x="571" y="461"/>
                  </a:lnTo>
                  <a:cubicBezTo>
                    <a:pt x="571" y="530"/>
                    <a:pt x="608" y="564"/>
                    <a:pt x="645" y="564"/>
                  </a:cubicBezTo>
                  <a:cubicBezTo>
                    <a:pt x="682" y="564"/>
                    <a:pt x="719" y="530"/>
                    <a:pt x="719" y="461"/>
                  </a:cubicBezTo>
                  <a:cubicBezTo>
                    <a:pt x="591" y="333"/>
                    <a:pt x="684" y="0"/>
                    <a:pt x="528" y="0"/>
                  </a:cubicBezTo>
                  <a:close/>
                </a:path>
              </a:pathLst>
            </a:custGeom>
            <a:solidFill>
              <a:srgbClr val="934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1510;p38">
              <a:extLst>
                <a:ext uri="{FF2B5EF4-FFF2-40B4-BE49-F238E27FC236}">
                  <a16:creationId xmlns:a16="http://schemas.microsoft.com/office/drawing/2014/main" id="{102858A5-68E1-AE6C-7C12-D2BBD94C03BE}"/>
                </a:ext>
              </a:extLst>
            </p:cNvPr>
            <p:cNvSpPr/>
            <p:nvPr/>
          </p:nvSpPr>
          <p:spPr>
            <a:xfrm>
              <a:off x="7367389" y="2257534"/>
              <a:ext cx="262668" cy="236346"/>
            </a:xfrm>
            <a:custGeom>
              <a:avLst/>
              <a:gdLst/>
              <a:ahLst/>
              <a:cxnLst/>
              <a:rect l="l" t="t" r="r" b="b"/>
              <a:pathLst>
                <a:path w="5708" h="5136" extrusionOk="0">
                  <a:moveTo>
                    <a:pt x="3847" y="0"/>
                  </a:moveTo>
                  <a:lnTo>
                    <a:pt x="1427" y="149"/>
                  </a:lnTo>
                  <a:cubicBezTo>
                    <a:pt x="994" y="149"/>
                    <a:pt x="708" y="434"/>
                    <a:pt x="857" y="856"/>
                  </a:cubicBezTo>
                  <a:lnTo>
                    <a:pt x="857" y="2146"/>
                  </a:lnTo>
                  <a:cubicBezTo>
                    <a:pt x="857" y="2146"/>
                    <a:pt x="603" y="1892"/>
                    <a:pt x="390" y="1892"/>
                  </a:cubicBezTo>
                  <a:cubicBezTo>
                    <a:pt x="284" y="1892"/>
                    <a:pt x="187" y="1955"/>
                    <a:pt x="138" y="2146"/>
                  </a:cubicBezTo>
                  <a:cubicBezTo>
                    <a:pt x="1" y="2716"/>
                    <a:pt x="423" y="3287"/>
                    <a:pt x="857" y="3287"/>
                  </a:cubicBezTo>
                  <a:cubicBezTo>
                    <a:pt x="857" y="3287"/>
                    <a:pt x="1427" y="4999"/>
                    <a:pt x="2569" y="5136"/>
                  </a:cubicBezTo>
                  <a:cubicBezTo>
                    <a:pt x="3276" y="5136"/>
                    <a:pt x="3995" y="5136"/>
                    <a:pt x="4703" y="3424"/>
                  </a:cubicBezTo>
                  <a:cubicBezTo>
                    <a:pt x="4988" y="3287"/>
                    <a:pt x="5707" y="2716"/>
                    <a:pt x="5273" y="2146"/>
                  </a:cubicBezTo>
                  <a:cubicBezTo>
                    <a:pt x="5273" y="1997"/>
                    <a:pt x="5136" y="1997"/>
                    <a:pt x="4988" y="1997"/>
                  </a:cubicBezTo>
                  <a:cubicBezTo>
                    <a:pt x="4851" y="1997"/>
                    <a:pt x="4851" y="1997"/>
                    <a:pt x="4703" y="2146"/>
                  </a:cubicBezTo>
                  <a:cubicBezTo>
                    <a:pt x="4703" y="1860"/>
                    <a:pt x="4703" y="1427"/>
                    <a:pt x="4851" y="1141"/>
                  </a:cubicBezTo>
                  <a:cubicBezTo>
                    <a:pt x="4851" y="434"/>
                    <a:pt x="4417" y="0"/>
                    <a:pt x="3847" y="0"/>
                  </a:cubicBezTo>
                  <a:close/>
                </a:path>
              </a:pathLst>
            </a:custGeom>
            <a:solidFill>
              <a:srgbClr val="E17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1511;p38">
              <a:extLst>
                <a:ext uri="{FF2B5EF4-FFF2-40B4-BE49-F238E27FC236}">
                  <a16:creationId xmlns:a16="http://schemas.microsoft.com/office/drawing/2014/main" id="{269B3EA7-B752-325F-BFC6-03A4D20CD745}"/>
                </a:ext>
              </a:extLst>
            </p:cNvPr>
            <p:cNvSpPr/>
            <p:nvPr/>
          </p:nvSpPr>
          <p:spPr>
            <a:xfrm>
              <a:off x="7386855" y="2257534"/>
              <a:ext cx="39437" cy="98754"/>
            </a:xfrm>
            <a:custGeom>
              <a:avLst/>
              <a:gdLst/>
              <a:ahLst/>
              <a:cxnLst/>
              <a:rect l="l" t="t" r="r" b="b"/>
              <a:pathLst>
                <a:path w="857" h="2146" extrusionOk="0">
                  <a:moveTo>
                    <a:pt x="856" y="0"/>
                  </a:moveTo>
                  <a:lnTo>
                    <a:pt x="0" y="1860"/>
                  </a:lnTo>
                  <a:cubicBezTo>
                    <a:pt x="0" y="1860"/>
                    <a:pt x="149" y="1860"/>
                    <a:pt x="285" y="1997"/>
                  </a:cubicBezTo>
                  <a:lnTo>
                    <a:pt x="434" y="2146"/>
                  </a:lnTo>
                  <a:lnTo>
                    <a:pt x="434" y="1997"/>
                  </a:lnTo>
                  <a:cubicBezTo>
                    <a:pt x="434" y="1712"/>
                    <a:pt x="434" y="1290"/>
                    <a:pt x="571" y="1004"/>
                  </a:cubicBezTo>
                  <a:cubicBezTo>
                    <a:pt x="719" y="856"/>
                    <a:pt x="719" y="719"/>
                    <a:pt x="856" y="434"/>
                  </a:cubicBezTo>
                  <a:lnTo>
                    <a:pt x="856" y="285"/>
                  </a:lnTo>
                  <a:lnTo>
                    <a:pt x="856" y="149"/>
                  </a:lnTo>
                  <a:lnTo>
                    <a:pt x="856" y="0"/>
                  </a:lnTo>
                  <a:close/>
                </a:path>
              </a:pathLst>
            </a:custGeom>
            <a:solidFill>
              <a:srgbClr val="242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1512;p38">
              <a:extLst>
                <a:ext uri="{FF2B5EF4-FFF2-40B4-BE49-F238E27FC236}">
                  <a16:creationId xmlns:a16="http://schemas.microsoft.com/office/drawing/2014/main" id="{37CEC982-7ECF-EF9F-49D6-F27CFE0A692E}"/>
                </a:ext>
              </a:extLst>
            </p:cNvPr>
            <p:cNvSpPr/>
            <p:nvPr/>
          </p:nvSpPr>
          <p:spPr>
            <a:xfrm>
              <a:off x="7380551" y="2159330"/>
              <a:ext cx="229535" cy="203259"/>
            </a:xfrm>
            <a:custGeom>
              <a:avLst/>
              <a:gdLst/>
              <a:ahLst/>
              <a:cxnLst/>
              <a:rect l="l" t="t" r="r" b="b"/>
              <a:pathLst>
                <a:path w="4988" h="4417" extrusionOk="0">
                  <a:moveTo>
                    <a:pt x="3929" y="3358"/>
                  </a:moveTo>
                  <a:cubicBezTo>
                    <a:pt x="3932" y="3398"/>
                    <a:pt x="3950" y="3424"/>
                    <a:pt x="3994" y="3424"/>
                  </a:cubicBezTo>
                  <a:cubicBezTo>
                    <a:pt x="3973" y="3402"/>
                    <a:pt x="3951" y="3380"/>
                    <a:pt x="3929" y="3358"/>
                  </a:cubicBezTo>
                  <a:close/>
                  <a:moveTo>
                    <a:pt x="3846" y="0"/>
                  </a:moveTo>
                  <a:cubicBezTo>
                    <a:pt x="3139" y="422"/>
                    <a:pt x="2134" y="137"/>
                    <a:pt x="1427" y="422"/>
                  </a:cubicBezTo>
                  <a:cubicBezTo>
                    <a:pt x="1141" y="571"/>
                    <a:pt x="993" y="708"/>
                    <a:pt x="856" y="856"/>
                  </a:cubicBezTo>
                  <a:cubicBezTo>
                    <a:pt x="856" y="856"/>
                    <a:pt x="708" y="856"/>
                    <a:pt x="571" y="993"/>
                  </a:cubicBezTo>
                  <a:cubicBezTo>
                    <a:pt x="286" y="1141"/>
                    <a:pt x="137" y="1564"/>
                    <a:pt x="0" y="1849"/>
                  </a:cubicBezTo>
                  <a:lnTo>
                    <a:pt x="0" y="2853"/>
                  </a:lnTo>
                  <a:lnTo>
                    <a:pt x="0" y="3709"/>
                  </a:lnTo>
                  <a:cubicBezTo>
                    <a:pt x="0" y="3709"/>
                    <a:pt x="0" y="3994"/>
                    <a:pt x="137" y="3994"/>
                  </a:cubicBezTo>
                  <a:cubicBezTo>
                    <a:pt x="137" y="3994"/>
                    <a:pt x="286" y="3994"/>
                    <a:pt x="422" y="4131"/>
                  </a:cubicBezTo>
                  <a:lnTo>
                    <a:pt x="571" y="4280"/>
                  </a:lnTo>
                  <a:lnTo>
                    <a:pt x="708" y="4131"/>
                  </a:lnTo>
                  <a:cubicBezTo>
                    <a:pt x="571" y="3846"/>
                    <a:pt x="571" y="3424"/>
                    <a:pt x="708" y="3138"/>
                  </a:cubicBezTo>
                  <a:cubicBezTo>
                    <a:pt x="856" y="2990"/>
                    <a:pt x="856" y="2853"/>
                    <a:pt x="993" y="2568"/>
                  </a:cubicBezTo>
                  <a:lnTo>
                    <a:pt x="993" y="2419"/>
                  </a:lnTo>
                  <a:lnTo>
                    <a:pt x="993" y="2283"/>
                  </a:lnTo>
                  <a:lnTo>
                    <a:pt x="993" y="2134"/>
                  </a:lnTo>
                  <a:cubicBezTo>
                    <a:pt x="1141" y="2568"/>
                    <a:pt x="1564" y="2853"/>
                    <a:pt x="1849" y="2990"/>
                  </a:cubicBezTo>
                  <a:cubicBezTo>
                    <a:pt x="2134" y="3138"/>
                    <a:pt x="2283" y="3275"/>
                    <a:pt x="2568" y="3424"/>
                  </a:cubicBezTo>
                  <a:cubicBezTo>
                    <a:pt x="2568" y="3138"/>
                    <a:pt x="2420" y="2853"/>
                    <a:pt x="2420" y="2568"/>
                  </a:cubicBezTo>
                  <a:lnTo>
                    <a:pt x="2420" y="2568"/>
                  </a:lnTo>
                  <a:cubicBezTo>
                    <a:pt x="2705" y="2853"/>
                    <a:pt x="2990" y="2990"/>
                    <a:pt x="3424" y="3275"/>
                  </a:cubicBezTo>
                  <a:cubicBezTo>
                    <a:pt x="3276" y="2990"/>
                    <a:pt x="3276" y="2853"/>
                    <a:pt x="3139" y="2705"/>
                  </a:cubicBezTo>
                  <a:lnTo>
                    <a:pt x="3139" y="2705"/>
                  </a:lnTo>
                  <a:cubicBezTo>
                    <a:pt x="3402" y="2842"/>
                    <a:pt x="3666" y="3096"/>
                    <a:pt x="3929" y="3358"/>
                  </a:cubicBezTo>
                  <a:lnTo>
                    <a:pt x="3929" y="3358"/>
                  </a:lnTo>
                  <a:cubicBezTo>
                    <a:pt x="3922" y="3265"/>
                    <a:pt x="3994" y="3094"/>
                    <a:pt x="3994" y="2990"/>
                  </a:cubicBezTo>
                  <a:cubicBezTo>
                    <a:pt x="3994" y="2853"/>
                    <a:pt x="3846" y="2705"/>
                    <a:pt x="3846" y="2568"/>
                  </a:cubicBezTo>
                  <a:lnTo>
                    <a:pt x="3846" y="2568"/>
                  </a:lnTo>
                  <a:cubicBezTo>
                    <a:pt x="3846" y="2568"/>
                    <a:pt x="3994" y="2568"/>
                    <a:pt x="3994" y="2705"/>
                  </a:cubicBezTo>
                  <a:cubicBezTo>
                    <a:pt x="4131" y="2705"/>
                    <a:pt x="4280" y="2853"/>
                    <a:pt x="4417" y="3138"/>
                  </a:cubicBezTo>
                  <a:lnTo>
                    <a:pt x="4417" y="3561"/>
                  </a:lnTo>
                  <a:lnTo>
                    <a:pt x="4417" y="4417"/>
                  </a:lnTo>
                  <a:cubicBezTo>
                    <a:pt x="4417" y="4280"/>
                    <a:pt x="4565" y="4280"/>
                    <a:pt x="4565" y="4131"/>
                  </a:cubicBezTo>
                  <a:lnTo>
                    <a:pt x="4850" y="4131"/>
                  </a:lnTo>
                  <a:cubicBezTo>
                    <a:pt x="4987" y="3846"/>
                    <a:pt x="4987" y="3561"/>
                    <a:pt x="4987" y="3275"/>
                  </a:cubicBezTo>
                  <a:cubicBezTo>
                    <a:pt x="4987" y="2990"/>
                    <a:pt x="4850" y="2705"/>
                    <a:pt x="4702" y="2568"/>
                  </a:cubicBezTo>
                  <a:cubicBezTo>
                    <a:pt x="4850" y="2568"/>
                    <a:pt x="4987" y="2705"/>
                    <a:pt x="4987" y="2853"/>
                  </a:cubicBezTo>
                  <a:cubicBezTo>
                    <a:pt x="4987" y="2283"/>
                    <a:pt x="4987" y="1849"/>
                    <a:pt x="4702" y="1427"/>
                  </a:cubicBezTo>
                  <a:cubicBezTo>
                    <a:pt x="4702" y="1141"/>
                    <a:pt x="4417" y="856"/>
                    <a:pt x="4131" y="708"/>
                  </a:cubicBezTo>
                  <a:cubicBezTo>
                    <a:pt x="3994" y="571"/>
                    <a:pt x="3709" y="571"/>
                    <a:pt x="3424" y="571"/>
                  </a:cubicBezTo>
                  <a:cubicBezTo>
                    <a:pt x="3561" y="571"/>
                    <a:pt x="3709" y="137"/>
                    <a:pt x="3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1513;p38">
              <a:extLst>
                <a:ext uri="{FF2B5EF4-FFF2-40B4-BE49-F238E27FC236}">
                  <a16:creationId xmlns:a16="http://schemas.microsoft.com/office/drawing/2014/main" id="{621AD7A4-975B-7CCC-8F68-A93D9E3ACBD6}"/>
                </a:ext>
              </a:extLst>
            </p:cNvPr>
            <p:cNvSpPr/>
            <p:nvPr/>
          </p:nvSpPr>
          <p:spPr>
            <a:xfrm>
              <a:off x="7531262" y="2356245"/>
              <a:ext cx="13161" cy="19465"/>
            </a:xfrm>
            <a:custGeom>
              <a:avLst/>
              <a:gdLst/>
              <a:ahLst/>
              <a:cxnLst/>
              <a:rect l="l" t="t" r="r" b="b"/>
              <a:pathLst>
                <a:path w="286" h="423" extrusionOk="0">
                  <a:moveTo>
                    <a:pt x="286" y="1"/>
                  </a:moveTo>
                  <a:cubicBezTo>
                    <a:pt x="149" y="1"/>
                    <a:pt x="149" y="1"/>
                    <a:pt x="1" y="138"/>
                  </a:cubicBezTo>
                  <a:cubicBezTo>
                    <a:pt x="1" y="286"/>
                    <a:pt x="149" y="423"/>
                    <a:pt x="149" y="423"/>
                  </a:cubicBezTo>
                  <a:cubicBezTo>
                    <a:pt x="286" y="423"/>
                    <a:pt x="286" y="286"/>
                    <a:pt x="286" y="138"/>
                  </a:cubicBezTo>
                  <a:lnTo>
                    <a:pt x="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1514;p38">
              <a:extLst>
                <a:ext uri="{FF2B5EF4-FFF2-40B4-BE49-F238E27FC236}">
                  <a16:creationId xmlns:a16="http://schemas.microsoft.com/office/drawing/2014/main" id="{0C2D9774-9310-F6B5-735F-48A40983B6D8}"/>
                </a:ext>
              </a:extLst>
            </p:cNvPr>
            <p:cNvSpPr/>
            <p:nvPr/>
          </p:nvSpPr>
          <p:spPr>
            <a:xfrm>
              <a:off x="7426247" y="2325458"/>
              <a:ext cx="52552" cy="17717"/>
            </a:xfrm>
            <a:custGeom>
              <a:avLst/>
              <a:gdLst/>
              <a:ahLst/>
              <a:cxnLst/>
              <a:rect l="l" t="t" r="r" b="b"/>
              <a:pathLst>
                <a:path w="1142" h="385" extrusionOk="0">
                  <a:moveTo>
                    <a:pt x="589" y="1"/>
                  </a:moveTo>
                  <a:cubicBezTo>
                    <a:pt x="382" y="1"/>
                    <a:pt x="166" y="70"/>
                    <a:pt x="0" y="236"/>
                  </a:cubicBezTo>
                  <a:cubicBezTo>
                    <a:pt x="0" y="384"/>
                    <a:pt x="148" y="384"/>
                    <a:pt x="148" y="384"/>
                  </a:cubicBezTo>
                  <a:cubicBezTo>
                    <a:pt x="229" y="216"/>
                    <a:pt x="414" y="147"/>
                    <a:pt x="579" y="147"/>
                  </a:cubicBezTo>
                  <a:cubicBezTo>
                    <a:pt x="694" y="147"/>
                    <a:pt x="800" y="180"/>
                    <a:pt x="856" y="236"/>
                  </a:cubicBezTo>
                  <a:cubicBezTo>
                    <a:pt x="1004" y="236"/>
                    <a:pt x="1141" y="236"/>
                    <a:pt x="1004" y="99"/>
                  </a:cubicBezTo>
                  <a:cubicBezTo>
                    <a:pt x="885" y="37"/>
                    <a:pt x="739" y="1"/>
                    <a:pt x="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1515;p38">
              <a:extLst>
                <a:ext uri="{FF2B5EF4-FFF2-40B4-BE49-F238E27FC236}">
                  <a16:creationId xmlns:a16="http://schemas.microsoft.com/office/drawing/2014/main" id="{7D29A3CE-65F5-334E-2B60-00CA000CBC44}"/>
                </a:ext>
              </a:extLst>
            </p:cNvPr>
            <p:cNvSpPr/>
            <p:nvPr/>
          </p:nvSpPr>
          <p:spPr>
            <a:xfrm>
              <a:off x="7518147" y="2325458"/>
              <a:ext cx="46248" cy="16014"/>
            </a:xfrm>
            <a:custGeom>
              <a:avLst/>
              <a:gdLst/>
              <a:ahLst/>
              <a:cxnLst/>
              <a:rect l="l" t="t" r="r" b="b"/>
              <a:pathLst>
                <a:path w="1005" h="348" extrusionOk="0">
                  <a:moveTo>
                    <a:pt x="478" y="1"/>
                  </a:moveTo>
                  <a:cubicBezTo>
                    <a:pt x="338" y="1"/>
                    <a:pt x="182" y="37"/>
                    <a:pt x="0" y="99"/>
                  </a:cubicBezTo>
                  <a:lnTo>
                    <a:pt x="149" y="236"/>
                  </a:lnTo>
                  <a:cubicBezTo>
                    <a:pt x="286" y="99"/>
                    <a:pt x="571" y="99"/>
                    <a:pt x="719" y="99"/>
                  </a:cubicBezTo>
                  <a:cubicBezTo>
                    <a:pt x="719" y="236"/>
                    <a:pt x="856" y="236"/>
                    <a:pt x="856" y="236"/>
                  </a:cubicBezTo>
                  <a:cubicBezTo>
                    <a:pt x="856" y="310"/>
                    <a:pt x="893" y="347"/>
                    <a:pt x="930" y="347"/>
                  </a:cubicBezTo>
                  <a:cubicBezTo>
                    <a:pt x="967" y="347"/>
                    <a:pt x="1004" y="310"/>
                    <a:pt x="1004" y="236"/>
                  </a:cubicBezTo>
                  <a:cubicBezTo>
                    <a:pt x="839" y="70"/>
                    <a:pt x="673" y="1"/>
                    <a:pt x="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1516;p38">
              <a:extLst>
                <a:ext uri="{FF2B5EF4-FFF2-40B4-BE49-F238E27FC236}">
                  <a16:creationId xmlns:a16="http://schemas.microsoft.com/office/drawing/2014/main" id="{C4652CF4-7F7E-BC6D-9DA3-AC44F7D04D6D}"/>
                </a:ext>
              </a:extLst>
            </p:cNvPr>
            <p:cNvSpPr/>
            <p:nvPr/>
          </p:nvSpPr>
          <p:spPr>
            <a:xfrm>
              <a:off x="7452478" y="2356245"/>
              <a:ext cx="13161" cy="19465"/>
            </a:xfrm>
            <a:custGeom>
              <a:avLst/>
              <a:gdLst/>
              <a:ahLst/>
              <a:cxnLst/>
              <a:rect l="l" t="t" r="r" b="b"/>
              <a:pathLst>
                <a:path w="286" h="423" extrusionOk="0">
                  <a:moveTo>
                    <a:pt x="149" y="1"/>
                  </a:moveTo>
                  <a:cubicBezTo>
                    <a:pt x="1" y="1"/>
                    <a:pt x="1" y="1"/>
                    <a:pt x="1" y="138"/>
                  </a:cubicBezTo>
                  <a:cubicBezTo>
                    <a:pt x="1" y="286"/>
                    <a:pt x="149" y="423"/>
                    <a:pt x="149" y="423"/>
                  </a:cubicBezTo>
                  <a:cubicBezTo>
                    <a:pt x="286" y="423"/>
                    <a:pt x="286" y="286"/>
                    <a:pt x="286" y="138"/>
                  </a:cubicBezTo>
                  <a:cubicBezTo>
                    <a:pt x="286" y="1"/>
                    <a:pt x="286" y="1"/>
                    <a:pt x="1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1517;p38">
              <a:extLst>
                <a:ext uri="{FF2B5EF4-FFF2-40B4-BE49-F238E27FC236}">
                  <a16:creationId xmlns:a16="http://schemas.microsoft.com/office/drawing/2014/main" id="{264B4A2C-AC5B-BF71-ADF9-389A9B072B39}"/>
                </a:ext>
              </a:extLst>
            </p:cNvPr>
            <p:cNvSpPr/>
            <p:nvPr/>
          </p:nvSpPr>
          <p:spPr>
            <a:xfrm>
              <a:off x="7472450" y="2428218"/>
              <a:ext cx="45741" cy="33133"/>
            </a:xfrm>
            <a:custGeom>
              <a:avLst/>
              <a:gdLst/>
              <a:ahLst/>
              <a:cxnLst/>
              <a:rect l="l" t="t" r="r" b="b"/>
              <a:pathLst>
                <a:path w="994" h="720" extrusionOk="0">
                  <a:moveTo>
                    <a:pt x="286" y="0"/>
                  </a:moveTo>
                  <a:cubicBezTo>
                    <a:pt x="137" y="0"/>
                    <a:pt x="137" y="0"/>
                    <a:pt x="137" y="149"/>
                  </a:cubicBezTo>
                  <a:cubicBezTo>
                    <a:pt x="0" y="434"/>
                    <a:pt x="286" y="719"/>
                    <a:pt x="571" y="719"/>
                  </a:cubicBezTo>
                  <a:cubicBezTo>
                    <a:pt x="856" y="719"/>
                    <a:pt x="993" y="285"/>
                    <a:pt x="993" y="149"/>
                  </a:cubicBezTo>
                  <a:cubicBezTo>
                    <a:pt x="993" y="99"/>
                    <a:pt x="978" y="83"/>
                    <a:pt x="947" y="83"/>
                  </a:cubicBezTo>
                  <a:cubicBezTo>
                    <a:pt x="885" y="83"/>
                    <a:pt x="761" y="149"/>
                    <a:pt x="571" y="149"/>
                  </a:cubicBezTo>
                  <a:cubicBezTo>
                    <a:pt x="423" y="149"/>
                    <a:pt x="286" y="149"/>
                    <a:pt x="286" y="0"/>
                  </a:cubicBezTo>
                  <a:close/>
                </a:path>
              </a:pathLst>
            </a:custGeom>
            <a:solidFill>
              <a:srgbClr val="F8F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1518;p38">
              <a:extLst>
                <a:ext uri="{FF2B5EF4-FFF2-40B4-BE49-F238E27FC236}">
                  <a16:creationId xmlns:a16="http://schemas.microsoft.com/office/drawing/2014/main" id="{129DE752-E907-C5FE-0D7D-87F694A95DFA}"/>
                </a:ext>
              </a:extLst>
            </p:cNvPr>
            <p:cNvSpPr/>
            <p:nvPr/>
          </p:nvSpPr>
          <p:spPr>
            <a:xfrm>
              <a:off x="7419943" y="2395637"/>
              <a:ext cx="45695" cy="19465"/>
            </a:xfrm>
            <a:custGeom>
              <a:avLst/>
              <a:gdLst/>
              <a:ahLst/>
              <a:cxnLst/>
              <a:rect l="l" t="t" r="r" b="b"/>
              <a:pathLst>
                <a:path w="993" h="423" extrusionOk="0">
                  <a:moveTo>
                    <a:pt x="422" y="1"/>
                  </a:moveTo>
                  <a:cubicBezTo>
                    <a:pt x="285" y="1"/>
                    <a:pt x="0" y="1"/>
                    <a:pt x="0" y="138"/>
                  </a:cubicBezTo>
                  <a:cubicBezTo>
                    <a:pt x="0" y="286"/>
                    <a:pt x="285" y="423"/>
                    <a:pt x="422" y="423"/>
                  </a:cubicBezTo>
                  <a:cubicBezTo>
                    <a:pt x="708" y="423"/>
                    <a:pt x="856" y="286"/>
                    <a:pt x="856" y="138"/>
                  </a:cubicBezTo>
                  <a:cubicBezTo>
                    <a:pt x="993" y="138"/>
                    <a:pt x="708" y="1"/>
                    <a:pt x="422" y="1"/>
                  </a:cubicBezTo>
                  <a:close/>
                </a:path>
              </a:pathLst>
            </a:custGeom>
            <a:solidFill>
              <a:srgbClr val="D86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1519;p38">
              <a:extLst>
                <a:ext uri="{FF2B5EF4-FFF2-40B4-BE49-F238E27FC236}">
                  <a16:creationId xmlns:a16="http://schemas.microsoft.com/office/drawing/2014/main" id="{0089BCE2-2494-CA72-B09F-0683082E3650}"/>
                </a:ext>
              </a:extLst>
            </p:cNvPr>
            <p:cNvSpPr/>
            <p:nvPr/>
          </p:nvSpPr>
          <p:spPr>
            <a:xfrm>
              <a:off x="7531262" y="2395637"/>
              <a:ext cx="39437" cy="22318"/>
            </a:xfrm>
            <a:custGeom>
              <a:avLst/>
              <a:gdLst/>
              <a:ahLst/>
              <a:cxnLst/>
              <a:rect l="l" t="t" r="r" b="b"/>
              <a:pathLst>
                <a:path w="857" h="485" extrusionOk="0">
                  <a:moveTo>
                    <a:pt x="434" y="1"/>
                  </a:moveTo>
                  <a:cubicBezTo>
                    <a:pt x="286" y="1"/>
                    <a:pt x="1" y="138"/>
                    <a:pt x="1" y="286"/>
                  </a:cubicBezTo>
                  <a:cubicBezTo>
                    <a:pt x="1" y="423"/>
                    <a:pt x="149" y="423"/>
                    <a:pt x="434" y="423"/>
                  </a:cubicBezTo>
                  <a:cubicBezTo>
                    <a:pt x="518" y="467"/>
                    <a:pt x="590" y="485"/>
                    <a:pt x="648" y="485"/>
                  </a:cubicBezTo>
                  <a:cubicBezTo>
                    <a:pt x="788" y="485"/>
                    <a:pt x="856" y="382"/>
                    <a:pt x="856" y="286"/>
                  </a:cubicBezTo>
                  <a:cubicBezTo>
                    <a:pt x="856" y="138"/>
                    <a:pt x="719" y="1"/>
                    <a:pt x="434" y="1"/>
                  </a:cubicBezTo>
                  <a:close/>
                </a:path>
              </a:pathLst>
            </a:custGeom>
            <a:solidFill>
              <a:srgbClr val="D86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1520;p38">
              <a:extLst>
                <a:ext uri="{FF2B5EF4-FFF2-40B4-BE49-F238E27FC236}">
                  <a16:creationId xmlns:a16="http://schemas.microsoft.com/office/drawing/2014/main" id="{D50EB08C-291E-2EF2-1A8E-DF9C5FEA0E4F}"/>
                </a:ext>
              </a:extLst>
            </p:cNvPr>
            <p:cNvSpPr/>
            <p:nvPr/>
          </p:nvSpPr>
          <p:spPr>
            <a:xfrm>
              <a:off x="7498681" y="2369360"/>
              <a:ext cx="19511" cy="39437"/>
            </a:xfrm>
            <a:custGeom>
              <a:avLst/>
              <a:gdLst/>
              <a:ahLst/>
              <a:cxnLst/>
              <a:rect l="l" t="t" r="r" b="b"/>
              <a:pathLst>
                <a:path w="424" h="857" extrusionOk="0">
                  <a:moveTo>
                    <a:pt x="1" y="1"/>
                  </a:moveTo>
                  <a:lnTo>
                    <a:pt x="1" y="138"/>
                  </a:lnTo>
                  <a:lnTo>
                    <a:pt x="1" y="286"/>
                  </a:lnTo>
                  <a:lnTo>
                    <a:pt x="1" y="423"/>
                  </a:lnTo>
                  <a:lnTo>
                    <a:pt x="138" y="423"/>
                  </a:lnTo>
                  <a:lnTo>
                    <a:pt x="138" y="286"/>
                  </a:lnTo>
                  <a:lnTo>
                    <a:pt x="138" y="138"/>
                  </a:lnTo>
                  <a:cubicBezTo>
                    <a:pt x="138" y="138"/>
                    <a:pt x="1" y="138"/>
                    <a:pt x="1" y="1"/>
                  </a:cubicBezTo>
                  <a:close/>
                  <a:moveTo>
                    <a:pt x="138" y="423"/>
                  </a:moveTo>
                  <a:lnTo>
                    <a:pt x="138" y="572"/>
                  </a:lnTo>
                  <a:lnTo>
                    <a:pt x="245" y="670"/>
                  </a:lnTo>
                  <a:lnTo>
                    <a:pt x="245" y="670"/>
                  </a:lnTo>
                  <a:cubicBezTo>
                    <a:pt x="201" y="709"/>
                    <a:pt x="138" y="709"/>
                    <a:pt x="138" y="709"/>
                  </a:cubicBezTo>
                  <a:cubicBezTo>
                    <a:pt x="138" y="709"/>
                    <a:pt x="138" y="857"/>
                    <a:pt x="1" y="857"/>
                  </a:cubicBezTo>
                  <a:lnTo>
                    <a:pt x="138" y="857"/>
                  </a:lnTo>
                  <a:cubicBezTo>
                    <a:pt x="286" y="857"/>
                    <a:pt x="286" y="709"/>
                    <a:pt x="286" y="709"/>
                  </a:cubicBezTo>
                  <a:lnTo>
                    <a:pt x="423" y="709"/>
                  </a:lnTo>
                  <a:cubicBezTo>
                    <a:pt x="286" y="572"/>
                    <a:pt x="286" y="572"/>
                    <a:pt x="286" y="423"/>
                  </a:cubicBezTo>
                  <a:close/>
                </a:path>
              </a:pathLst>
            </a:custGeom>
            <a:solidFill>
              <a:srgbClr val="BC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521;p38">
              <a:extLst>
                <a:ext uri="{FF2B5EF4-FFF2-40B4-BE49-F238E27FC236}">
                  <a16:creationId xmlns:a16="http://schemas.microsoft.com/office/drawing/2014/main" id="{EAE56357-B0A3-78D0-6389-D53C10DEB436}"/>
                </a:ext>
              </a:extLst>
            </p:cNvPr>
            <p:cNvSpPr/>
            <p:nvPr/>
          </p:nvSpPr>
          <p:spPr>
            <a:xfrm>
              <a:off x="7459335" y="2480725"/>
              <a:ext cx="78782" cy="19189"/>
            </a:xfrm>
            <a:custGeom>
              <a:avLst/>
              <a:gdLst/>
              <a:ahLst/>
              <a:cxnLst/>
              <a:rect l="l" t="t" r="r" b="b"/>
              <a:pathLst>
                <a:path w="1712" h="417" extrusionOk="0">
                  <a:moveTo>
                    <a:pt x="0" y="0"/>
                  </a:moveTo>
                  <a:lnTo>
                    <a:pt x="0" y="149"/>
                  </a:lnTo>
                  <a:cubicBezTo>
                    <a:pt x="191" y="340"/>
                    <a:pt x="471" y="416"/>
                    <a:pt x="761" y="416"/>
                  </a:cubicBezTo>
                  <a:cubicBezTo>
                    <a:pt x="1111" y="416"/>
                    <a:pt x="1475" y="305"/>
                    <a:pt x="1712" y="149"/>
                  </a:cubicBezTo>
                  <a:lnTo>
                    <a:pt x="1712" y="0"/>
                  </a:lnTo>
                  <a:cubicBezTo>
                    <a:pt x="1398" y="157"/>
                    <a:pt x="1084" y="273"/>
                    <a:pt x="770" y="273"/>
                  </a:cubicBezTo>
                  <a:cubicBezTo>
                    <a:pt x="514" y="273"/>
                    <a:pt x="257" y="195"/>
                    <a:pt x="0" y="0"/>
                  </a:cubicBezTo>
                  <a:close/>
                </a:path>
              </a:pathLst>
            </a:custGeom>
            <a:solidFill>
              <a:srgbClr val="D86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1522;p38">
              <a:extLst>
                <a:ext uri="{FF2B5EF4-FFF2-40B4-BE49-F238E27FC236}">
                  <a16:creationId xmlns:a16="http://schemas.microsoft.com/office/drawing/2014/main" id="{9AA1447B-65BE-596B-86CF-6404465246F3}"/>
                </a:ext>
              </a:extLst>
            </p:cNvPr>
            <p:cNvSpPr/>
            <p:nvPr/>
          </p:nvSpPr>
          <p:spPr>
            <a:xfrm>
              <a:off x="7137388" y="3005891"/>
              <a:ext cx="13161" cy="20018"/>
            </a:xfrm>
            <a:custGeom>
              <a:avLst/>
              <a:gdLst/>
              <a:ahLst/>
              <a:cxnLst/>
              <a:rect l="l" t="t" r="r" b="b"/>
              <a:pathLst>
                <a:path w="286" h="435" extrusionOk="0">
                  <a:moveTo>
                    <a:pt x="0" y="1"/>
                  </a:moveTo>
                  <a:cubicBezTo>
                    <a:pt x="0" y="149"/>
                    <a:pt x="149" y="434"/>
                    <a:pt x="286" y="434"/>
                  </a:cubicBezTo>
                  <a:cubicBezTo>
                    <a:pt x="149" y="286"/>
                    <a:pt x="149" y="149"/>
                    <a:pt x="0" y="1"/>
                  </a:cubicBezTo>
                  <a:close/>
                </a:path>
              </a:pathLst>
            </a:custGeom>
            <a:solidFill>
              <a:srgbClr val="D86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1523;p38">
              <a:extLst>
                <a:ext uri="{FF2B5EF4-FFF2-40B4-BE49-F238E27FC236}">
                  <a16:creationId xmlns:a16="http://schemas.microsoft.com/office/drawing/2014/main" id="{79A5A319-643F-B2FF-D759-F7887C3F0031}"/>
                </a:ext>
              </a:extLst>
            </p:cNvPr>
            <p:cNvSpPr/>
            <p:nvPr/>
          </p:nvSpPr>
          <p:spPr>
            <a:xfrm>
              <a:off x="7183590" y="2763280"/>
              <a:ext cx="13161" cy="26276"/>
            </a:xfrm>
            <a:custGeom>
              <a:avLst/>
              <a:gdLst/>
              <a:ahLst/>
              <a:cxnLst/>
              <a:rect l="l" t="t" r="r" b="b"/>
              <a:pathLst>
                <a:path w="286" h="571" extrusionOk="0">
                  <a:moveTo>
                    <a:pt x="138" y="0"/>
                  </a:moveTo>
                  <a:lnTo>
                    <a:pt x="138" y="0"/>
                  </a:lnTo>
                  <a:cubicBezTo>
                    <a:pt x="1" y="137"/>
                    <a:pt x="138" y="422"/>
                    <a:pt x="286" y="571"/>
                  </a:cubicBezTo>
                  <a:lnTo>
                    <a:pt x="286" y="285"/>
                  </a:lnTo>
                  <a:cubicBezTo>
                    <a:pt x="138" y="137"/>
                    <a:pt x="138" y="137"/>
                    <a:pt x="138" y="0"/>
                  </a:cubicBezTo>
                  <a:close/>
                </a:path>
              </a:pathLst>
            </a:custGeom>
            <a:solidFill>
              <a:srgbClr val="D86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1524;p38">
              <a:extLst>
                <a:ext uri="{FF2B5EF4-FFF2-40B4-BE49-F238E27FC236}">
                  <a16:creationId xmlns:a16="http://schemas.microsoft.com/office/drawing/2014/main" id="{0F8CFB7B-26B5-9E2C-C356-8EC5A5C376D7}"/>
                </a:ext>
              </a:extLst>
            </p:cNvPr>
            <p:cNvSpPr/>
            <p:nvPr/>
          </p:nvSpPr>
          <p:spPr>
            <a:xfrm>
              <a:off x="7761309" y="2756423"/>
              <a:ext cx="32580" cy="33133"/>
            </a:xfrm>
            <a:custGeom>
              <a:avLst/>
              <a:gdLst/>
              <a:ahLst/>
              <a:cxnLst/>
              <a:rect l="l" t="t" r="r" b="b"/>
              <a:pathLst>
                <a:path w="708" h="720" extrusionOk="0">
                  <a:moveTo>
                    <a:pt x="571" y="1"/>
                  </a:moveTo>
                  <a:cubicBezTo>
                    <a:pt x="422" y="286"/>
                    <a:pt x="285" y="571"/>
                    <a:pt x="0" y="720"/>
                  </a:cubicBezTo>
                  <a:cubicBezTo>
                    <a:pt x="285" y="571"/>
                    <a:pt x="571" y="434"/>
                    <a:pt x="708" y="149"/>
                  </a:cubicBezTo>
                  <a:cubicBezTo>
                    <a:pt x="708" y="1"/>
                    <a:pt x="571" y="1"/>
                    <a:pt x="571" y="1"/>
                  </a:cubicBezTo>
                  <a:close/>
                </a:path>
              </a:pathLst>
            </a:custGeom>
            <a:solidFill>
              <a:srgbClr val="D86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1525;p38">
              <a:extLst>
                <a:ext uri="{FF2B5EF4-FFF2-40B4-BE49-F238E27FC236}">
                  <a16:creationId xmlns:a16="http://schemas.microsoft.com/office/drawing/2014/main" id="{5B64F6C6-0C28-BC14-7E14-4C655B335F7F}"/>
                </a:ext>
              </a:extLst>
            </p:cNvPr>
            <p:cNvSpPr/>
            <p:nvPr/>
          </p:nvSpPr>
          <p:spPr>
            <a:xfrm>
              <a:off x="7769869" y="3055591"/>
              <a:ext cx="17717" cy="16014"/>
            </a:xfrm>
            <a:custGeom>
              <a:avLst/>
              <a:gdLst/>
              <a:ahLst/>
              <a:cxnLst/>
              <a:rect l="l" t="t" r="r" b="b"/>
              <a:pathLst>
                <a:path w="385" h="348" extrusionOk="0">
                  <a:moveTo>
                    <a:pt x="66" y="1"/>
                  </a:moveTo>
                  <a:cubicBezTo>
                    <a:pt x="33" y="1"/>
                    <a:pt x="0" y="62"/>
                    <a:pt x="99" y="62"/>
                  </a:cubicBezTo>
                  <a:cubicBezTo>
                    <a:pt x="99" y="16"/>
                    <a:pt x="83" y="1"/>
                    <a:pt x="66" y="1"/>
                  </a:cubicBezTo>
                  <a:close/>
                  <a:moveTo>
                    <a:pt x="99" y="62"/>
                  </a:moveTo>
                  <a:cubicBezTo>
                    <a:pt x="99" y="210"/>
                    <a:pt x="236" y="210"/>
                    <a:pt x="385" y="347"/>
                  </a:cubicBezTo>
                  <a:lnTo>
                    <a:pt x="385" y="210"/>
                  </a:lnTo>
                  <a:cubicBezTo>
                    <a:pt x="385" y="210"/>
                    <a:pt x="236" y="62"/>
                    <a:pt x="99" y="62"/>
                  </a:cubicBezTo>
                  <a:close/>
                </a:path>
              </a:pathLst>
            </a:custGeom>
            <a:solidFill>
              <a:srgbClr val="D86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1526;p38">
              <a:extLst>
                <a:ext uri="{FF2B5EF4-FFF2-40B4-BE49-F238E27FC236}">
                  <a16:creationId xmlns:a16="http://schemas.microsoft.com/office/drawing/2014/main" id="{64716D84-9190-D2BE-D6A2-B638EFE0D61C}"/>
                </a:ext>
              </a:extLst>
            </p:cNvPr>
            <p:cNvSpPr/>
            <p:nvPr/>
          </p:nvSpPr>
          <p:spPr>
            <a:xfrm>
              <a:off x="7084880" y="3307866"/>
              <a:ext cx="19972" cy="13161"/>
            </a:xfrm>
            <a:custGeom>
              <a:avLst/>
              <a:gdLst/>
              <a:ahLst/>
              <a:cxnLst/>
              <a:rect l="l" t="t" r="r" b="b"/>
              <a:pathLst>
                <a:path w="434" h="286" extrusionOk="0">
                  <a:moveTo>
                    <a:pt x="0" y="0"/>
                  </a:moveTo>
                  <a:cubicBezTo>
                    <a:pt x="0" y="149"/>
                    <a:pt x="149" y="286"/>
                    <a:pt x="285" y="286"/>
                  </a:cubicBezTo>
                  <a:cubicBezTo>
                    <a:pt x="434" y="149"/>
                    <a:pt x="285" y="149"/>
                    <a:pt x="285" y="149"/>
                  </a:cubicBezTo>
                  <a:cubicBezTo>
                    <a:pt x="149" y="149"/>
                    <a:pt x="149" y="149"/>
                    <a:pt x="0" y="0"/>
                  </a:cubicBezTo>
                  <a:close/>
                </a:path>
              </a:pathLst>
            </a:custGeom>
            <a:solidFill>
              <a:srgbClr val="D86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1527;p38">
              <a:extLst>
                <a:ext uri="{FF2B5EF4-FFF2-40B4-BE49-F238E27FC236}">
                  <a16:creationId xmlns:a16="http://schemas.microsoft.com/office/drawing/2014/main" id="{0D22E1F3-8774-5BE0-90C3-C6CB908B94C9}"/>
                </a:ext>
              </a:extLst>
            </p:cNvPr>
            <p:cNvSpPr/>
            <p:nvPr/>
          </p:nvSpPr>
          <p:spPr>
            <a:xfrm>
              <a:off x="7879440" y="3307866"/>
              <a:ext cx="19511" cy="13161"/>
            </a:xfrm>
            <a:custGeom>
              <a:avLst/>
              <a:gdLst/>
              <a:ahLst/>
              <a:cxnLst/>
              <a:rect l="l" t="t" r="r" b="b"/>
              <a:pathLst>
                <a:path w="424" h="286" extrusionOk="0">
                  <a:moveTo>
                    <a:pt x="286" y="0"/>
                  </a:moveTo>
                  <a:cubicBezTo>
                    <a:pt x="286" y="0"/>
                    <a:pt x="138" y="149"/>
                    <a:pt x="1" y="149"/>
                  </a:cubicBezTo>
                  <a:cubicBezTo>
                    <a:pt x="1" y="286"/>
                    <a:pt x="1" y="286"/>
                    <a:pt x="138" y="286"/>
                  </a:cubicBezTo>
                  <a:cubicBezTo>
                    <a:pt x="138" y="149"/>
                    <a:pt x="286" y="149"/>
                    <a:pt x="423" y="0"/>
                  </a:cubicBezTo>
                  <a:close/>
                </a:path>
              </a:pathLst>
            </a:custGeom>
            <a:solidFill>
              <a:srgbClr val="D86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1528;p38">
              <a:extLst>
                <a:ext uri="{FF2B5EF4-FFF2-40B4-BE49-F238E27FC236}">
                  <a16:creationId xmlns:a16="http://schemas.microsoft.com/office/drawing/2014/main" id="{42450837-7341-0882-CF85-F6B056E27FCC}"/>
                </a:ext>
              </a:extLst>
            </p:cNvPr>
            <p:cNvSpPr/>
            <p:nvPr/>
          </p:nvSpPr>
          <p:spPr>
            <a:xfrm>
              <a:off x="7328319" y="3032674"/>
              <a:ext cx="163592" cy="67876"/>
            </a:xfrm>
            <a:custGeom>
              <a:avLst/>
              <a:gdLst/>
              <a:ahLst/>
              <a:cxnLst/>
              <a:rect l="l" t="t" r="r" b="b"/>
              <a:pathLst>
                <a:path w="3555" h="1475" extrusionOk="0">
                  <a:moveTo>
                    <a:pt x="199" y="0"/>
                  </a:moveTo>
                  <a:cubicBezTo>
                    <a:pt x="1" y="0"/>
                    <a:pt x="450" y="454"/>
                    <a:pt x="565" y="560"/>
                  </a:cubicBezTo>
                  <a:cubicBezTo>
                    <a:pt x="850" y="845"/>
                    <a:pt x="987" y="993"/>
                    <a:pt x="1421" y="1130"/>
                  </a:cubicBezTo>
                  <a:cubicBezTo>
                    <a:pt x="1729" y="1339"/>
                    <a:pt x="2196" y="1474"/>
                    <a:pt x="2647" y="1474"/>
                  </a:cubicBezTo>
                  <a:cubicBezTo>
                    <a:pt x="2814" y="1474"/>
                    <a:pt x="2979" y="1456"/>
                    <a:pt x="3132" y="1416"/>
                  </a:cubicBezTo>
                  <a:lnTo>
                    <a:pt x="3418" y="1416"/>
                  </a:lnTo>
                  <a:cubicBezTo>
                    <a:pt x="3555" y="1279"/>
                    <a:pt x="3418" y="993"/>
                    <a:pt x="3269" y="845"/>
                  </a:cubicBezTo>
                  <a:cubicBezTo>
                    <a:pt x="3132" y="708"/>
                    <a:pt x="2847" y="708"/>
                    <a:pt x="2562" y="708"/>
                  </a:cubicBezTo>
                  <a:cubicBezTo>
                    <a:pt x="2276" y="708"/>
                    <a:pt x="1843" y="560"/>
                    <a:pt x="1557" y="560"/>
                  </a:cubicBezTo>
                  <a:cubicBezTo>
                    <a:pt x="1135" y="423"/>
                    <a:pt x="850" y="274"/>
                    <a:pt x="565" y="137"/>
                  </a:cubicBezTo>
                  <a:cubicBezTo>
                    <a:pt x="370" y="39"/>
                    <a:pt x="257" y="0"/>
                    <a:pt x="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1529;p38">
              <a:extLst>
                <a:ext uri="{FF2B5EF4-FFF2-40B4-BE49-F238E27FC236}">
                  <a16:creationId xmlns:a16="http://schemas.microsoft.com/office/drawing/2014/main" id="{4ABE8D0C-AF09-5E32-27D1-A6198D0A621E}"/>
                </a:ext>
              </a:extLst>
            </p:cNvPr>
            <p:cNvSpPr/>
            <p:nvPr/>
          </p:nvSpPr>
          <p:spPr>
            <a:xfrm>
              <a:off x="7577465" y="2986471"/>
              <a:ext cx="78828" cy="45741"/>
            </a:xfrm>
            <a:custGeom>
              <a:avLst/>
              <a:gdLst/>
              <a:ahLst/>
              <a:cxnLst/>
              <a:rect l="l" t="t" r="r" b="b"/>
              <a:pathLst>
                <a:path w="1713" h="994" extrusionOk="0">
                  <a:moveTo>
                    <a:pt x="1713" y="0"/>
                  </a:moveTo>
                  <a:cubicBezTo>
                    <a:pt x="1564" y="0"/>
                    <a:pt x="1427" y="137"/>
                    <a:pt x="1279" y="286"/>
                  </a:cubicBezTo>
                  <a:cubicBezTo>
                    <a:pt x="1142" y="286"/>
                    <a:pt x="994" y="423"/>
                    <a:pt x="857" y="423"/>
                  </a:cubicBezTo>
                  <a:lnTo>
                    <a:pt x="571" y="708"/>
                  </a:lnTo>
                  <a:lnTo>
                    <a:pt x="1" y="708"/>
                  </a:lnTo>
                  <a:cubicBezTo>
                    <a:pt x="1" y="856"/>
                    <a:pt x="1" y="856"/>
                    <a:pt x="138" y="856"/>
                  </a:cubicBezTo>
                  <a:cubicBezTo>
                    <a:pt x="138" y="993"/>
                    <a:pt x="138" y="993"/>
                    <a:pt x="286" y="993"/>
                  </a:cubicBezTo>
                  <a:cubicBezTo>
                    <a:pt x="286" y="993"/>
                    <a:pt x="423" y="856"/>
                    <a:pt x="571" y="856"/>
                  </a:cubicBezTo>
                  <a:cubicBezTo>
                    <a:pt x="857" y="708"/>
                    <a:pt x="1279" y="571"/>
                    <a:pt x="1564" y="286"/>
                  </a:cubicBezTo>
                  <a:cubicBezTo>
                    <a:pt x="1564" y="137"/>
                    <a:pt x="1713" y="137"/>
                    <a:pt x="1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1530;p38">
              <a:extLst>
                <a:ext uri="{FF2B5EF4-FFF2-40B4-BE49-F238E27FC236}">
                  <a16:creationId xmlns:a16="http://schemas.microsoft.com/office/drawing/2014/main" id="{7EDD77D3-9973-C59D-1F9B-FD9FC9B2E2CD}"/>
                </a:ext>
              </a:extLst>
            </p:cNvPr>
            <p:cNvSpPr/>
            <p:nvPr/>
          </p:nvSpPr>
          <p:spPr>
            <a:xfrm>
              <a:off x="7452478" y="3445968"/>
              <a:ext cx="65713" cy="27933"/>
            </a:xfrm>
            <a:custGeom>
              <a:avLst/>
              <a:gdLst/>
              <a:ahLst/>
              <a:cxnLst/>
              <a:rect l="l" t="t" r="r" b="b"/>
              <a:pathLst>
                <a:path w="1428" h="607" extrusionOk="0">
                  <a:moveTo>
                    <a:pt x="1" y="1"/>
                  </a:moveTo>
                  <a:cubicBezTo>
                    <a:pt x="237" y="350"/>
                    <a:pt x="770" y="606"/>
                    <a:pt x="1186" y="606"/>
                  </a:cubicBezTo>
                  <a:cubicBezTo>
                    <a:pt x="1273" y="606"/>
                    <a:pt x="1355" y="595"/>
                    <a:pt x="1427" y="572"/>
                  </a:cubicBezTo>
                  <a:cubicBezTo>
                    <a:pt x="1142" y="572"/>
                    <a:pt x="1005" y="423"/>
                    <a:pt x="720" y="423"/>
                  </a:cubicBezTo>
                  <a:cubicBezTo>
                    <a:pt x="434" y="423"/>
                    <a:pt x="286" y="286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6373297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Sports and Physical Activity During COVID-19 by Slidesgo">
  <a:themeElements>
    <a:clrScheme name="Simple Light">
      <a:dk1>
        <a:srgbClr val="252C40"/>
      </a:dk1>
      <a:lt1>
        <a:srgbClr val="FF8062"/>
      </a:lt1>
      <a:dk2>
        <a:srgbClr val="378E6D"/>
      </a:dk2>
      <a:lt2>
        <a:srgbClr val="FFFCEE"/>
      </a:lt2>
      <a:accent1>
        <a:srgbClr val="FCD04C"/>
      </a:accent1>
      <a:accent2>
        <a:srgbClr val="FF6945"/>
      </a:accent2>
      <a:accent3>
        <a:srgbClr val="FFDCE0"/>
      </a:accent3>
      <a:accent4>
        <a:srgbClr val="FFBDC4"/>
      </a:accent4>
      <a:accent5>
        <a:srgbClr val="FF9D86"/>
      </a:accent5>
      <a:accent6>
        <a:srgbClr val="87BBA8"/>
      </a:accent6>
      <a:hlink>
        <a:srgbClr val="2A6A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1281</Words>
  <Application>Microsoft Office PowerPoint</Application>
  <PresentationFormat>Expunere pe ecran (16:9)</PresentationFormat>
  <Paragraphs>102</Paragraphs>
  <Slides>16</Slides>
  <Notes>16</Notes>
  <HiddenSlides>0</HiddenSlides>
  <MMClips>0</MMClips>
  <ScaleCrop>false</ScaleCrop>
  <HeadingPairs>
    <vt:vector size="6" baseType="variant">
      <vt:variant>
        <vt:lpstr>Fonturi utilizate</vt:lpstr>
      </vt:variant>
      <vt:variant>
        <vt:i4>8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16</vt:i4>
      </vt:variant>
    </vt:vector>
  </HeadingPairs>
  <TitlesOfParts>
    <vt:vector size="25" baseType="lpstr">
      <vt:lpstr>Segoe UI</vt:lpstr>
      <vt:lpstr>Calibri</vt:lpstr>
      <vt:lpstr>Times New Roman</vt:lpstr>
      <vt:lpstr>Josefin Sans</vt:lpstr>
      <vt:lpstr>Patua One</vt:lpstr>
      <vt:lpstr>Nunito Sans Light</vt:lpstr>
      <vt:lpstr>Nunito Sans</vt:lpstr>
      <vt:lpstr>Arial</vt:lpstr>
      <vt:lpstr>Sports and Physical Activity During COVID-19 by Slidesgo</vt:lpstr>
      <vt:lpstr>APLICAȚIE ANDROID DE MONITORIZARE ȘI SUPORT ACTIVITĂȚI FIZICE PE PARCURSUL PANDEMIEI COVID-19 </vt:lpstr>
      <vt:lpstr>01</vt:lpstr>
      <vt:lpstr>01</vt:lpstr>
      <vt:lpstr>Activitate fizică pe parcursul pandemiei Covid-19</vt:lpstr>
      <vt:lpstr>02</vt:lpstr>
      <vt:lpstr>Instrumente folosite în dezvoltarea aplicației</vt:lpstr>
      <vt:lpstr>03</vt:lpstr>
      <vt:lpstr>Ciclul de utilizare</vt:lpstr>
      <vt:lpstr>04</vt:lpstr>
      <vt:lpstr>Deschiderea aplicației</vt:lpstr>
      <vt:lpstr>Antrenamentul</vt:lpstr>
      <vt:lpstr>Istoricul</vt:lpstr>
      <vt:lpstr>Calculator de indice masă corporală</vt:lpstr>
      <vt:lpstr>Calculator de necesar calorii</vt:lpstr>
      <vt:lpstr>04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APLICAȚIE ANDROID DE MONITORIZARE ȘI SUPORT ACTIVITĂȚI FIZICE PE PARCURSUL PANDEMIEI COVID-19 </dc:title>
  <cp:lastModifiedBy>Bodolica Robert</cp:lastModifiedBy>
  <cp:revision>3</cp:revision>
  <dcterms:modified xsi:type="dcterms:W3CDTF">2022-07-03T18:57:49Z</dcterms:modified>
</cp:coreProperties>
</file>