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19477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5D5AC8-B1FE-4927-9464-855F5B2B7E82}" type="datetimeFigureOut">
              <a:rPr lang="es-CL" smtClean="0"/>
              <a:t>21-08-2023</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48043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50544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831631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4016060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D5AC8-B1FE-4927-9464-855F5B2B7E82}" type="datetimeFigureOut">
              <a:rPr lang="es-CL" smtClean="0"/>
              <a:t>21-08-2023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03895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F5D5AC8-B1FE-4927-9464-855F5B2B7E82}" type="datetimeFigureOut">
              <a:rPr lang="es-CL" smtClean="0"/>
              <a:t>21-08-2023</a:t>
            </a:fld>
            <a:endParaRPr lang="es-CL"/>
          </a:p>
        </p:txBody>
      </p:sp>
      <p:sp>
        <p:nvSpPr>
          <p:cNvPr id="8" name="Footer Placeholder 7"/>
          <p:cNvSpPr>
            <a:spLocks noGrp="1"/>
          </p:cNvSpPr>
          <p:nvPr>
            <p:ph type="ftr" sz="quarter" idx="11"/>
          </p:nvPr>
        </p:nvSpPr>
        <p:spPr>
          <a:xfrm>
            <a:off x="561111" y="6391838"/>
            <a:ext cx="3644282" cy="304801"/>
          </a:xfrm>
        </p:spPr>
        <p:txBody>
          <a:bodyPr/>
          <a:lstStyle/>
          <a:p>
            <a:endParaRPr lang="es-CL"/>
          </a:p>
        </p:txBody>
      </p:sp>
      <p:sp>
        <p:nvSpPr>
          <p:cNvPr id="9" name="Slide Number Placeholder 8"/>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109254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594503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64731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22796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5D5AC8-B1FE-4927-9464-855F5B2B7E82}" type="datetimeFigureOut">
              <a:rPr lang="es-CL" smtClean="0"/>
              <a:t>21-08-2023</a:t>
            </a:fld>
            <a:endParaRPr lang="es-CL"/>
          </a:p>
        </p:txBody>
      </p:sp>
      <p:sp>
        <p:nvSpPr>
          <p:cNvPr id="5" name="Footer Placeholder 4"/>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14602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5D5AC8-B1FE-4927-9464-855F5B2B7E82}" type="datetimeFigureOut">
              <a:rPr lang="es-CL" smtClean="0"/>
              <a:t>21-08-2023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324837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5D5AC8-B1FE-4927-9464-855F5B2B7E82}" type="datetimeFigureOut">
              <a:rPr lang="es-CL" smtClean="0"/>
              <a:t>21-08-2023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101746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5D5AC8-B1FE-4927-9464-855F5B2B7E82}" type="datetimeFigureOut">
              <a:rPr lang="es-CL" smtClean="0"/>
              <a:t>21-08-2023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170455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D5AC8-B1FE-4927-9464-855F5B2B7E82}" type="datetimeFigureOut">
              <a:rPr lang="es-CL" smtClean="0"/>
              <a:t>21-08-2023</a:t>
            </a:fld>
            <a:endParaRPr lang="es-CL"/>
          </a:p>
        </p:txBody>
      </p:sp>
      <p:sp>
        <p:nvSpPr>
          <p:cNvPr id="3" name="Footer Placeholder 2"/>
          <p:cNvSpPr>
            <a:spLocks noGrp="1"/>
          </p:cNvSpPr>
          <p:nvPr>
            <p:ph type="ftr" sz="quarter" idx="11"/>
          </p:nvPr>
        </p:nvSpPr>
        <p:spPr/>
        <p:txBody>
          <a:bodyPr/>
          <a:lstStyle/>
          <a:p>
            <a:endParaRPr lang="es-C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37080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5D5AC8-B1FE-4927-9464-855F5B2B7E82}" type="datetimeFigureOut">
              <a:rPr lang="es-CL" smtClean="0"/>
              <a:t>21-08-2023</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228422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5D5AC8-B1FE-4927-9464-855F5B2B7E82}" type="datetimeFigureOut">
              <a:rPr lang="es-CL" smtClean="0"/>
              <a:t>21-08-2023</a:t>
            </a:fld>
            <a:endParaRPr lang="es-CL"/>
          </a:p>
        </p:txBody>
      </p:sp>
      <p:sp>
        <p:nvSpPr>
          <p:cNvPr id="6" name="Footer Placeholder 5"/>
          <p:cNvSpPr>
            <a:spLocks noGrp="1"/>
          </p:cNvSpPr>
          <p:nvPr>
            <p:ph type="ftr" sz="quarter" idx="11"/>
          </p:nvPr>
        </p:nvSpPr>
        <p:spPr/>
        <p:txBody>
          <a:bodyPr/>
          <a:lstStyle/>
          <a:p>
            <a:endParaRPr lang="es-C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F1E4A8-59E6-4517-918B-D7F8DBA1EC10}" type="slidenum">
              <a:rPr lang="es-CL" smtClean="0"/>
              <a:t>‹Nº›</a:t>
            </a:fld>
            <a:endParaRPr lang="es-CL"/>
          </a:p>
        </p:txBody>
      </p:sp>
    </p:spTree>
    <p:extLst>
      <p:ext uri="{BB962C8B-B14F-4D97-AF65-F5344CB8AC3E}">
        <p14:creationId xmlns:p14="http://schemas.microsoft.com/office/powerpoint/2010/main" val="94115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F5D5AC8-B1FE-4927-9464-855F5B2B7E82}" type="datetimeFigureOut">
              <a:rPr lang="es-CL" smtClean="0"/>
              <a:t>21-08-2023</a:t>
            </a:fld>
            <a:endParaRPr lang="es-C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F1E4A8-59E6-4517-918B-D7F8DBA1EC10}" type="slidenum">
              <a:rPr lang="es-CL" smtClean="0"/>
              <a:t>‹Nº›</a:t>
            </a:fld>
            <a:endParaRPr lang="es-CL"/>
          </a:p>
        </p:txBody>
      </p:sp>
    </p:spTree>
    <p:extLst>
      <p:ext uri="{BB962C8B-B14F-4D97-AF65-F5344CB8AC3E}">
        <p14:creationId xmlns:p14="http://schemas.microsoft.com/office/powerpoint/2010/main" val="29843463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INVESTIGACION SITIO WEB 1.0 Y 2.0</a:t>
            </a:r>
            <a:endParaRPr lang="es-CL" dirty="0"/>
          </a:p>
        </p:txBody>
      </p:sp>
      <p:sp>
        <p:nvSpPr>
          <p:cNvPr id="3" name="Subtítulo 2"/>
          <p:cNvSpPr>
            <a:spLocks noGrp="1"/>
          </p:cNvSpPr>
          <p:nvPr>
            <p:ph type="subTitle" idx="1"/>
          </p:nvPr>
        </p:nvSpPr>
        <p:spPr/>
        <p:txBody>
          <a:bodyPr/>
          <a:lstStyle/>
          <a:p>
            <a:r>
              <a:rPr lang="es-MX" dirty="0" err="1" smtClean="0"/>
              <a:t>EST:Ariel</a:t>
            </a:r>
            <a:r>
              <a:rPr lang="es-MX" dirty="0" smtClean="0"/>
              <a:t> VILLALOBOS</a:t>
            </a:r>
          </a:p>
          <a:p>
            <a:r>
              <a:rPr lang="es-MX" dirty="0" smtClean="0"/>
              <a:t>MODULO: TECNOLOGIA WEB</a:t>
            </a:r>
            <a:endParaRPr lang="es-CL" dirty="0"/>
          </a:p>
        </p:txBody>
      </p:sp>
    </p:spTree>
    <p:extLst>
      <p:ext uri="{BB962C8B-B14F-4D97-AF65-F5344CB8AC3E}">
        <p14:creationId xmlns:p14="http://schemas.microsoft.com/office/powerpoint/2010/main" val="123536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Web 1.0</a:t>
            </a:r>
            <a:endParaRPr lang="es-CL" dirty="0"/>
          </a:p>
        </p:txBody>
      </p:sp>
      <p:sp>
        <p:nvSpPr>
          <p:cNvPr id="3" name="Marcador de contenido 2"/>
          <p:cNvSpPr>
            <a:spLocks noGrp="1"/>
          </p:cNvSpPr>
          <p:nvPr>
            <p:ph idx="1"/>
          </p:nvPr>
        </p:nvSpPr>
        <p:spPr/>
        <p:txBody>
          <a:bodyPr/>
          <a:lstStyle/>
          <a:p>
            <a:r>
              <a:rPr lang="es-MX" dirty="0" smtClean="0"/>
              <a:t>Fue creado alrededor de 1990 siendo la más primitiva hasta el día hoy. Son Webs estáticas donde lo principal es solo lectura donde el usuario solo recibe información. también tienen apariencias simples con colores básicos y gráficos simples.</a:t>
            </a:r>
            <a:endParaRPr lang="es-CL" dirty="0"/>
          </a:p>
        </p:txBody>
      </p:sp>
      <p:pic>
        <p:nvPicPr>
          <p:cNvPr id="1026" name="Picture 2" descr="Web 1.0 ve Web 4.0: Dijital Büyüyen Küçük Çocuk İnternet! - KizlarSoruy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015" y="3600872"/>
            <a:ext cx="3526950" cy="268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12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Web 2.0</a:t>
            </a:r>
            <a:endParaRPr lang="es-CL" dirty="0"/>
          </a:p>
        </p:txBody>
      </p:sp>
      <p:sp>
        <p:nvSpPr>
          <p:cNvPr id="3" name="Marcador de contenido 2"/>
          <p:cNvSpPr>
            <a:spLocks noGrp="1"/>
          </p:cNvSpPr>
          <p:nvPr>
            <p:ph idx="1"/>
          </p:nvPr>
        </p:nvSpPr>
        <p:spPr/>
        <p:txBody>
          <a:bodyPr/>
          <a:lstStyle/>
          <a:p>
            <a:r>
              <a:rPr lang="es-MX" dirty="0" smtClean="0"/>
              <a:t>En lugar </a:t>
            </a:r>
            <a:r>
              <a:rPr lang="es-MX" dirty="0"/>
              <a:t>de limitarse a ofrecer al usuario la posibilidad de leer sus contenidos, le invita a contribuir, por ejemplo, comentando los contenidos o creando una cuenta o un perfil en el sitio, que a su vez puede inducir una participación aún mayor.</a:t>
            </a:r>
            <a:endParaRPr lang="es-CL" dirty="0"/>
          </a:p>
        </p:txBody>
      </p:sp>
    </p:spTree>
    <p:extLst>
      <p:ext uri="{BB962C8B-B14F-4D97-AF65-F5344CB8AC3E}">
        <p14:creationId xmlns:p14="http://schemas.microsoft.com/office/powerpoint/2010/main" val="212780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Selección de sitios Web</a:t>
            </a:r>
            <a:endParaRPr lang="es-CL" dirty="0"/>
          </a:p>
        </p:txBody>
      </p:sp>
      <p:sp>
        <p:nvSpPr>
          <p:cNvPr id="3" name="Marcador de contenido 2"/>
          <p:cNvSpPr>
            <a:spLocks noGrp="1"/>
          </p:cNvSpPr>
          <p:nvPr>
            <p:ph sz="half" idx="1"/>
          </p:nvPr>
        </p:nvSpPr>
        <p:spPr/>
        <p:txBody>
          <a:bodyPr/>
          <a:lstStyle/>
          <a:p>
            <a:r>
              <a:rPr lang="es-CL" dirty="0"/>
              <a:t>http://info.cern.ch/</a:t>
            </a:r>
          </a:p>
        </p:txBody>
      </p:sp>
      <p:sp>
        <p:nvSpPr>
          <p:cNvPr id="4" name="Marcador de contenido 3"/>
          <p:cNvSpPr>
            <a:spLocks noGrp="1"/>
          </p:cNvSpPr>
          <p:nvPr>
            <p:ph sz="half" idx="2"/>
          </p:nvPr>
        </p:nvSpPr>
        <p:spPr/>
        <p:txBody>
          <a:bodyPr/>
          <a:lstStyle/>
          <a:p>
            <a:r>
              <a:rPr lang="es-CL" dirty="0"/>
              <a:t>https://es-la.facebook.com/login/device-based/regular/login/</a:t>
            </a:r>
          </a:p>
        </p:txBody>
      </p:sp>
      <p:pic>
        <p:nvPicPr>
          <p:cNvPr id="2052" name="Picture 4" descr="Facebook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954" y="3691803"/>
            <a:ext cx="20955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524851" y="3517885"/>
            <a:ext cx="4737105" cy="1867161"/>
          </a:xfrm>
          <a:prstGeom prst="rect">
            <a:avLst/>
          </a:prstGeom>
        </p:spPr>
      </p:pic>
    </p:spTree>
    <p:extLst>
      <p:ext uri="{BB962C8B-B14F-4D97-AF65-F5344CB8AC3E}">
        <p14:creationId xmlns:p14="http://schemas.microsoft.com/office/powerpoint/2010/main" val="36708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Análisis Web 1.0 </a:t>
            </a:r>
            <a:r>
              <a:rPr lang="es-MX" dirty="0" err="1" smtClean="0"/>
              <a:t>cern</a:t>
            </a:r>
            <a:r>
              <a:rPr lang="es-MX" dirty="0" smtClean="0"/>
              <a:t> </a:t>
            </a:r>
            <a:endParaRPr lang="es-CL" dirty="0"/>
          </a:p>
        </p:txBody>
      </p:sp>
      <p:sp>
        <p:nvSpPr>
          <p:cNvPr id="3" name="Marcador de contenido 2"/>
          <p:cNvSpPr>
            <a:spLocks noGrp="1"/>
          </p:cNvSpPr>
          <p:nvPr>
            <p:ph idx="1"/>
          </p:nvPr>
        </p:nvSpPr>
        <p:spPr/>
        <p:txBody>
          <a:bodyPr/>
          <a:lstStyle/>
          <a:p>
            <a:r>
              <a:rPr lang="es-MX" dirty="0" smtClean="0"/>
              <a:t>Características: Contiene links que mandan a ver información de la primera web.</a:t>
            </a:r>
          </a:p>
          <a:p>
            <a:r>
              <a:rPr lang="es-MX" dirty="0" smtClean="0"/>
              <a:t>Diseño: No presenta ningún diseño el cual sea notable.</a:t>
            </a:r>
          </a:p>
          <a:p>
            <a:r>
              <a:rPr lang="es-MX" dirty="0" smtClean="0"/>
              <a:t>Nivel de interacción: No contiene ninguna interacción.</a:t>
            </a:r>
            <a:endParaRPr lang="es-CL" dirty="0"/>
          </a:p>
        </p:txBody>
      </p:sp>
      <p:pic>
        <p:nvPicPr>
          <p:cNvPr id="4" name="Imagen 3"/>
          <p:cNvPicPr>
            <a:picLocks noChangeAspect="1"/>
          </p:cNvPicPr>
          <p:nvPr/>
        </p:nvPicPr>
        <p:blipFill>
          <a:blip r:embed="rId3"/>
          <a:stretch>
            <a:fillRect/>
          </a:stretch>
        </p:blipFill>
        <p:spPr>
          <a:xfrm>
            <a:off x="1154954" y="4238376"/>
            <a:ext cx="3383795" cy="1781424"/>
          </a:xfrm>
          <a:prstGeom prst="rect">
            <a:avLst/>
          </a:prstGeom>
        </p:spPr>
      </p:pic>
      <p:pic>
        <p:nvPicPr>
          <p:cNvPr id="5" name="Imagen 4"/>
          <p:cNvPicPr>
            <a:picLocks noChangeAspect="1"/>
          </p:cNvPicPr>
          <p:nvPr/>
        </p:nvPicPr>
        <p:blipFill>
          <a:blip r:embed="rId4"/>
          <a:stretch>
            <a:fillRect/>
          </a:stretch>
        </p:blipFill>
        <p:spPr>
          <a:xfrm>
            <a:off x="5099824" y="4238376"/>
            <a:ext cx="3512161" cy="2218333"/>
          </a:xfrm>
          <a:prstGeom prst="rect">
            <a:avLst/>
          </a:prstGeom>
        </p:spPr>
      </p:pic>
    </p:spTree>
    <p:extLst>
      <p:ext uri="{BB962C8B-B14F-4D97-AF65-F5344CB8AC3E}">
        <p14:creationId xmlns:p14="http://schemas.microsoft.com/office/powerpoint/2010/main" val="232788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Web 2.0 </a:t>
            </a:r>
            <a:r>
              <a:rPr lang="es-MX" dirty="0"/>
              <a:t>F</a:t>
            </a:r>
            <a:r>
              <a:rPr lang="es-MX" dirty="0" smtClean="0"/>
              <a:t>acebook</a:t>
            </a:r>
            <a:endParaRPr lang="es-CL" dirty="0"/>
          </a:p>
        </p:txBody>
      </p:sp>
      <p:sp>
        <p:nvSpPr>
          <p:cNvPr id="3" name="Marcador de contenido 2"/>
          <p:cNvSpPr>
            <a:spLocks noGrp="1"/>
          </p:cNvSpPr>
          <p:nvPr>
            <p:ph idx="1"/>
          </p:nvPr>
        </p:nvSpPr>
        <p:spPr>
          <a:xfrm>
            <a:off x="1154954" y="2636751"/>
            <a:ext cx="8825659" cy="3416300"/>
          </a:xfrm>
        </p:spPr>
        <p:txBody>
          <a:bodyPr/>
          <a:lstStyle/>
          <a:p>
            <a:r>
              <a:rPr lang="es-MX" dirty="0" smtClean="0"/>
              <a:t>Características: Posee características como interactuar con amigos, crear grupos, comentar, publicar imágenes tener una biografía y pagina.</a:t>
            </a:r>
          </a:p>
          <a:p>
            <a:r>
              <a:rPr lang="es-MX" dirty="0" smtClean="0"/>
              <a:t>Diseño: El diseño es simple con colores simples, permite familiarizarse rápidamente con la web.</a:t>
            </a:r>
            <a:endParaRPr lang="es-CL" dirty="0" smtClean="0"/>
          </a:p>
          <a:p>
            <a:r>
              <a:rPr lang="es-MX" dirty="0" smtClean="0"/>
              <a:t>Nivel de interacción: Posee una alta interacción entre usuarios.</a:t>
            </a:r>
          </a:p>
          <a:p>
            <a:pPr marL="0" indent="0">
              <a:buNone/>
            </a:pPr>
            <a:endParaRPr lang="es-MX" dirty="0" smtClean="0"/>
          </a:p>
        </p:txBody>
      </p:sp>
      <p:pic>
        <p:nvPicPr>
          <p:cNvPr id="3076" name="Picture 4" descr="Descargar Facebook 2023.531 para PC Gra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3714" y="4344901"/>
            <a:ext cx="3229580" cy="235250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498118" y="4627534"/>
            <a:ext cx="4075083" cy="2009321"/>
          </a:xfrm>
          <a:prstGeom prst="rect">
            <a:avLst/>
          </a:prstGeom>
        </p:spPr>
      </p:pic>
    </p:spTree>
    <p:extLst>
      <p:ext uri="{BB962C8B-B14F-4D97-AF65-F5344CB8AC3E}">
        <p14:creationId xmlns:p14="http://schemas.microsoft.com/office/powerpoint/2010/main" val="1792303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Reflexión </a:t>
            </a:r>
            <a:endParaRPr lang="es-CL" dirty="0"/>
          </a:p>
        </p:txBody>
      </p:sp>
      <p:sp>
        <p:nvSpPr>
          <p:cNvPr id="3" name="Marcador de contenido 2"/>
          <p:cNvSpPr>
            <a:spLocks noGrp="1"/>
          </p:cNvSpPr>
          <p:nvPr>
            <p:ph idx="1"/>
          </p:nvPr>
        </p:nvSpPr>
        <p:spPr/>
        <p:txBody>
          <a:bodyPr/>
          <a:lstStyle/>
          <a:p>
            <a:pPr marL="0" indent="0">
              <a:buNone/>
            </a:pPr>
            <a:r>
              <a:rPr lang="es-MX" dirty="0"/>
              <a:t>N</a:t>
            </a:r>
            <a:r>
              <a:rPr lang="es-MX" dirty="0" smtClean="0"/>
              <a:t>osotros que queremos algún producto que solo se consiguen en ciertos lugares ahora lo podemos conseguir rápido y sencillo gracias a la evolución de los sitios web. También ampliando la capacidad de búsqueda y utilidad en  la vida diaria. </a:t>
            </a:r>
          </a:p>
          <a:p>
            <a:pPr marL="0" indent="0">
              <a:buNone/>
            </a:pPr>
            <a:endParaRPr lang="es-MX" dirty="0"/>
          </a:p>
          <a:p>
            <a:pPr marL="0" indent="0">
              <a:buNone/>
            </a:pPr>
            <a:r>
              <a:rPr lang="es-MX" dirty="0" smtClean="0"/>
              <a:t>Nos da el beneficio de la comunicación, búsqueda, entretención, laboral, estudiantil</a:t>
            </a:r>
            <a:r>
              <a:rPr lang="es-MX" smtClean="0"/>
              <a:t>, etc.</a:t>
            </a:r>
            <a:endParaRPr lang="es-MX" dirty="0" smtClean="0"/>
          </a:p>
          <a:p>
            <a:pPr marL="0" indent="0">
              <a:buNone/>
            </a:pP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288623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96</TotalTime>
  <Words>269</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Sala de reuniones Ion</vt:lpstr>
      <vt:lpstr>INVESTIGACION SITIO WEB 1.0 Y 2.0</vt:lpstr>
      <vt:lpstr>Web 1.0</vt:lpstr>
      <vt:lpstr>Web 2.0</vt:lpstr>
      <vt:lpstr>Selección de sitios Web</vt:lpstr>
      <vt:lpstr>Análisis Web 1.0 cern </vt:lpstr>
      <vt:lpstr>Análisis Web 2.0 Facebook</vt:lpstr>
      <vt:lpstr>Reflexión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10</cp:revision>
  <dcterms:created xsi:type="dcterms:W3CDTF">2023-08-22T01:32:20Z</dcterms:created>
  <dcterms:modified xsi:type="dcterms:W3CDTF">2023-08-22T03:08:45Z</dcterms:modified>
</cp:coreProperties>
</file>