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Gender Prediction from Anthropometric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Capstone Project Report</a:t>
            </a:r>
          </a:p>
          <a:p>
            <a:r>
              <a:t>(EDA + Statistical Analysis + Machine Learning)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 &amp; Limitations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/>
              <a:t>- Use more diverse datasets</a:t>
            </a:r>
          </a:p>
          <a:p>
            <a:r>
              <a:rPr sz="1600"/>
              <a:t>- Add features like body fat %</a:t>
            </a:r>
          </a:p>
          <a:p>
            <a:r>
              <a:rPr sz="1600"/>
              <a:t>- Try Deep Learning</a:t>
            </a:r>
          </a:p>
          <a:p>
            <a:r>
              <a:rPr sz="1600"/>
              <a:t>- Ethical concerns (privacy)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/>
              <a:t>1. NHANES Dataset (CDC)</a:t>
            </a:r>
          </a:p>
          <a:p>
            <a:r>
              <a:rPr sz="1600"/>
              <a:t>2. Scikit-learn Docs</a:t>
            </a:r>
          </a:p>
          <a:p>
            <a:r>
              <a:rPr sz="1600"/>
              <a:t>3. Seaborn &amp; Matplotlib Docs</a:t>
            </a:r>
          </a:p>
          <a:p>
            <a:r>
              <a:rPr sz="1600"/>
              <a:t>4. python-docx &amp; ReportLab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/>
              <a:t>This project investigates gender prediction using anthropometric data.</a:t>
            </a:r>
          </a:p>
          <a:p>
            <a:r>
              <a:rPr sz="1600"/>
              <a:t>EDA revealed differences between male and female groups.</a:t>
            </a:r>
          </a:p>
          <a:p>
            <a:r>
              <a:rPr sz="1600"/>
              <a:t>Random Forest achieved 100% accuracy.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/>
              <a:t>- NHANES 2020 dataset</a:t>
            </a:r>
          </a:p>
          <a:p>
            <a:r>
              <a:rPr sz="1600"/>
              <a:t>- Features: Weight, Height, Waist, Hip, BMI</a:t>
            </a:r>
          </a:p>
          <a:p>
            <a:r>
              <a:rPr sz="1600"/>
              <a:t>- Target: Gender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/>
              <a:t>- Weight distributions compared</a:t>
            </a:r>
          </a:p>
          <a:p>
            <a:r>
              <a:rPr sz="1600"/>
              <a:t>- Females had higher waist-to-height ratios</a:t>
            </a:r>
          </a:p>
          <a:p>
            <a:r>
              <a:rPr sz="1600"/>
              <a:t>- Males showed greater variance in weight</a:t>
            </a:r>
          </a:p>
        </p:txBody>
      </p:sp>
      <p:pic>
        <p:nvPicPr>
          <p:cNvPr id="4" name="Picture 3" descr="boxplot_we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38912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/>
              <a:t>- Strong correlations: Weight, Waist, Hip, BMI</a:t>
            </a:r>
          </a:p>
          <a:p>
            <a:r>
              <a:rPr sz="1600"/>
              <a:t>- Heatmaps confirmed associations for both genders</a:t>
            </a:r>
          </a:p>
        </p:txBody>
      </p:sp>
      <p:pic>
        <p:nvPicPr>
          <p:cNvPr id="4" name="Picture 3" descr="correlation_heatmap_fema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38912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/>
              <a:t>- Independent t-tests used</a:t>
            </a:r>
          </a:p>
          <a:p>
            <a:r>
              <a:rPr sz="1600"/>
              <a:t>- Significant differences in most features (p &lt; 0.05)</a:t>
            </a:r>
          </a:p>
          <a:p>
            <a:r>
              <a:rPr sz="1600"/>
              <a:t>- Strong evidence of sexual dimorphism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/>
              <a:t>- Logistic Regression</a:t>
            </a:r>
          </a:p>
          <a:p>
            <a:r>
              <a:rPr sz="1600"/>
              <a:t>- Support Vector Machine (SVM)</a:t>
            </a:r>
          </a:p>
          <a:p>
            <a:r>
              <a:rPr sz="1600"/>
              <a:t>- Random Forest (Best performing)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/>
              <a:t>Logistic Regression: Acc 94.3%</a:t>
            </a:r>
          </a:p>
          <a:p>
            <a:r>
              <a:rPr sz="1600"/>
              <a:t>SVM: Acc 94.2%</a:t>
            </a:r>
          </a:p>
          <a:p>
            <a:r>
              <a:rPr sz="1600"/>
              <a:t>Random Forest: Acc 100%</a:t>
            </a:r>
          </a:p>
          <a:p>
            <a:r>
              <a:rPr sz="1600"/>
              <a:t>RF achieved perfect classification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/>
              <a:t>- Anthropometric features predict gender strongly</a:t>
            </a:r>
          </a:p>
          <a:p>
            <a:r>
              <a:rPr sz="1600"/>
              <a:t>- Random Forest best model</a:t>
            </a:r>
          </a:p>
          <a:p>
            <a:r>
              <a:rPr sz="1600"/>
              <a:t>- LR and SVM also reliable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