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32400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41D"/>
    <a:srgbClr val="6BAED7"/>
    <a:srgbClr val="7E7E7E"/>
    <a:srgbClr val="FC6A49"/>
    <a:srgbClr val="B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7"/>
    <p:restoredTop sz="90560"/>
  </p:normalViewPr>
  <p:slideViewPr>
    <p:cSldViewPr snapToGrid="0">
      <p:cViewPr varScale="1">
        <p:scale>
          <a:sx n="92" d="100"/>
          <a:sy n="92" d="100"/>
        </p:scale>
        <p:origin x="3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1F99C-0FDA-E541-BADE-2C42E3862B7C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35263" y="1143000"/>
            <a:ext cx="138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7636F-E627-314A-801A-3B766562F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43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5656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1pPr>
    <a:lvl2pPr marL="267828" algn="l" defTabSz="535656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2pPr>
    <a:lvl3pPr marL="535656" algn="l" defTabSz="535656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3pPr>
    <a:lvl4pPr marL="803483" algn="l" defTabSz="535656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4pPr>
    <a:lvl5pPr marL="1071311" algn="l" defTabSz="535656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5pPr>
    <a:lvl6pPr marL="1339139" algn="l" defTabSz="535656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6pPr>
    <a:lvl7pPr marL="1606967" algn="l" defTabSz="535656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7pPr>
    <a:lvl8pPr marL="1874794" algn="l" defTabSz="535656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8pPr>
    <a:lvl9pPr marL="2142622" algn="l" defTabSz="535656" rtl="0" eaLnBrk="1" latinLnBrk="0" hangingPunct="1">
      <a:defRPr sz="7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35263" y="1143000"/>
            <a:ext cx="1387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size of TSL – longer to fit into height of panel A</a:t>
            </a:r>
          </a:p>
          <a:p>
            <a:r>
              <a:rPr lang="en-GB" dirty="0"/>
              <a:t>Increase font size </a:t>
            </a:r>
          </a:p>
          <a:p>
            <a:r>
              <a:rPr lang="en-GB" dirty="0"/>
              <a:t>Tidy up fonts and organisation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7636F-E627-314A-801A-3B766562F8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33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1178222"/>
            <a:ext cx="2754075" cy="2506427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3781306"/>
            <a:ext cx="2430066" cy="1738167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4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383297"/>
            <a:ext cx="698644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383297"/>
            <a:ext cx="2055431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6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794831"/>
            <a:ext cx="2794576" cy="2994714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4817876"/>
            <a:ext cx="2794576" cy="157484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916484"/>
            <a:ext cx="1377037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916484"/>
            <a:ext cx="1377037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83299"/>
            <a:ext cx="2794576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1764832"/>
            <a:ext cx="1370709" cy="864917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2629749"/>
            <a:ext cx="1370709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1764832"/>
            <a:ext cx="1377459" cy="864917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2629749"/>
            <a:ext cx="1377459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8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5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59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479954"/>
            <a:ext cx="1045013" cy="1679840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1036570"/>
            <a:ext cx="1640295" cy="5116178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2159794"/>
            <a:ext cx="1045013" cy="4001285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479954"/>
            <a:ext cx="1045013" cy="1679840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1036570"/>
            <a:ext cx="1640295" cy="5116178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2159794"/>
            <a:ext cx="1045013" cy="4001285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383299"/>
            <a:ext cx="279457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916484"/>
            <a:ext cx="279457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6672698"/>
            <a:ext cx="729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F608-63C3-6442-A0DF-874624E4491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6672698"/>
            <a:ext cx="109353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6672698"/>
            <a:ext cx="729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AED9-FDF1-B14F-BFA2-05EA5C9D8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3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F32BFDA8-E37D-CC8E-A993-C83E3019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" y="4575500"/>
            <a:ext cx="3128375" cy="20021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E9B546F-05B6-87D2-4CD5-DBAC7B80F128}"/>
              </a:ext>
            </a:extLst>
          </p:cNvPr>
          <p:cNvSpPr txBox="1"/>
          <p:nvPr/>
        </p:nvSpPr>
        <p:spPr>
          <a:xfrm>
            <a:off x="274311" y="4078071"/>
            <a:ext cx="2691466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" b="1" dirty="0">
                <a:latin typeface="Lucida Grande" panose="020B0600040502020204" pitchFamily="34" charset="0"/>
                <a:cs typeface="Lucida Grande" panose="020B0600040502020204" pitchFamily="34" charset="0"/>
              </a:rPr>
              <a:t>C. Adapted Thermal Sensory Limen Task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3350D3-C878-07A0-B062-AA05F28EF190}"/>
              </a:ext>
            </a:extLst>
          </p:cNvPr>
          <p:cNvGrpSpPr/>
          <p:nvPr/>
        </p:nvGrpSpPr>
        <p:grpSpPr>
          <a:xfrm>
            <a:off x="1691884" y="4299319"/>
            <a:ext cx="1548204" cy="557126"/>
            <a:chOff x="6046494" y="4081865"/>
            <a:chExt cx="1577631" cy="56772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C2CC20-E23E-EAC3-6DB7-46AA56515BF4}"/>
                </a:ext>
              </a:extLst>
            </p:cNvPr>
            <p:cNvSpPr/>
            <p:nvPr/>
          </p:nvSpPr>
          <p:spPr>
            <a:xfrm>
              <a:off x="6046494" y="4141885"/>
              <a:ext cx="91711" cy="91711"/>
            </a:xfrm>
            <a:prstGeom prst="ellipse">
              <a:avLst/>
            </a:prstGeom>
            <a:solidFill>
              <a:srgbClr val="6BAED7"/>
            </a:solidFill>
            <a:ln>
              <a:solidFill>
                <a:srgbClr val="6BAED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34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E9EF2-700D-2D1A-231B-226E08DE901E}"/>
                </a:ext>
              </a:extLst>
            </p:cNvPr>
            <p:cNvSpPr txBox="1"/>
            <p:nvPr/>
          </p:nvSpPr>
          <p:spPr>
            <a:xfrm>
              <a:off x="6145506" y="4081865"/>
              <a:ext cx="1472085" cy="219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Lucida Grande" panose="020B0600040502020204" pitchFamily="34" charset="0"/>
                  <a:cs typeface="Lucida Grande" panose="020B0600040502020204" pitchFamily="34" charset="0"/>
                </a:rPr>
                <a:t>button press without PHS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96902B-C23E-9C38-251D-4F2E1D71AF0B}"/>
                </a:ext>
              </a:extLst>
            </p:cNvPr>
            <p:cNvSpPr/>
            <p:nvPr/>
          </p:nvSpPr>
          <p:spPr>
            <a:xfrm>
              <a:off x="6046494" y="4305338"/>
              <a:ext cx="91711" cy="91711"/>
            </a:xfrm>
            <a:prstGeom prst="ellipse">
              <a:avLst/>
            </a:prstGeom>
            <a:solidFill>
              <a:srgbClr val="D5241D"/>
            </a:solidFill>
            <a:ln>
              <a:solidFill>
                <a:srgbClr val="D524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34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85680D-C633-7BD2-A0F5-EB61241D1378}"/>
                </a:ext>
              </a:extLst>
            </p:cNvPr>
            <p:cNvSpPr txBox="1"/>
            <p:nvPr/>
          </p:nvSpPr>
          <p:spPr>
            <a:xfrm>
              <a:off x="6145506" y="4258260"/>
              <a:ext cx="1303837" cy="219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Lucida Grande" panose="020B0600040502020204" pitchFamily="34" charset="0"/>
                  <a:cs typeface="Lucida Grande" panose="020B0600040502020204" pitchFamily="34" charset="0"/>
                </a:rPr>
                <a:t>button press with PHS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5D768B-73C5-18D4-EEBD-A32891AA7EF9}"/>
                </a:ext>
              </a:extLst>
            </p:cNvPr>
            <p:cNvSpPr txBox="1"/>
            <p:nvPr/>
          </p:nvSpPr>
          <p:spPr>
            <a:xfrm>
              <a:off x="6145506" y="4430045"/>
              <a:ext cx="1478619" cy="219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Lucida Grande" panose="020B0600040502020204" pitchFamily="34" charset="0"/>
                  <a:cs typeface="Lucida Grande" panose="020B0600040502020204" pitchFamily="34" charset="0"/>
                </a:rPr>
                <a:t>tone permitting response</a:t>
              </a:r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362951D7-2E5A-E401-E121-04DFA20578B8}"/>
                </a:ext>
              </a:extLst>
            </p:cNvPr>
            <p:cNvSpPr/>
            <p:nvPr/>
          </p:nvSpPr>
          <p:spPr>
            <a:xfrm>
              <a:off x="6046494" y="4472355"/>
              <a:ext cx="91711" cy="110053"/>
            </a:xfrm>
            <a:prstGeom prst="diamond">
              <a:avLst/>
            </a:prstGeom>
            <a:solidFill>
              <a:srgbClr val="7E7E7E"/>
            </a:solidFill>
            <a:ln>
              <a:solidFill>
                <a:srgbClr val="7E7E7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34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302A7F-4644-7D4D-17F0-038DB27F97A1}"/>
                  </a:ext>
                </a:extLst>
              </p:cNvPr>
              <p:cNvSpPr txBox="1"/>
              <p:nvPr/>
            </p:nvSpPr>
            <p:spPr>
              <a:xfrm>
                <a:off x="172411" y="6686221"/>
                <a:ext cx="2895266" cy="376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𝑇𝐶𝐹</m:t>
                      </m:r>
                      <m:r>
                        <a:rPr lang="da-DK" sz="12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𝑤𝑎𝑟𝑚</m:t>
                              </m:r>
                            </m:sub>
                          </m:sSub>
                          <m:r>
                            <a:rPr lang="da-DK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𝑐𝑜𝑙𝑑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da-DK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120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da-DK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𝑤𝑎𝑟𝑚</m:t>
                                  </m:r>
                                  <m:r>
                                    <a:rPr lang="da-DK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sub>
                          </m:sSub>
                          <m:r>
                            <a:rPr lang="da-DK" sz="12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da-DK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120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da-DK" sz="12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𝑐𝑜𝑙𝑑</m:t>
                                  </m:r>
                                </m:e>
                              </m:func>
                            </m:sub>
                          </m:sSub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302A7F-4644-7D4D-17F0-038DB27F9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1" y="6686221"/>
                <a:ext cx="2895266" cy="376963"/>
              </a:xfrm>
              <a:prstGeom prst="rect">
                <a:avLst/>
              </a:prstGeom>
              <a:blipFill>
                <a:blip r:embed="rId6"/>
                <a:stretch>
                  <a:fillRect t="-9677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9C3C403-0614-7D8D-0DF5-BE364F0D8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2612"/>
            <a:ext cx="3240088" cy="1908357"/>
          </a:xfrm>
          <a:prstGeom prst="rect">
            <a:avLst/>
          </a:prstGeom>
        </p:spPr>
      </p:pic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25792D4-C10F-928F-2765-7E90D8218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077793"/>
            <a:ext cx="3240088" cy="19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3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1404</TotalTime>
  <Words>44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Mitchell</dc:creator>
  <cp:lastModifiedBy>Alex Mitchell</cp:lastModifiedBy>
  <cp:revision>26</cp:revision>
  <dcterms:created xsi:type="dcterms:W3CDTF">2023-06-09T16:17:43Z</dcterms:created>
  <dcterms:modified xsi:type="dcterms:W3CDTF">2023-06-28T09:46:38Z</dcterms:modified>
</cp:coreProperties>
</file>