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6"/>
  </p:normalViewPr>
  <p:slideViewPr>
    <p:cSldViewPr snapToGrid="0">
      <p:cViewPr>
        <p:scale>
          <a:sx n="56" d="100"/>
          <a:sy n="56" d="100"/>
        </p:scale>
        <p:origin x="88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3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3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1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4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8E3A34-4611-1B4E-8C13-2981A7452527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7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7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2286" y="0"/>
            <a:ext cx="18283428" cy="914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Picture 5" descr="A colorful drawing of a human brain&#10;&#10;AI-generated content may be incorrect.">
            <a:extLst>
              <a:ext uri="{FF2B5EF4-FFF2-40B4-BE49-F238E27FC236}">
                <a16:creationId xmlns:a16="http://schemas.microsoft.com/office/drawing/2014/main" id="{F546A2C0-9E7F-3F2E-C41C-5F69A68DF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14300"/>
            <a:ext cx="8915400" cy="89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67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Zongwei Zhou</dc:creator>
  <cp:lastModifiedBy>Zongwei Zhou</cp:lastModifiedBy>
  <cp:revision>3</cp:revision>
  <dcterms:created xsi:type="dcterms:W3CDTF">2025-06-22T18:27:16Z</dcterms:created>
  <dcterms:modified xsi:type="dcterms:W3CDTF">2025-07-01T04:51:03Z</dcterms:modified>
</cp:coreProperties>
</file>