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87" d="100"/>
          <a:sy n="87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9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olorful drawing of a human brain&#10;&#10;AI-generated content may be incorrect.">
            <a:extLst>
              <a:ext uri="{FF2B5EF4-FFF2-40B4-BE49-F238E27FC236}">
                <a16:creationId xmlns:a16="http://schemas.microsoft.com/office/drawing/2014/main" id="{F546A2C0-9E7F-3F2E-C41C-5F69A68D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14300"/>
            <a:ext cx="89154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3</cp:revision>
  <dcterms:created xsi:type="dcterms:W3CDTF">2025-06-22T18:27:16Z</dcterms:created>
  <dcterms:modified xsi:type="dcterms:W3CDTF">2025-07-01T04:55:20Z</dcterms:modified>
</cp:coreProperties>
</file>